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10287000" cx="18288000"/>
  <p:notesSz cx="6858000" cy="9144000"/>
  <p:embeddedFontLst>
    <p:embeddedFont>
      <p:font typeface="Teko"/>
      <p:regular r:id="rId55"/>
      <p:bold r:id="rId56"/>
    </p:embeddedFont>
    <p:embeddedFont>
      <p:font typeface="Roboto"/>
      <p:regular r:id="rId57"/>
      <p:bold r:id="rId58"/>
      <p:italic r:id="rId59"/>
      <p:boldItalic r:id="rId60"/>
    </p:embeddedFont>
    <p:embeddedFont>
      <p:font typeface="Bebas Neue"/>
      <p:regular r:id="rId61"/>
    </p:embeddedFont>
    <p:embeddedFont>
      <p:font typeface="Fira Sans Condensed Medium"/>
      <p:regular r:id="rId62"/>
      <p:bold r:id="rId63"/>
      <p:italic r:id="rId64"/>
      <p:boldItalic r:id="rId65"/>
    </p:embeddedFont>
    <p:embeddedFont>
      <p:font typeface="Fira Sans Extra Condensed Medium"/>
      <p:regular r:id="rId66"/>
      <p:bold r:id="rId67"/>
      <p:italic r:id="rId68"/>
      <p:boldItalic r:id="rId69"/>
    </p:embeddedFont>
    <p:embeddedFont>
      <p:font typeface="Maven Pro"/>
      <p:bold r:id="rId70"/>
    </p:embeddedFont>
    <p:embeddedFont>
      <p:font typeface="Quattrocento Sans"/>
      <p:regular r:id="rId71"/>
      <p:bold r:id="rId72"/>
      <p:italic r:id="rId73"/>
      <p:boldItalic r:id="rId74"/>
    </p:embeddedFont>
    <p:embeddedFont>
      <p:font typeface="Capriola"/>
      <p:regular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76" roundtripDataSignature="AMtx7mgClTZIcX6B+PAbXi4DnCCFsRn3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QuattrocentoSans-italic.fntdata"/><Relationship Id="rId72" Type="http://schemas.openxmlformats.org/officeDocument/2006/relationships/font" Target="fonts/QuattrocentoSans-bold.fntdata"/><Relationship Id="rId31" Type="http://schemas.openxmlformats.org/officeDocument/2006/relationships/slide" Target="slides/slide26.xml"/><Relationship Id="rId75" Type="http://schemas.openxmlformats.org/officeDocument/2006/relationships/font" Target="fonts/Capriola-regular.fntdata"/><Relationship Id="rId30" Type="http://schemas.openxmlformats.org/officeDocument/2006/relationships/slide" Target="slides/slide25.xml"/><Relationship Id="rId74" Type="http://schemas.openxmlformats.org/officeDocument/2006/relationships/font" Target="fonts/QuattrocentoSans-boldItalic.fntdata"/><Relationship Id="rId33" Type="http://schemas.openxmlformats.org/officeDocument/2006/relationships/slide" Target="slides/slide28.xml"/><Relationship Id="rId32" Type="http://schemas.openxmlformats.org/officeDocument/2006/relationships/slide" Target="slides/slide27.xml"/><Relationship Id="rId76" Type="http://customschemas.google.com/relationships/presentationmetadata" Target="meta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QuattrocentoSans-regular.fntdata"/><Relationship Id="rId70" Type="http://schemas.openxmlformats.org/officeDocument/2006/relationships/font" Target="fonts/MavenPr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FiraSansCondensedMedium-regular.fntdata"/><Relationship Id="rId61" Type="http://schemas.openxmlformats.org/officeDocument/2006/relationships/font" Target="fonts/BebasNeue-regular.fntdata"/><Relationship Id="rId20" Type="http://schemas.openxmlformats.org/officeDocument/2006/relationships/slide" Target="slides/slide15.xml"/><Relationship Id="rId64" Type="http://schemas.openxmlformats.org/officeDocument/2006/relationships/font" Target="fonts/FiraSansCondensedMedium-italic.fntdata"/><Relationship Id="rId63" Type="http://schemas.openxmlformats.org/officeDocument/2006/relationships/font" Target="fonts/FiraSansCondensedMedium-bold.fntdata"/><Relationship Id="rId22" Type="http://schemas.openxmlformats.org/officeDocument/2006/relationships/slide" Target="slides/slide17.xml"/><Relationship Id="rId66" Type="http://schemas.openxmlformats.org/officeDocument/2006/relationships/font" Target="fonts/FiraSansExtraCondensedMedium-regular.fntdata"/><Relationship Id="rId21" Type="http://schemas.openxmlformats.org/officeDocument/2006/relationships/slide" Target="slides/slide16.xml"/><Relationship Id="rId65" Type="http://schemas.openxmlformats.org/officeDocument/2006/relationships/font" Target="fonts/FiraSansCondensedMedium-boldItalic.fntdata"/><Relationship Id="rId24" Type="http://schemas.openxmlformats.org/officeDocument/2006/relationships/slide" Target="slides/slide19.xml"/><Relationship Id="rId68" Type="http://schemas.openxmlformats.org/officeDocument/2006/relationships/font" Target="fonts/FiraSansExtraCondensedMedium-italic.fntdata"/><Relationship Id="rId23" Type="http://schemas.openxmlformats.org/officeDocument/2006/relationships/slide" Target="slides/slide18.xml"/><Relationship Id="rId67" Type="http://schemas.openxmlformats.org/officeDocument/2006/relationships/font" Target="fonts/FiraSansExtraCondensedMedium-bold.fntdata"/><Relationship Id="rId60" Type="http://schemas.openxmlformats.org/officeDocument/2006/relationships/font" Target="fonts/Roboto-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FiraSansExtraCondensedMedium-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Teko-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regular.fntdata"/><Relationship Id="rId12" Type="http://schemas.openxmlformats.org/officeDocument/2006/relationships/slide" Target="slides/slide7.xml"/><Relationship Id="rId56" Type="http://schemas.openxmlformats.org/officeDocument/2006/relationships/font" Target="fonts/Teko-bold.fntdata"/><Relationship Id="rId15" Type="http://schemas.openxmlformats.org/officeDocument/2006/relationships/slide" Target="slides/slide10.xml"/><Relationship Id="rId59" Type="http://schemas.openxmlformats.org/officeDocument/2006/relationships/font" Target="fonts/Roboto-italic.fntdata"/><Relationship Id="rId14" Type="http://schemas.openxmlformats.org/officeDocument/2006/relationships/slide" Target="slides/slide9.xml"/><Relationship Id="rId58"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8" name="Google Shape;168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4" name="Google Shape;170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rPr lang="en-US" sz="1800">
                <a:solidFill>
                  <a:srgbClr val="000000"/>
                </a:solidFill>
                <a:highlight>
                  <a:srgbClr val="FFFFFF"/>
                </a:highlight>
                <a:latin typeface="Times New Roman"/>
                <a:ea typeface="Times New Roman"/>
                <a:cs typeface="Times New Roman"/>
                <a:sym typeface="Times New Roman"/>
              </a:rPr>
              <a:t>The figure above reflects that amazon.com wants to be global leader in e-retailing business by providing the quality products at affordable price using latest technology to build the customer database and gain their loyalty towards the brand; thereby generating profits to the company.</a:t>
            </a:r>
            <a:endParaRPr sz="1800">
              <a:latin typeface="Arial"/>
              <a:ea typeface="Arial"/>
              <a:cs typeface="Arial"/>
              <a:sym typeface="Arial"/>
            </a:endParaRPr>
          </a:p>
          <a:p>
            <a:pPr indent="0" lvl="0" marL="0" rtl="0" algn="l">
              <a:spcBef>
                <a:spcPts val="0"/>
              </a:spcBef>
              <a:spcAft>
                <a:spcPts val="0"/>
              </a:spcAft>
              <a:buNone/>
            </a:pPr>
            <a:r>
              <a:t/>
            </a:r>
            <a:endParaRPr/>
          </a:p>
        </p:txBody>
      </p:sp>
      <p:sp>
        <p:nvSpPr>
          <p:cNvPr id="1705" name="Google Shape;170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3" name="Google Shape;176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4" name="Google Shape;176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4" name="Google Shape;178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3" name="Google Shape;183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5" name="Google Shape;187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8" name="Google Shape;191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1" name="Google Shape;193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Times New Roman"/>
              <a:buNone/>
            </a:pPr>
            <a:r>
              <a:rPr lang="en-US" sz="1800">
                <a:solidFill>
                  <a:srgbClr val="FF0000"/>
                </a:solidFill>
                <a:highlight>
                  <a:srgbClr val="FFFFFF"/>
                </a:highlight>
                <a:latin typeface="Times New Roman"/>
                <a:ea typeface="Times New Roman"/>
                <a:cs typeface="Times New Roman"/>
                <a:sym typeface="Times New Roman"/>
              </a:rPr>
              <a:t>For example, instead of purchasing on Amazon’s e-commerce website, a customer can easily go to one of Walmart’s stores, which are located throughout the United States.</a:t>
            </a:r>
            <a:endParaRPr sz="1800">
              <a:latin typeface="Calibri"/>
              <a:ea typeface="Calibri"/>
              <a:cs typeface="Calibri"/>
              <a:sym typeface="Calibri"/>
            </a:endParaRPr>
          </a:p>
          <a:p>
            <a:pPr indent="0" lvl="0" marL="0" rtl="0" algn="l">
              <a:spcBef>
                <a:spcPts val="0"/>
              </a:spcBef>
              <a:spcAft>
                <a:spcPts val="0"/>
              </a:spcAft>
              <a:buNone/>
            </a:pPr>
            <a:r>
              <a:t/>
            </a:r>
            <a:endParaRPr/>
          </a:p>
        </p:txBody>
      </p:sp>
      <p:sp>
        <p:nvSpPr>
          <p:cNvPr id="1932" name="Google Shape;193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5" name="Google Shape;194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0" name="Google Shape;196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9" name="Google Shape;15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8" name="Google Shape;197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3" name="Google Shape;199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3" name="Google Shape;200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3" name="Google Shape;201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4" name="Google Shape;2014;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9" name="Google Shape;203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0" name="Google Shape;206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1" name="Google Shape;208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2" name="Google Shape;210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3" name="Google Shape;2103;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8" name="Google Shape;213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2" name="Google Shape;2152;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a:highlight>
                  <a:srgbClr val="FFFFFF"/>
                </a:highlight>
                <a:latin typeface="Arial"/>
                <a:ea typeface="Arial"/>
                <a:cs typeface="Arial"/>
                <a:sym typeface="Arial"/>
              </a:rPr>
              <a:t>First the business will determine what they need</a:t>
            </a:r>
            <a:endParaRPr sz="1800">
              <a:highlight>
                <a:srgbClr val="FFFFFF"/>
              </a:highlight>
              <a:latin typeface="Arial"/>
              <a:ea typeface="Arial"/>
              <a:cs typeface="Arial"/>
              <a:sym typeface="Arial"/>
            </a:endParaRPr>
          </a:p>
          <a:p>
            <a:pPr indent="0" lvl="0" marL="0" rtl="0" algn="just">
              <a:lnSpc>
                <a:spcPct val="150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a:highlight>
                  <a:srgbClr val="FFFFFF"/>
                </a:highlight>
                <a:latin typeface="Arial"/>
                <a:ea typeface="Arial"/>
                <a:cs typeface="Arial"/>
                <a:sym typeface="Arial"/>
              </a:rPr>
              <a:t>Next they'll collect the data. This could be structured data or unstructured data</a:t>
            </a:r>
            <a:endParaRPr sz="1800">
              <a:highlight>
                <a:srgbClr val="FFFFFF"/>
              </a:highlight>
              <a:latin typeface="Arial"/>
              <a:ea typeface="Arial"/>
              <a:cs typeface="Arial"/>
              <a:sym typeface="Arial"/>
            </a:endParaRPr>
          </a:p>
          <a:p>
            <a:pPr indent="0" lvl="0" marL="0" rtl="0" algn="just">
              <a:lnSpc>
                <a:spcPct val="150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a:highlight>
                  <a:srgbClr val="FFFFFF"/>
                </a:highlight>
                <a:latin typeface="Arial"/>
                <a:ea typeface="Arial"/>
                <a:cs typeface="Arial"/>
                <a:sym typeface="Arial"/>
              </a:rPr>
              <a:t>Once the data is collected, it is analyzed based on the need that was identified in the step 1</a:t>
            </a:r>
            <a:endParaRPr sz="1800">
              <a:highlight>
                <a:srgbClr val="FFFFFF"/>
              </a:highlight>
              <a:latin typeface="Arial"/>
              <a:ea typeface="Arial"/>
              <a:cs typeface="Arial"/>
              <a:sym typeface="Arial"/>
            </a:endParaRPr>
          </a:p>
          <a:p>
            <a:pPr indent="0" lvl="0" marL="0" rtl="0" algn="just">
              <a:lnSpc>
                <a:spcPct val="150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a:highlight>
                  <a:srgbClr val="FFFFFF"/>
                </a:highlight>
                <a:latin typeface="Arial"/>
                <a:ea typeface="Arial"/>
                <a:cs typeface="Arial"/>
                <a:sym typeface="Arial"/>
              </a:rPr>
              <a:t>After analyzing data, the business can make certain predictions to find the best solution</a:t>
            </a:r>
            <a:endParaRPr sz="1800">
              <a:highlight>
                <a:srgbClr val="FFFFFF"/>
              </a:highlight>
              <a:latin typeface="Arial"/>
              <a:ea typeface="Arial"/>
              <a:cs typeface="Arial"/>
              <a:sym typeface="Arial"/>
            </a:endParaRPr>
          </a:p>
          <a:p>
            <a:pPr indent="0" lvl="0" marL="0" rtl="0" algn="just">
              <a:lnSpc>
                <a:spcPct val="150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a:highlight>
                  <a:srgbClr val="FFFFFF"/>
                </a:highlight>
                <a:latin typeface="Arial"/>
                <a:ea typeface="Arial"/>
                <a:cs typeface="Arial"/>
                <a:sym typeface="Arial"/>
              </a:rPr>
              <a:t>Based on that solution, managers can make decisions</a:t>
            </a:r>
            <a:endParaRPr sz="1800">
              <a:highlight>
                <a:srgbClr val="FFFFFF"/>
              </a:highlight>
              <a:latin typeface="Arial"/>
              <a:ea typeface="Arial"/>
              <a:cs typeface="Arial"/>
              <a:sym typeface="Arial"/>
            </a:endParaRPr>
          </a:p>
          <a:p>
            <a:pPr indent="0" lvl="0" marL="0" rtl="0" algn="just">
              <a:lnSpc>
                <a:spcPct val="150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a:highlight>
                  <a:srgbClr val="FFFFFF"/>
                </a:highlight>
                <a:latin typeface="Arial"/>
                <a:ea typeface="Arial"/>
                <a:cs typeface="Arial"/>
                <a:sym typeface="Arial"/>
              </a:rPr>
              <a:t>The final step - is to evaluate the effectiveness of the decision and update the information the business has access to. This evaluation generally leads back to the first step where decision makers can use the information acquired and analyzed for an initial need to determine what other needs the business may have.</a:t>
            </a:r>
            <a:endParaRPr sz="1800">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2153" name="Google Shape;2153;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5" name="Google Shape;157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0" name="Google Shape;225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1" name="Google Shape;2251;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8" name="Google Shape;228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9" name="Google Shape;2309;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rPr b="1" lang="en-US" sz="1800">
                <a:solidFill>
                  <a:srgbClr val="000000"/>
                </a:solidFill>
                <a:highlight>
                  <a:srgbClr val="FFFFFF"/>
                </a:highlight>
                <a:latin typeface="Times New Roman"/>
                <a:ea typeface="Times New Roman"/>
                <a:cs typeface="Times New Roman"/>
                <a:sym typeface="Times New Roman"/>
              </a:rPr>
              <a:t>Amazon uses Business analytics in sales and marketing</a:t>
            </a:r>
            <a:r>
              <a:rPr lang="en-US" sz="1800">
                <a:solidFill>
                  <a:srgbClr val="000000"/>
                </a:solidFill>
                <a:highlight>
                  <a:srgbClr val="FFFFFF"/>
                </a:highlight>
                <a:latin typeface="Times New Roman"/>
                <a:ea typeface="Times New Roman"/>
                <a:cs typeface="Times New Roman"/>
                <a:sym typeface="Times New Roman"/>
              </a:rPr>
              <a:t> to increase profit, thorough up-selling and cross-selling. Business analytics helps Amazon to consider a specific buyer’s purchase history and make an educated guess to determine the other products a customer might find valuable. </a:t>
            </a:r>
            <a:endParaRPr sz="1800">
              <a:latin typeface="Arial"/>
              <a:ea typeface="Arial"/>
              <a:cs typeface="Arial"/>
              <a:sym typeface="Arial"/>
            </a:endParaRPr>
          </a:p>
          <a:p>
            <a:pPr indent="0" lvl="0" marL="0" rtl="0" algn="l">
              <a:spcBef>
                <a:spcPts val="0"/>
              </a:spcBef>
              <a:spcAft>
                <a:spcPts val="0"/>
              </a:spcAft>
              <a:buNone/>
            </a:pPr>
            <a:r>
              <a:t/>
            </a:r>
            <a:endParaRPr/>
          </a:p>
        </p:txBody>
      </p:sp>
      <p:sp>
        <p:nvSpPr>
          <p:cNvPr id="2310" name="Google Shape;2310;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1" name="Google Shape;2341;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For example, if you just bought a new phone, you’re probably going to want some accessories, too. Based on predictive and prescriptive analytics, Amazon will make suggestions relevant to a recent purchase. As you can see in the picture, Amazon recommends other items for customers through “Customers who bought this item also bought”</a:t>
            </a:r>
            <a:endParaRPr b="0"/>
          </a:p>
          <a:p>
            <a:pPr indent="0" lvl="0" marL="0" rtl="0" algn="l">
              <a:spcBef>
                <a:spcPts val="0"/>
              </a:spcBef>
              <a:spcAft>
                <a:spcPts val="0"/>
              </a:spcAft>
              <a:buNone/>
            </a:pPr>
            <a:br>
              <a:rPr lang="en-US"/>
            </a:br>
            <a:endParaRPr/>
          </a:p>
        </p:txBody>
      </p:sp>
      <p:sp>
        <p:nvSpPr>
          <p:cNvPr id="2342" name="Google Shape;2342;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7" name="Google Shape;2357;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For example: Cross-selling strategies were conducted base on predictive analytics to recommend for customers items that frequently bought together, so they tend to buy the combo and therefore increase sales</a:t>
            </a:r>
            <a:endParaRPr b="0"/>
          </a:p>
          <a:p>
            <a:pPr indent="0" lvl="0" marL="0" rtl="0" algn="l">
              <a:spcBef>
                <a:spcPts val="0"/>
              </a:spcBef>
              <a:spcAft>
                <a:spcPts val="0"/>
              </a:spcAft>
              <a:buNone/>
            </a:pPr>
            <a:br>
              <a:rPr b="0" lang="en-US"/>
            </a:br>
            <a:endParaRPr/>
          </a:p>
        </p:txBody>
      </p:sp>
      <p:sp>
        <p:nvSpPr>
          <p:cNvPr id="2358" name="Google Shape;2358;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4" name="Google Shape;2374;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5" name="Google Shape;2375;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1" name="Google Shape;239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3" name="Google Shape;2433;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A1A1A"/>
              </a:buClr>
              <a:buSzPts val="1800"/>
              <a:buFont typeface="Times New Roman"/>
              <a:buNone/>
            </a:pPr>
            <a:r>
              <a:rPr lang="en-US" sz="1800">
                <a:solidFill>
                  <a:srgbClr val="1A1A1A"/>
                </a:solidFill>
                <a:latin typeface="Times New Roman"/>
                <a:ea typeface="Times New Roman"/>
                <a:cs typeface="Times New Roman"/>
                <a:sym typeface="Times New Roman"/>
              </a:rPr>
              <a:t>For example, when </a:t>
            </a:r>
            <a:r>
              <a:rPr lang="en-US" sz="1800">
                <a:solidFill>
                  <a:srgbClr val="44464B"/>
                </a:solidFill>
                <a:highlight>
                  <a:srgbClr val="FFFFFF"/>
                </a:highlight>
                <a:latin typeface="Times New Roman"/>
                <a:ea typeface="Times New Roman"/>
                <a:cs typeface="Times New Roman"/>
                <a:sym typeface="Times New Roman"/>
              </a:rPr>
              <a:t>Clicking on the “Your Recommendations” link on Amazon.com , it will lead users to a page full of products recommended just for you. Amazon recommends a range of products from different categories you’ve been browsing, with the aim of putting products in front of you that you’re likely to click and buy.</a:t>
            </a:r>
            <a:endParaRPr sz="1800">
              <a:latin typeface="Arial"/>
              <a:ea typeface="Arial"/>
              <a:cs typeface="Arial"/>
              <a:sym typeface="Arial"/>
            </a:endParaRPr>
          </a:p>
          <a:p>
            <a:pPr indent="0" lvl="0" marL="0" rtl="0" algn="l">
              <a:spcBef>
                <a:spcPts val="0"/>
              </a:spcBef>
              <a:spcAft>
                <a:spcPts val="0"/>
              </a:spcAft>
              <a:buNone/>
            </a:pPr>
            <a:r>
              <a:t/>
            </a:r>
            <a:endParaRPr/>
          </a:p>
        </p:txBody>
      </p:sp>
      <p:sp>
        <p:nvSpPr>
          <p:cNvPr id="2434" name="Google Shape;2434;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8" name="Shape 2448"/>
        <p:cNvGrpSpPr/>
        <p:nvPr/>
      </p:nvGrpSpPr>
      <p:grpSpPr>
        <a:xfrm>
          <a:off x="0" y="0"/>
          <a:ext cx="0" cy="0"/>
          <a:chOff x="0" y="0"/>
          <a:chExt cx="0" cy="0"/>
        </a:xfrm>
      </p:grpSpPr>
      <p:sp>
        <p:nvSpPr>
          <p:cNvPr id="2449" name="Google Shape;244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0" name="Google Shape;2450;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en-US" sz="1800">
                <a:latin typeface="Times New Roman"/>
                <a:ea typeface="Times New Roman"/>
                <a:cs typeface="Times New Roman"/>
                <a:sym typeface="Times New Roman"/>
              </a:rPr>
              <a:t> </a:t>
            </a:r>
            <a:endParaRPr sz="1800">
              <a:latin typeface="Arial"/>
              <a:ea typeface="Arial"/>
              <a:cs typeface="Arial"/>
              <a:sym typeface="Arial"/>
            </a:endParaRPr>
          </a:p>
          <a:p>
            <a:pPr indent="0" lvl="0" marL="0" rtl="0" algn="l">
              <a:spcBef>
                <a:spcPts val="0"/>
              </a:spcBef>
              <a:spcAft>
                <a:spcPts val="0"/>
              </a:spcAft>
              <a:buNone/>
            </a:pPr>
            <a:r>
              <a:t/>
            </a:r>
            <a:endParaRPr/>
          </a:p>
        </p:txBody>
      </p:sp>
      <p:sp>
        <p:nvSpPr>
          <p:cNvPr id="2451" name="Google Shape;2451;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6" name="Google Shape;246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Amazon used to announce that “it would be shipping the products even before the customer buys it</a:t>
            </a:r>
            <a:r>
              <a:rPr b="1" i="0" lang="en-US" sz="1200" u="none" strike="noStrike">
                <a:solidFill>
                  <a:schemeClr val="dk1"/>
                </a:solidFill>
                <a:latin typeface="Calibri"/>
                <a:ea typeface="Calibri"/>
                <a:cs typeface="Calibri"/>
                <a:sym typeface="Calibri"/>
              </a:rPr>
              <a:t>.”</a:t>
            </a:r>
            <a:r>
              <a:rPr b="0" i="0" lang="en-US" sz="1200" u="none" strike="noStrike">
                <a:solidFill>
                  <a:schemeClr val="dk1"/>
                </a:solidFill>
                <a:latin typeface="Calibri"/>
                <a:ea typeface="Calibri"/>
                <a:cs typeface="Calibri"/>
                <a:sym typeface="Calibri"/>
              </a:rPr>
              <a:t> Amazon can do that because they have utilized BA in “anticipatory shipping” system to analyze customers’ historical data -&gt; predict the probability -&gt; dispatches the product -&gt; the order arrives, the product is delivered to the customer instantaneously.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7" name="Google Shape;158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8" name="Google Shape;158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9" name="Google Shape;253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BA can help companies</a:t>
            </a:r>
            <a:endParaRPr b="0"/>
          </a:p>
          <a:p>
            <a:pPr indent="0" lvl="0" marL="0" rtl="0" algn="l">
              <a:spcBef>
                <a:spcPts val="0"/>
              </a:spcBef>
              <a:spcAft>
                <a:spcPts val="0"/>
              </a:spcAft>
              <a:buNone/>
            </a:pPr>
            <a:r>
              <a:rPr b="0" i="0" lang="en-US" sz="1200">
                <a:solidFill>
                  <a:schemeClr val="dk1"/>
                </a:solidFill>
                <a:latin typeface="Calibri"/>
                <a:ea typeface="Calibri"/>
                <a:cs typeface="Calibri"/>
                <a:sym typeface="Calibri"/>
              </a:rPr>
              <a:t>- Measure how much of their mission statement is accomplished.</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a:t>
            </a:r>
            <a:r>
              <a:rPr b="0" i="0" lang="en-US" sz="1200">
                <a:solidFill>
                  <a:schemeClr val="dk1"/>
                </a:solidFill>
                <a:latin typeface="Calibri"/>
                <a:ea typeface="Calibri"/>
                <a:cs typeface="Calibri"/>
                <a:sym typeface="Calibri"/>
              </a:rPr>
              <a:t> Provides Clearer Insights Through Data Visualization.</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a:t>
            </a:r>
            <a:r>
              <a:rPr b="0" i="0" lang="en-US" sz="1200">
                <a:solidFill>
                  <a:schemeClr val="dk1"/>
                </a:solidFill>
                <a:latin typeface="Calibri"/>
                <a:ea typeface="Calibri"/>
                <a:cs typeface="Calibri"/>
                <a:sym typeface="Calibri"/>
              </a:rPr>
              <a:t> Keep the company Updated.</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a:t>
            </a:r>
            <a:r>
              <a:rPr b="0" i="0" lang="en-US" sz="1200">
                <a:solidFill>
                  <a:schemeClr val="dk1"/>
                </a:solidFill>
                <a:latin typeface="Calibri"/>
                <a:ea typeface="Calibri"/>
                <a:cs typeface="Calibri"/>
                <a:sym typeface="Calibri"/>
              </a:rPr>
              <a:t> Offer Efficiency.</a:t>
            </a:r>
            <a:endParaRPr/>
          </a:p>
          <a:p>
            <a:pPr indent="0" lvl="0" marL="0" marR="0" rtl="0" algn="l">
              <a:lnSpc>
                <a:spcPct val="100000"/>
              </a:lnSpc>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 </a:t>
            </a:r>
            <a:r>
              <a:rPr b="0" i="0" lang="en-US" sz="1200" u="none" strike="noStrike">
                <a:solidFill>
                  <a:schemeClr val="dk1"/>
                </a:solidFill>
                <a:latin typeface="Calibri"/>
                <a:ea typeface="Calibri"/>
                <a:cs typeface="Calibri"/>
                <a:sym typeface="Calibri"/>
              </a:rPr>
              <a:t>Identify breakdown in process or performance -&gt; give the ability to view accurate data -&gt; make better business decisions more quickly.</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95250" lvl="0" marL="171450" rtl="0" algn="l">
              <a:spcBef>
                <a:spcPts val="0"/>
              </a:spcBef>
              <a:spcAft>
                <a:spcPts val="0"/>
              </a:spcAft>
              <a:buClr>
                <a:schemeClr val="dk1"/>
              </a:buClr>
              <a:buSzPts val="1200"/>
              <a:buFont typeface="Calibri"/>
              <a:buNone/>
            </a:pPr>
            <a:r>
              <a:t/>
            </a:r>
            <a:endParaRPr b="0"/>
          </a:p>
          <a:p>
            <a:pPr indent="0" lvl="0" marL="0" rtl="0" algn="l">
              <a:spcBef>
                <a:spcPts val="0"/>
              </a:spcBef>
              <a:spcAft>
                <a:spcPts val="0"/>
              </a:spcAft>
              <a:buNone/>
            </a:pPr>
            <a:br>
              <a:rPr lang="en-US"/>
            </a:b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6" name="Shape 2546"/>
        <p:cNvGrpSpPr/>
        <p:nvPr/>
      </p:nvGrpSpPr>
      <p:grpSpPr>
        <a:xfrm>
          <a:off x="0" y="0"/>
          <a:ext cx="0" cy="0"/>
          <a:chOff x="0" y="0"/>
          <a:chExt cx="0" cy="0"/>
        </a:xfrm>
      </p:grpSpPr>
      <p:sp>
        <p:nvSpPr>
          <p:cNvPr id="2547" name="Google Shape;254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8" name="Google Shape;2548;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9" name="Google Shape;2549;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5" name="Shape 4045"/>
        <p:cNvGrpSpPr/>
        <p:nvPr/>
      </p:nvGrpSpPr>
      <p:grpSpPr>
        <a:xfrm>
          <a:off x="0" y="0"/>
          <a:ext cx="0" cy="0"/>
          <a:chOff x="0" y="0"/>
          <a:chExt cx="0" cy="0"/>
        </a:xfrm>
      </p:grpSpPr>
      <p:sp>
        <p:nvSpPr>
          <p:cNvPr id="4046" name="Google Shape;404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7" name="Google Shape;4047;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8" name="Google Shape;4048;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4" name="Shape 4054"/>
        <p:cNvGrpSpPr/>
        <p:nvPr/>
      </p:nvGrpSpPr>
      <p:grpSpPr>
        <a:xfrm>
          <a:off x="0" y="0"/>
          <a:ext cx="0" cy="0"/>
          <a:chOff x="0" y="0"/>
          <a:chExt cx="0" cy="0"/>
        </a:xfrm>
      </p:grpSpPr>
      <p:sp>
        <p:nvSpPr>
          <p:cNvPr id="4055" name="Google Shape;405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6" name="Google Shape;4056;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7" name="Google Shape;4057;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3" name="Shape 4063"/>
        <p:cNvGrpSpPr/>
        <p:nvPr/>
      </p:nvGrpSpPr>
      <p:grpSpPr>
        <a:xfrm>
          <a:off x="0" y="0"/>
          <a:ext cx="0" cy="0"/>
          <a:chOff x="0" y="0"/>
          <a:chExt cx="0" cy="0"/>
        </a:xfrm>
      </p:grpSpPr>
      <p:sp>
        <p:nvSpPr>
          <p:cNvPr id="4064" name="Google Shape;4064;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5" name="Google Shape;406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066" name="Google Shape;4066;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2" name="Shape 4072"/>
        <p:cNvGrpSpPr/>
        <p:nvPr/>
      </p:nvGrpSpPr>
      <p:grpSpPr>
        <a:xfrm>
          <a:off x="0" y="0"/>
          <a:ext cx="0" cy="0"/>
          <a:chOff x="0" y="0"/>
          <a:chExt cx="0" cy="0"/>
        </a:xfrm>
      </p:grpSpPr>
      <p:sp>
        <p:nvSpPr>
          <p:cNvPr id="4073" name="Google Shape;407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4" name="Google Shape;407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075" name="Google Shape;4075;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1" name="Shape 4081"/>
        <p:cNvGrpSpPr/>
        <p:nvPr/>
      </p:nvGrpSpPr>
      <p:grpSpPr>
        <a:xfrm>
          <a:off x="0" y="0"/>
          <a:ext cx="0" cy="0"/>
          <a:chOff x="0" y="0"/>
          <a:chExt cx="0" cy="0"/>
        </a:xfrm>
      </p:grpSpPr>
      <p:sp>
        <p:nvSpPr>
          <p:cNvPr id="4082" name="Google Shape;408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3" name="Google Shape;4083;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084" name="Google Shape;4084;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0" name="Shape 4090"/>
        <p:cNvGrpSpPr/>
        <p:nvPr/>
      </p:nvGrpSpPr>
      <p:grpSpPr>
        <a:xfrm>
          <a:off x="0" y="0"/>
          <a:ext cx="0" cy="0"/>
          <a:chOff x="0" y="0"/>
          <a:chExt cx="0" cy="0"/>
        </a:xfrm>
      </p:grpSpPr>
      <p:sp>
        <p:nvSpPr>
          <p:cNvPr id="4091" name="Google Shape;409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2" name="Google Shape;4092;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3" name="Google Shape;4093;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3" name="Shape 4103"/>
        <p:cNvGrpSpPr/>
        <p:nvPr/>
      </p:nvGrpSpPr>
      <p:grpSpPr>
        <a:xfrm>
          <a:off x="0" y="0"/>
          <a:ext cx="0" cy="0"/>
          <a:chOff x="0" y="0"/>
          <a:chExt cx="0" cy="0"/>
        </a:xfrm>
      </p:grpSpPr>
      <p:sp>
        <p:nvSpPr>
          <p:cNvPr id="4104" name="Google Shape;410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5" name="Google Shape;4105;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106" name="Google Shape;4106;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2" name="Shape 4112"/>
        <p:cNvGrpSpPr/>
        <p:nvPr/>
      </p:nvGrpSpPr>
      <p:grpSpPr>
        <a:xfrm>
          <a:off x="0" y="0"/>
          <a:ext cx="0" cy="0"/>
          <a:chOff x="0" y="0"/>
          <a:chExt cx="0" cy="0"/>
        </a:xfrm>
      </p:grpSpPr>
      <p:sp>
        <p:nvSpPr>
          <p:cNvPr id="4113" name="Google Shape;411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4" name="Google Shape;4114;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115" name="Google Shape;4115;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8" name="Google Shape;160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3" name="Google Shape;162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3" name="Google Shape;163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4" name="Google Shape;164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1" name="Google Shape;168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2" name="Google Shape;168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2" name="Shape 72"/>
        <p:cNvGrpSpPr/>
        <p:nvPr/>
      </p:nvGrpSpPr>
      <p:grpSpPr>
        <a:xfrm>
          <a:off x="0" y="0"/>
          <a:ext cx="0" cy="0"/>
          <a:chOff x="0" y="0"/>
          <a:chExt cx="0" cy="0"/>
        </a:xfrm>
      </p:grpSpPr>
      <p:sp>
        <p:nvSpPr>
          <p:cNvPr id="73" name="Google Shape;73;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6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5" name="Google Shape;75;p6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6" name="Google Shape;76;p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 name="Shape 79"/>
        <p:cNvGrpSpPr/>
        <p:nvPr/>
      </p:nvGrpSpPr>
      <p:grpSpPr>
        <a:xfrm>
          <a:off x="0" y="0"/>
          <a:ext cx="0" cy="0"/>
          <a:chOff x="0" y="0"/>
          <a:chExt cx="0" cy="0"/>
        </a:xfrm>
      </p:grpSpPr>
      <p:sp>
        <p:nvSpPr>
          <p:cNvPr id="80" name="Google Shape;80;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6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2" name="Google Shape;82;p6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83" name="Google Shape;83;p6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4" name="Google Shape;84;p6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85" name="Google Shape;85;p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8" name="Shape 88"/>
        <p:cNvGrpSpPr/>
        <p:nvPr/>
      </p:nvGrpSpPr>
      <p:grpSpPr>
        <a:xfrm>
          <a:off x="0" y="0"/>
          <a:ext cx="0" cy="0"/>
          <a:chOff x="0" y="0"/>
          <a:chExt cx="0" cy="0"/>
        </a:xfrm>
      </p:grpSpPr>
      <p:sp>
        <p:nvSpPr>
          <p:cNvPr id="89" name="Google Shape;89;p6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6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91" name="Google Shape;91;p6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92" name="Google Shape;92;p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5" name="Shape 95"/>
        <p:cNvGrpSpPr/>
        <p:nvPr/>
      </p:nvGrpSpPr>
      <p:grpSpPr>
        <a:xfrm>
          <a:off x="0" y="0"/>
          <a:ext cx="0" cy="0"/>
          <a:chOff x="0" y="0"/>
          <a:chExt cx="0" cy="0"/>
        </a:xfrm>
      </p:grpSpPr>
      <p:sp>
        <p:nvSpPr>
          <p:cNvPr id="96" name="Google Shape;96;p6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6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98" name="Google Shape;98;p6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99" name="Google Shape;99;p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2" name="Shape 102"/>
        <p:cNvGrpSpPr/>
        <p:nvPr/>
      </p:nvGrpSpPr>
      <p:grpSpPr>
        <a:xfrm>
          <a:off x="0" y="0"/>
          <a:ext cx="0" cy="0"/>
          <a:chOff x="0" y="0"/>
          <a:chExt cx="0" cy="0"/>
        </a:xfrm>
      </p:grpSpPr>
      <p:sp>
        <p:nvSpPr>
          <p:cNvPr id="103" name="Google Shape;103;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64"/>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5" name="Google Shape;105;p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8" name="Shape 108"/>
        <p:cNvGrpSpPr/>
        <p:nvPr/>
      </p:nvGrpSpPr>
      <p:grpSpPr>
        <a:xfrm>
          <a:off x="0" y="0"/>
          <a:ext cx="0" cy="0"/>
          <a:chOff x="0" y="0"/>
          <a:chExt cx="0" cy="0"/>
        </a:xfrm>
      </p:grpSpPr>
      <p:sp>
        <p:nvSpPr>
          <p:cNvPr id="109" name="Google Shape;109;p6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6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1" name="Google Shape;111;p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 and three columns 1">
    <p:bg>
      <p:bgPr>
        <a:solidFill>
          <a:schemeClr val="dk1"/>
        </a:solidFill>
      </p:bgPr>
    </p:bg>
    <p:spTree>
      <p:nvGrpSpPr>
        <p:cNvPr id="19" name="Shape 19"/>
        <p:cNvGrpSpPr/>
        <p:nvPr/>
      </p:nvGrpSpPr>
      <p:grpSpPr>
        <a:xfrm>
          <a:off x="0" y="0"/>
          <a:ext cx="0" cy="0"/>
          <a:chOff x="0" y="0"/>
          <a:chExt cx="0" cy="0"/>
        </a:xfrm>
      </p:grpSpPr>
      <p:sp>
        <p:nvSpPr>
          <p:cNvPr id="20" name="Google Shape;20;p52"/>
          <p:cNvSpPr/>
          <p:nvPr/>
        </p:nvSpPr>
        <p:spPr>
          <a:xfrm>
            <a:off x="528000" y="525000"/>
            <a:ext cx="17232000" cy="92370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Calibri"/>
              <a:ea typeface="Calibri"/>
              <a:cs typeface="Calibri"/>
              <a:sym typeface="Calibri"/>
            </a:endParaRPr>
          </a:p>
        </p:txBody>
      </p:sp>
      <p:sp>
        <p:nvSpPr>
          <p:cNvPr id="21" name="Google Shape;21;p52"/>
          <p:cNvSpPr txBox="1"/>
          <p:nvPr>
            <p:ph type="title"/>
          </p:nvPr>
        </p:nvSpPr>
        <p:spPr>
          <a:xfrm>
            <a:off x="1440000" y="1080000"/>
            <a:ext cx="15408000" cy="11352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2"/>
          <p:cNvSpPr txBox="1"/>
          <p:nvPr>
            <p:ph idx="2" type="title"/>
          </p:nvPr>
        </p:nvSpPr>
        <p:spPr>
          <a:xfrm>
            <a:off x="10436000" y="2892000"/>
            <a:ext cx="6412200" cy="7590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Clr>
                <a:schemeClr val="dk1"/>
              </a:buClr>
              <a:buSzPts val="2400"/>
              <a:buFont typeface="Calibri"/>
              <a:buNone/>
              <a:defRPr sz="3600"/>
            </a:lvl1pPr>
            <a:lvl2pPr lvl="1" algn="ctr">
              <a:spcBef>
                <a:spcPts val="0"/>
              </a:spcBef>
              <a:spcAft>
                <a:spcPts val="0"/>
              </a:spcAft>
              <a:buSzPts val="2400"/>
              <a:buNone/>
              <a:defRPr sz="4800"/>
            </a:lvl2pPr>
            <a:lvl3pPr lvl="2" algn="ctr">
              <a:spcBef>
                <a:spcPts val="0"/>
              </a:spcBef>
              <a:spcAft>
                <a:spcPts val="0"/>
              </a:spcAft>
              <a:buSzPts val="2400"/>
              <a:buNone/>
              <a:defRPr sz="4800"/>
            </a:lvl3pPr>
            <a:lvl4pPr lvl="3" algn="ctr">
              <a:spcBef>
                <a:spcPts val="0"/>
              </a:spcBef>
              <a:spcAft>
                <a:spcPts val="0"/>
              </a:spcAft>
              <a:buSzPts val="2400"/>
              <a:buNone/>
              <a:defRPr sz="4800"/>
            </a:lvl4pPr>
            <a:lvl5pPr lvl="4" algn="ctr">
              <a:spcBef>
                <a:spcPts val="0"/>
              </a:spcBef>
              <a:spcAft>
                <a:spcPts val="0"/>
              </a:spcAft>
              <a:buSzPts val="2400"/>
              <a:buNone/>
              <a:defRPr sz="4800"/>
            </a:lvl5pPr>
            <a:lvl6pPr lvl="5" algn="ctr">
              <a:spcBef>
                <a:spcPts val="0"/>
              </a:spcBef>
              <a:spcAft>
                <a:spcPts val="0"/>
              </a:spcAft>
              <a:buSzPts val="2400"/>
              <a:buNone/>
              <a:defRPr sz="4800"/>
            </a:lvl6pPr>
            <a:lvl7pPr lvl="6" algn="ctr">
              <a:spcBef>
                <a:spcPts val="0"/>
              </a:spcBef>
              <a:spcAft>
                <a:spcPts val="0"/>
              </a:spcAft>
              <a:buSzPts val="2400"/>
              <a:buNone/>
              <a:defRPr sz="4800"/>
            </a:lvl7pPr>
            <a:lvl8pPr lvl="7" algn="ctr">
              <a:spcBef>
                <a:spcPts val="0"/>
              </a:spcBef>
              <a:spcAft>
                <a:spcPts val="0"/>
              </a:spcAft>
              <a:buSzPts val="2400"/>
              <a:buNone/>
              <a:defRPr sz="4800"/>
            </a:lvl8pPr>
            <a:lvl9pPr lvl="8" algn="ctr">
              <a:spcBef>
                <a:spcPts val="0"/>
              </a:spcBef>
              <a:spcAft>
                <a:spcPts val="0"/>
              </a:spcAft>
              <a:buSzPts val="2400"/>
              <a:buNone/>
              <a:defRPr sz="4800"/>
            </a:lvl9pPr>
          </a:lstStyle>
          <a:p/>
        </p:txBody>
      </p:sp>
      <p:sp>
        <p:nvSpPr>
          <p:cNvPr id="23" name="Google Shape;23;p52"/>
          <p:cNvSpPr txBox="1"/>
          <p:nvPr>
            <p:ph idx="1" type="subTitle"/>
          </p:nvPr>
        </p:nvSpPr>
        <p:spPr>
          <a:xfrm>
            <a:off x="10436000" y="3651004"/>
            <a:ext cx="6412200" cy="113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2800"/>
            </a:lvl1pPr>
            <a:lvl2pPr lvl="1" algn="ctr">
              <a:lnSpc>
                <a:spcPct val="100000"/>
              </a:lnSpc>
              <a:spcBef>
                <a:spcPts val="3200"/>
              </a:spcBef>
              <a:spcAft>
                <a:spcPts val="0"/>
              </a:spcAft>
              <a:buClr>
                <a:schemeClr val="dk1"/>
              </a:buClr>
              <a:buSzPts val="1400"/>
              <a:buNone/>
              <a:defRPr/>
            </a:lvl2pPr>
            <a:lvl3pPr lvl="2" algn="ctr">
              <a:lnSpc>
                <a:spcPct val="100000"/>
              </a:lnSpc>
              <a:spcBef>
                <a:spcPts val="3200"/>
              </a:spcBef>
              <a:spcAft>
                <a:spcPts val="0"/>
              </a:spcAft>
              <a:buClr>
                <a:schemeClr val="dk1"/>
              </a:buClr>
              <a:buSzPts val="1400"/>
              <a:buNone/>
              <a:defRPr/>
            </a:lvl3pPr>
            <a:lvl4pPr lvl="3" algn="ctr">
              <a:lnSpc>
                <a:spcPct val="100000"/>
              </a:lnSpc>
              <a:spcBef>
                <a:spcPts val="3200"/>
              </a:spcBef>
              <a:spcAft>
                <a:spcPts val="0"/>
              </a:spcAft>
              <a:buClr>
                <a:schemeClr val="dk1"/>
              </a:buClr>
              <a:buSzPts val="1400"/>
              <a:buNone/>
              <a:defRPr/>
            </a:lvl4pPr>
            <a:lvl5pPr lvl="4" algn="ctr">
              <a:lnSpc>
                <a:spcPct val="100000"/>
              </a:lnSpc>
              <a:spcBef>
                <a:spcPts val="3200"/>
              </a:spcBef>
              <a:spcAft>
                <a:spcPts val="0"/>
              </a:spcAft>
              <a:buClr>
                <a:schemeClr val="dk1"/>
              </a:buClr>
              <a:buSzPts val="1400"/>
              <a:buNone/>
              <a:defRPr/>
            </a:lvl5pPr>
            <a:lvl6pPr lvl="5" algn="ctr">
              <a:lnSpc>
                <a:spcPct val="100000"/>
              </a:lnSpc>
              <a:spcBef>
                <a:spcPts val="3200"/>
              </a:spcBef>
              <a:spcAft>
                <a:spcPts val="0"/>
              </a:spcAft>
              <a:buClr>
                <a:schemeClr val="dk1"/>
              </a:buClr>
              <a:buSzPts val="1400"/>
              <a:buNone/>
              <a:defRPr/>
            </a:lvl6pPr>
            <a:lvl7pPr lvl="6" algn="ctr">
              <a:lnSpc>
                <a:spcPct val="100000"/>
              </a:lnSpc>
              <a:spcBef>
                <a:spcPts val="3200"/>
              </a:spcBef>
              <a:spcAft>
                <a:spcPts val="0"/>
              </a:spcAft>
              <a:buClr>
                <a:schemeClr val="dk1"/>
              </a:buClr>
              <a:buSzPts val="1400"/>
              <a:buNone/>
              <a:defRPr/>
            </a:lvl7pPr>
            <a:lvl8pPr lvl="7" algn="ctr">
              <a:lnSpc>
                <a:spcPct val="100000"/>
              </a:lnSpc>
              <a:spcBef>
                <a:spcPts val="3200"/>
              </a:spcBef>
              <a:spcAft>
                <a:spcPts val="0"/>
              </a:spcAft>
              <a:buClr>
                <a:schemeClr val="dk1"/>
              </a:buClr>
              <a:buSzPts val="1400"/>
              <a:buNone/>
              <a:defRPr/>
            </a:lvl8pPr>
            <a:lvl9pPr lvl="8" algn="ctr">
              <a:lnSpc>
                <a:spcPct val="100000"/>
              </a:lnSpc>
              <a:spcBef>
                <a:spcPts val="3200"/>
              </a:spcBef>
              <a:spcAft>
                <a:spcPts val="3200"/>
              </a:spcAft>
              <a:buClr>
                <a:schemeClr val="dk1"/>
              </a:buClr>
              <a:buSzPts val="1400"/>
              <a:buNone/>
              <a:defRPr/>
            </a:lvl9pPr>
          </a:lstStyle>
          <a:p/>
        </p:txBody>
      </p:sp>
      <p:sp>
        <p:nvSpPr>
          <p:cNvPr id="24" name="Google Shape;24;p52"/>
          <p:cNvSpPr txBox="1"/>
          <p:nvPr>
            <p:ph idx="3" type="title"/>
          </p:nvPr>
        </p:nvSpPr>
        <p:spPr>
          <a:xfrm>
            <a:off x="10436000" y="5183036"/>
            <a:ext cx="6412200" cy="7590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Clr>
                <a:schemeClr val="dk1"/>
              </a:buClr>
              <a:buSzPts val="2400"/>
              <a:buFont typeface="Calibri"/>
              <a:buNone/>
              <a:defRPr sz="3600"/>
            </a:lvl1pPr>
            <a:lvl2pPr lvl="1" algn="ctr">
              <a:spcBef>
                <a:spcPts val="0"/>
              </a:spcBef>
              <a:spcAft>
                <a:spcPts val="0"/>
              </a:spcAft>
              <a:buSzPts val="2400"/>
              <a:buNone/>
              <a:defRPr sz="4800"/>
            </a:lvl2pPr>
            <a:lvl3pPr lvl="2" algn="ctr">
              <a:spcBef>
                <a:spcPts val="0"/>
              </a:spcBef>
              <a:spcAft>
                <a:spcPts val="0"/>
              </a:spcAft>
              <a:buSzPts val="2400"/>
              <a:buNone/>
              <a:defRPr sz="4800"/>
            </a:lvl3pPr>
            <a:lvl4pPr lvl="3" algn="ctr">
              <a:spcBef>
                <a:spcPts val="0"/>
              </a:spcBef>
              <a:spcAft>
                <a:spcPts val="0"/>
              </a:spcAft>
              <a:buSzPts val="2400"/>
              <a:buNone/>
              <a:defRPr sz="4800"/>
            </a:lvl4pPr>
            <a:lvl5pPr lvl="4" algn="ctr">
              <a:spcBef>
                <a:spcPts val="0"/>
              </a:spcBef>
              <a:spcAft>
                <a:spcPts val="0"/>
              </a:spcAft>
              <a:buSzPts val="2400"/>
              <a:buNone/>
              <a:defRPr sz="4800"/>
            </a:lvl5pPr>
            <a:lvl6pPr lvl="5" algn="ctr">
              <a:spcBef>
                <a:spcPts val="0"/>
              </a:spcBef>
              <a:spcAft>
                <a:spcPts val="0"/>
              </a:spcAft>
              <a:buSzPts val="2400"/>
              <a:buNone/>
              <a:defRPr sz="4800"/>
            </a:lvl6pPr>
            <a:lvl7pPr lvl="6" algn="ctr">
              <a:spcBef>
                <a:spcPts val="0"/>
              </a:spcBef>
              <a:spcAft>
                <a:spcPts val="0"/>
              </a:spcAft>
              <a:buSzPts val="2400"/>
              <a:buNone/>
              <a:defRPr sz="4800"/>
            </a:lvl7pPr>
            <a:lvl8pPr lvl="7" algn="ctr">
              <a:spcBef>
                <a:spcPts val="0"/>
              </a:spcBef>
              <a:spcAft>
                <a:spcPts val="0"/>
              </a:spcAft>
              <a:buSzPts val="2400"/>
              <a:buNone/>
              <a:defRPr sz="4800"/>
            </a:lvl8pPr>
            <a:lvl9pPr lvl="8" algn="ctr">
              <a:spcBef>
                <a:spcPts val="0"/>
              </a:spcBef>
              <a:spcAft>
                <a:spcPts val="0"/>
              </a:spcAft>
              <a:buSzPts val="2400"/>
              <a:buNone/>
              <a:defRPr sz="4800"/>
            </a:lvl9pPr>
          </a:lstStyle>
          <a:p/>
        </p:txBody>
      </p:sp>
      <p:sp>
        <p:nvSpPr>
          <p:cNvPr id="25" name="Google Shape;25;p52"/>
          <p:cNvSpPr txBox="1"/>
          <p:nvPr>
            <p:ph idx="4" type="subTitle"/>
          </p:nvPr>
        </p:nvSpPr>
        <p:spPr>
          <a:xfrm>
            <a:off x="10436000" y="5941996"/>
            <a:ext cx="6412200" cy="113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2800"/>
            </a:lvl1pPr>
            <a:lvl2pPr lvl="1" algn="ctr">
              <a:lnSpc>
                <a:spcPct val="100000"/>
              </a:lnSpc>
              <a:spcBef>
                <a:spcPts val="3200"/>
              </a:spcBef>
              <a:spcAft>
                <a:spcPts val="0"/>
              </a:spcAft>
              <a:buClr>
                <a:schemeClr val="dk1"/>
              </a:buClr>
              <a:buSzPts val="1400"/>
              <a:buNone/>
              <a:defRPr/>
            </a:lvl2pPr>
            <a:lvl3pPr lvl="2" algn="ctr">
              <a:lnSpc>
                <a:spcPct val="100000"/>
              </a:lnSpc>
              <a:spcBef>
                <a:spcPts val="3200"/>
              </a:spcBef>
              <a:spcAft>
                <a:spcPts val="0"/>
              </a:spcAft>
              <a:buClr>
                <a:schemeClr val="dk1"/>
              </a:buClr>
              <a:buSzPts val="1400"/>
              <a:buNone/>
              <a:defRPr/>
            </a:lvl3pPr>
            <a:lvl4pPr lvl="3" algn="ctr">
              <a:lnSpc>
                <a:spcPct val="100000"/>
              </a:lnSpc>
              <a:spcBef>
                <a:spcPts val="3200"/>
              </a:spcBef>
              <a:spcAft>
                <a:spcPts val="0"/>
              </a:spcAft>
              <a:buClr>
                <a:schemeClr val="dk1"/>
              </a:buClr>
              <a:buSzPts val="1400"/>
              <a:buNone/>
              <a:defRPr/>
            </a:lvl4pPr>
            <a:lvl5pPr lvl="4" algn="ctr">
              <a:lnSpc>
                <a:spcPct val="100000"/>
              </a:lnSpc>
              <a:spcBef>
                <a:spcPts val="3200"/>
              </a:spcBef>
              <a:spcAft>
                <a:spcPts val="0"/>
              </a:spcAft>
              <a:buClr>
                <a:schemeClr val="dk1"/>
              </a:buClr>
              <a:buSzPts val="1400"/>
              <a:buNone/>
              <a:defRPr/>
            </a:lvl5pPr>
            <a:lvl6pPr lvl="5" algn="ctr">
              <a:lnSpc>
                <a:spcPct val="100000"/>
              </a:lnSpc>
              <a:spcBef>
                <a:spcPts val="3200"/>
              </a:spcBef>
              <a:spcAft>
                <a:spcPts val="0"/>
              </a:spcAft>
              <a:buClr>
                <a:schemeClr val="dk1"/>
              </a:buClr>
              <a:buSzPts val="1400"/>
              <a:buNone/>
              <a:defRPr/>
            </a:lvl6pPr>
            <a:lvl7pPr lvl="6" algn="ctr">
              <a:lnSpc>
                <a:spcPct val="100000"/>
              </a:lnSpc>
              <a:spcBef>
                <a:spcPts val="3200"/>
              </a:spcBef>
              <a:spcAft>
                <a:spcPts val="0"/>
              </a:spcAft>
              <a:buClr>
                <a:schemeClr val="dk1"/>
              </a:buClr>
              <a:buSzPts val="1400"/>
              <a:buNone/>
              <a:defRPr/>
            </a:lvl7pPr>
            <a:lvl8pPr lvl="7" algn="ctr">
              <a:lnSpc>
                <a:spcPct val="100000"/>
              </a:lnSpc>
              <a:spcBef>
                <a:spcPts val="3200"/>
              </a:spcBef>
              <a:spcAft>
                <a:spcPts val="0"/>
              </a:spcAft>
              <a:buClr>
                <a:schemeClr val="dk1"/>
              </a:buClr>
              <a:buSzPts val="1400"/>
              <a:buNone/>
              <a:defRPr/>
            </a:lvl8pPr>
            <a:lvl9pPr lvl="8" algn="ctr">
              <a:lnSpc>
                <a:spcPct val="100000"/>
              </a:lnSpc>
              <a:spcBef>
                <a:spcPts val="3200"/>
              </a:spcBef>
              <a:spcAft>
                <a:spcPts val="3200"/>
              </a:spcAft>
              <a:buClr>
                <a:schemeClr val="dk1"/>
              </a:buClr>
              <a:buSzPts val="1400"/>
              <a:buNone/>
              <a:defRPr/>
            </a:lvl9pPr>
          </a:lstStyle>
          <a:p/>
        </p:txBody>
      </p:sp>
      <p:sp>
        <p:nvSpPr>
          <p:cNvPr id="26" name="Google Shape;26;p52"/>
          <p:cNvSpPr txBox="1"/>
          <p:nvPr>
            <p:ph idx="5" type="title"/>
          </p:nvPr>
        </p:nvSpPr>
        <p:spPr>
          <a:xfrm>
            <a:off x="10436000" y="7474070"/>
            <a:ext cx="6412200" cy="7590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Clr>
                <a:schemeClr val="dk1"/>
              </a:buClr>
              <a:buSzPts val="2400"/>
              <a:buFont typeface="Calibri"/>
              <a:buNone/>
              <a:defRPr sz="3600"/>
            </a:lvl1pPr>
            <a:lvl2pPr lvl="1" algn="ctr">
              <a:spcBef>
                <a:spcPts val="0"/>
              </a:spcBef>
              <a:spcAft>
                <a:spcPts val="0"/>
              </a:spcAft>
              <a:buSzPts val="2400"/>
              <a:buNone/>
              <a:defRPr sz="4800"/>
            </a:lvl2pPr>
            <a:lvl3pPr lvl="2" algn="ctr">
              <a:spcBef>
                <a:spcPts val="0"/>
              </a:spcBef>
              <a:spcAft>
                <a:spcPts val="0"/>
              </a:spcAft>
              <a:buSzPts val="2400"/>
              <a:buNone/>
              <a:defRPr sz="4800"/>
            </a:lvl3pPr>
            <a:lvl4pPr lvl="3" algn="ctr">
              <a:spcBef>
                <a:spcPts val="0"/>
              </a:spcBef>
              <a:spcAft>
                <a:spcPts val="0"/>
              </a:spcAft>
              <a:buSzPts val="2400"/>
              <a:buNone/>
              <a:defRPr sz="4800"/>
            </a:lvl4pPr>
            <a:lvl5pPr lvl="4" algn="ctr">
              <a:spcBef>
                <a:spcPts val="0"/>
              </a:spcBef>
              <a:spcAft>
                <a:spcPts val="0"/>
              </a:spcAft>
              <a:buSzPts val="2400"/>
              <a:buNone/>
              <a:defRPr sz="4800"/>
            </a:lvl5pPr>
            <a:lvl6pPr lvl="5" algn="ctr">
              <a:spcBef>
                <a:spcPts val="0"/>
              </a:spcBef>
              <a:spcAft>
                <a:spcPts val="0"/>
              </a:spcAft>
              <a:buSzPts val="2400"/>
              <a:buNone/>
              <a:defRPr sz="4800"/>
            </a:lvl6pPr>
            <a:lvl7pPr lvl="6" algn="ctr">
              <a:spcBef>
                <a:spcPts val="0"/>
              </a:spcBef>
              <a:spcAft>
                <a:spcPts val="0"/>
              </a:spcAft>
              <a:buSzPts val="2400"/>
              <a:buNone/>
              <a:defRPr sz="4800"/>
            </a:lvl7pPr>
            <a:lvl8pPr lvl="7" algn="ctr">
              <a:spcBef>
                <a:spcPts val="0"/>
              </a:spcBef>
              <a:spcAft>
                <a:spcPts val="0"/>
              </a:spcAft>
              <a:buSzPts val="2400"/>
              <a:buNone/>
              <a:defRPr sz="4800"/>
            </a:lvl8pPr>
            <a:lvl9pPr lvl="8" algn="ctr">
              <a:spcBef>
                <a:spcPts val="0"/>
              </a:spcBef>
              <a:spcAft>
                <a:spcPts val="0"/>
              </a:spcAft>
              <a:buSzPts val="2400"/>
              <a:buNone/>
              <a:defRPr sz="4800"/>
            </a:lvl9pPr>
          </a:lstStyle>
          <a:p/>
        </p:txBody>
      </p:sp>
      <p:sp>
        <p:nvSpPr>
          <p:cNvPr id="27" name="Google Shape;27;p52"/>
          <p:cNvSpPr txBox="1"/>
          <p:nvPr>
            <p:ph idx="6" type="subTitle"/>
          </p:nvPr>
        </p:nvSpPr>
        <p:spPr>
          <a:xfrm>
            <a:off x="10436000" y="8233050"/>
            <a:ext cx="6412200" cy="113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2800"/>
            </a:lvl1pPr>
            <a:lvl2pPr lvl="1" algn="ctr">
              <a:lnSpc>
                <a:spcPct val="100000"/>
              </a:lnSpc>
              <a:spcBef>
                <a:spcPts val="3200"/>
              </a:spcBef>
              <a:spcAft>
                <a:spcPts val="0"/>
              </a:spcAft>
              <a:buClr>
                <a:schemeClr val="dk1"/>
              </a:buClr>
              <a:buSzPts val="1400"/>
              <a:buNone/>
              <a:defRPr/>
            </a:lvl2pPr>
            <a:lvl3pPr lvl="2" algn="ctr">
              <a:lnSpc>
                <a:spcPct val="100000"/>
              </a:lnSpc>
              <a:spcBef>
                <a:spcPts val="3200"/>
              </a:spcBef>
              <a:spcAft>
                <a:spcPts val="0"/>
              </a:spcAft>
              <a:buClr>
                <a:schemeClr val="dk1"/>
              </a:buClr>
              <a:buSzPts val="1400"/>
              <a:buNone/>
              <a:defRPr/>
            </a:lvl3pPr>
            <a:lvl4pPr lvl="3" algn="ctr">
              <a:lnSpc>
                <a:spcPct val="100000"/>
              </a:lnSpc>
              <a:spcBef>
                <a:spcPts val="3200"/>
              </a:spcBef>
              <a:spcAft>
                <a:spcPts val="0"/>
              </a:spcAft>
              <a:buClr>
                <a:schemeClr val="dk1"/>
              </a:buClr>
              <a:buSzPts val="1400"/>
              <a:buNone/>
              <a:defRPr/>
            </a:lvl4pPr>
            <a:lvl5pPr lvl="4" algn="ctr">
              <a:lnSpc>
                <a:spcPct val="100000"/>
              </a:lnSpc>
              <a:spcBef>
                <a:spcPts val="3200"/>
              </a:spcBef>
              <a:spcAft>
                <a:spcPts val="0"/>
              </a:spcAft>
              <a:buClr>
                <a:schemeClr val="dk1"/>
              </a:buClr>
              <a:buSzPts val="1400"/>
              <a:buNone/>
              <a:defRPr/>
            </a:lvl5pPr>
            <a:lvl6pPr lvl="5" algn="ctr">
              <a:lnSpc>
                <a:spcPct val="100000"/>
              </a:lnSpc>
              <a:spcBef>
                <a:spcPts val="3200"/>
              </a:spcBef>
              <a:spcAft>
                <a:spcPts val="0"/>
              </a:spcAft>
              <a:buClr>
                <a:schemeClr val="dk1"/>
              </a:buClr>
              <a:buSzPts val="1400"/>
              <a:buNone/>
              <a:defRPr/>
            </a:lvl6pPr>
            <a:lvl7pPr lvl="6" algn="ctr">
              <a:lnSpc>
                <a:spcPct val="100000"/>
              </a:lnSpc>
              <a:spcBef>
                <a:spcPts val="3200"/>
              </a:spcBef>
              <a:spcAft>
                <a:spcPts val="0"/>
              </a:spcAft>
              <a:buClr>
                <a:schemeClr val="dk1"/>
              </a:buClr>
              <a:buSzPts val="1400"/>
              <a:buNone/>
              <a:defRPr/>
            </a:lvl7pPr>
            <a:lvl8pPr lvl="7" algn="ctr">
              <a:lnSpc>
                <a:spcPct val="100000"/>
              </a:lnSpc>
              <a:spcBef>
                <a:spcPts val="3200"/>
              </a:spcBef>
              <a:spcAft>
                <a:spcPts val="0"/>
              </a:spcAft>
              <a:buClr>
                <a:schemeClr val="dk1"/>
              </a:buClr>
              <a:buSzPts val="1400"/>
              <a:buNone/>
              <a:defRPr/>
            </a:lvl8pPr>
            <a:lvl9pPr lvl="8" algn="ctr">
              <a:lnSpc>
                <a:spcPct val="100000"/>
              </a:lnSpc>
              <a:spcBef>
                <a:spcPts val="3200"/>
              </a:spcBef>
              <a:spcAft>
                <a:spcPts val="3200"/>
              </a:spcAft>
              <a:buClr>
                <a:schemeClr val="dk1"/>
              </a:buClr>
              <a:buSzPts val="1400"/>
              <a:buNone/>
              <a:defRPr/>
            </a:lvl9pPr>
          </a:lstStyle>
          <a:p/>
        </p:txBody>
      </p:sp>
      <p:sp>
        <p:nvSpPr>
          <p:cNvPr id="28" name="Google Shape;28;p52"/>
          <p:cNvSpPr/>
          <p:nvPr/>
        </p:nvSpPr>
        <p:spPr>
          <a:xfrm>
            <a:off x="1440000" y="1984400"/>
            <a:ext cx="7297200" cy="7222800"/>
          </a:xfrm>
          <a:prstGeom prst="rect">
            <a:avLst/>
          </a:pr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29" name="Shape 29"/>
        <p:cNvGrpSpPr/>
        <p:nvPr/>
      </p:nvGrpSpPr>
      <p:grpSpPr>
        <a:xfrm>
          <a:off x="0" y="0"/>
          <a:ext cx="0" cy="0"/>
          <a:chOff x="0" y="0"/>
          <a:chExt cx="0" cy="0"/>
        </a:xfrm>
      </p:grpSpPr>
      <p:sp>
        <p:nvSpPr>
          <p:cNvPr id="30" name="Google Shape;30;p53"/>
          <p:cNvSpPr/>
          <p:nvPr/>
        </p:nvSpPr>
        <p:spPr>
          <a:xfrm>
            <a:off x="528000" y="525000"/>
            <a:ext cx="17232000" cy="92370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Calibri"/>
              <a:ea typeface="Calibri"/>
              <a:cs typeface="Calibri"/>
              <a:sym typeface="Calibri"/>
            </a:endParaRPr>
          </a:p>
        </p:txBody>
      </p:sp>
      <p:sp>
        <p:nvSpPr>
          <p:cNvPr id="31" name="Google Shape;31;p53"/>
          <p:cNvSpPr txBox="1"/>
          <p:nvPr>
            <p:ph idx="1" type="subTitle"/>
          </p:nvPr>
        </p:nvSpPr>
        <p:spPr>
          <a:xfrm>
            <a:off x="1439976" y="3373500"/>
            <a:ext cx="5815200" cy="957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Bebas Neue"/>
              <a:buNone/>
              <a:defRPr sz="3600">
                <a:latin typeface="Capriola"/>
                <a:ea typeface="Capriola"/>
                <a:cs typeface="Capriola"/>
                <a:sym typeface="Capriola"/>
              </a:defRPr>
            </a:lvl1pPr>
            <a:lvl2pPr lvl="1" algn="ctr">
              <a:lnSpc>
                <a:spcPct val="100000"/>
              </a:lnSpc>
              <a:spcBef>
                <a:spcPts val="3200"/>
              </a:spcBef>
              <a:spcAft>
                <a:spcPts val="0"/>
              </a:spcAft>
              <a:buClr>
                <a:schemeClr val="dk1"/>
              </a:buClr>
              <a:buSzPts val="1400"/>
              <a:buFont typeface="Bebas Neue"/>
              <a:buNone/>
              <a:defRPr>
                <a:latin typeface="Bebas Neue"/>
                <a:ea typeface="Bebas Neue"/>
                <a:cs typeface="Bebas Neue"/>
                <a:sym typeface="Bebas Neue"/>
              </a:defRPr>
            </a:lvl2pPr>
            <a:lvl3pPr lvl="2" algn="ctr">
              <a:lnSpc>
                <a:spcPct val="100000"/>
              </a:lnSpc>
              <a:spcBef>
                <a:spcPts val="3200"/>
              </a:spcBef>
              <a:spcAft>
                <a:spcPts val="0"/>
              </a:spcAft>
              <a:buClr>
                <a:schemeClr val="dk1"/>
              </a:buClr>
              <a:buSzPts val="1400"/>
              <a:buFont typeface="Bebas Neue"/>
              <a:buNone/>
              <a:defRPr>
                <a:latin typeface="Bebas Neue"/>
                <a:ea typeface="Bebas Neue"/>
                <a:cs typeface="Bebas Neue"/>
                <a:sym typeface="Bebas Neue"/>
              </a:defRPr>
            </a:lvl3pPr>
            <a:lvl4pPr lvl="3" algn="ctr">
              <a:lnSpc>
                <a:spcPct val="100000"/>
              </a:lnSpc>
              <a:spcBef>
                <a:spcPts val="3200"/>
              </a:spcBef>
              <a:spcAft>
                <a:spcPts val="0"/>
              </a:spcAft>
              <a:buClr>
                <a:schemeClr val="dk1"/>
              </a:buClr>
              <a:buSzPts val="1400"/>
              <a:buFont typeface="Bebas Neue"/>
              <a:buNone/>
              <a:defRPr>
                <a:latin typeface="Bebas Neue"/>
                <a:ea typeface="Bebas Neue"/>
                <a:cs typeface="Bebas Neue"/>
                <a:sym typeface="Bebas Neue"/>
              </a:defRPr>
            </a:lvl4pPr>
            <a:lvl5pPr lvl="4" algn="ctr">
              <a:lnSpc>
                <a:spcPct val="100000"/>
              </a:lnSpc>
              <a:spcBef>
                <a:spcPts val="3200"/>
              </a:spcBef>
              <a:spcAft>
                <a:spcPts val="0"/>
              </a:spcAft>
              <a:buClr>
                <a:schemeClr val="dk1"/>
              </a:buClr>
              <a:buSzPts val="1400"/>
              <a:buFont typeface="Bebas Neue"/>
              <a:buNone/>
              <a:defRPr>
                <a:latin typeface="Bebas Neue"/>
                <a:ea typeface="Bebas Neue"/>
                <a:cs typeface="Bebas Neue"/>
                <a:sym typeface="Bebas Neue"/>
              </a:defRPr>
            </a:lvl5pPr>
            <a:lvl6pPr lvl="5" algn="ctr">
              <a:lnSpc>
                <a:spcPct val="100000"/>
              </a:lnSpc>
              <a:spcBef>
                <a:spcPts val="3200"/>
              </a:spcBef>
              <a:spcAft>
                <a:spcPts val="0"/>
              </a:spcAft>
              <a:buClr>
                <a:schemeClr val="dk1"/>
              </a:buClr>
              <a:buSzPts val="1400"/>
              <a:buFont typeface="Bebas Neue"/>
              <a:buNone/>
              <a:defRPr>
                <a:latin typeface="Bebas Neue"/>
                <a:ea typeface="Bebas Neue"/>
                <a:cs typeface="Bebas Neue"/>
                <a:sym typeface="Bebas Neue"/>
              </a:defRPr>
            </a:lvl6pPr>
            <a:lvl7pPr lvl="6" algn="ctr">
              <a:lnSpc>
                <a:spcPct val="100000"/>
              </a:lnSpc>
              <a:spcBef>
                <a:spcPts val="3200"/>
              </a:spcBef>
              <a:spcAft>
                <a:spcPts val="0"/>
              </a:spcAft>
              <a:buClr>
                <a:schemeClr val="dk1"/>
              </a:buClr>
              <a:buSzPts val="1400"/>
              <a:buFont typeface="Bebas Neue"/>
              <a:buNone/>
              <a:defRPr>
                <a:latin typeface="Bebas Neue"/>
                <a:ea typeface="Bebas Neue"/>
                <a:cs typeface="Bebas Neue"/>
                <a:sym typeface="Bebas Neue"/>
              </a:defRPr>
            </a:lvl7pPr>
            <a:lvl8pPr lvl="7" algn="ctr">
              <a:lnSpc>
                <a:spcPct val="100000"/>
              </a:lnSpc>
              <a:spcBef>
                <a:spcPts val="3200"/>
              </a:spcBef>
              <a:spcAft>
                <a:spcPts val="0"/>
              </a:spcAft>
              <a:buClr>
                <a:schemeClr val="dk1"/>
              </a:buClr>
              <a:buSzPts val="1400"/>
              <a:buFont typeface="Bebas Neue"/>
              <a:buNone/>
              <a:defRPr>
                <a:latin typeface="Bebas Neue"/>
                <a:ea typeface="Bebas Neue"/>
                <a:cs typeface="Bebas Neue"/>
                <a:sym typeface="Bebas Neue"/>
              </a:defRPr>
            </a:lvl8pPr>
            <a:lvl9pPr lvl="8" algn="ctr">
              <a:lnSpc>
                <a:spcPct val="100000"/>
              </a:lnSpc>
              <a:spcBef>
                <a:spcPts val="3200"/>
              </a:spcBef>
              <a:spcAft>
                <a:spcPts val="3200"/>
              </a:spcAft>
              <a:buClr>
                <a:schemeClr val="dk1"/>
              </a:buClr>
              <a:buSzPts val="1400"/>
              <a:buFont typeface="Bebas Neue"/>
              <a:buNone/>
              <a:defRPr>
                <a:latin typeface="Bebas Neue"/>
                <a:ea typeface="Bebas Neue"/>
                <a:cs typeface="Bebas Neue"/>
                <a:sym typeface="Bebas Neue"/>
              </a:defRPr>
            </a:lvl9pPr>
          </a:lstStyle>
          <a:p/>
        </p:txBody>
      </p:sp>
      <p:sp>
        <p:nvSpPr>
          <p:cNvPr id="32" name="Google Shape;32;p53"/>
          <p:cNvSpPr txBox="1"/>
          <p:nvPr>
            <p:ph idx="2" type="subTitle"/>
          </p:nvPr>
        </p:nvSpPr>
        <p:spPr>
          <a:xfrm>
            <a:off x="1439976" y="6427400"/>
            <a:ext cx="5815200" cy="957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Bebas Neue"/>
              <a:buNone/>
              <a:defRPr sz="3600">
                <a:latin typeface="Capriola"/>
                <a:ea typeface="Capriola"/>
                <a:cs typeface="Capriola"/>
                <a:sym typeface="Capriola"/>
              </a:defRPr>
            </a:lvl1pPr>
            <a:lvl2pPr lvl="1" algn="ctr">
              <a:lnSpc>
                <a:spcPct val="100000"/>
              </a:lnSpc>
              <a:spcBef>
                <a:spcPts val="3200"/>
              </a:spcBef>
              <a:spcAft>
                <a:spcPts val="0"/>
              </a:spcAft>
              <a:buClr>
                <a:schemeClr val="dk1"/>
              </a:buClr>
              <a:buSzPts val="1400"/>
              <a:buFont typeface="Bebas Neue"/>
              <a:buNone/>
              <a:defRPr>
                <a:latin typeface="Bebas Neue"/>
                <a:ea typeface="Bebas Neue"/>
                <a:cs typeface="Bebas Neue"/>
                <a:sym typeface="Bebas Neue"/>
              </a:defRPr>
            </a:lvl2pPr>
            <a:lvl3pPr lvl="2" algn="ctr">
              <a:lnSpc>
                <a:spcPct val="100000"/>
              </a:lnSpc>
              <a:spcBef>
                <a:spcPts val="3200"/>
              </a:spcBef>
              <a:spcAft>
                <a:spcPts val="0"/>
              </a:spcAft>
              <a:buClr>
                <a:schemeClr val="dk1"/>
              </a:buClr>
              <a:buSzPts val="1400"/>
              <a:buFont typeface="Bebas Neue"/>
              <a:buNone/>
              <a:defRPr>
                <a:latin typeface="Bebas Neue"/>
                <a:ea typeface="Bebas Neue"/>
                <a:cs typeface="Bebas Neue"/>
                <a:sym typeface="Bebas Neue"/>
              </a:defRPr>
            </a:lvl3pPr>
            <a:lvl4pPr lvl="3" algn="ctr">
              <a:lnSpc>
                <a:spcPct val="100000"/>
              </a:lnSpc>
              <a:spcBef>
                <a:spcPts val="3200"/>
              </a:spcBef>
              <a:spcAft>
                <a:spcPts val="0"/>
              </a:spcAft>
              <a:buClr>
                <a:schemeClr val="dk1"/>
              </a:buClr>
              <a:buSzPts val="1400"/>
              <a:buFont typeface="Bebas Neue"/>
              <a:buNone/>
              <a:defRPr>
                <a:latin typeface="Bebas Neue"/>
                <a:ea typeface="Bebas Neue"/>
                <a:cs typeface="Bebas Neue"/>
                <a:sym typeface="Bebas Neue"/>
              </a:defRPr>
            </a:lvl4pPr>
            <a:lvl5pPr lvl="4" algn="ctr">
              <a:lnSpc>
                <a:spcPct val="100000"/>
              </a:lnSpc>
              <a:spcBef>
                <a:spcPts val="3200"/>
              </a:spcBef>
              <a:spcAft>
                <a:spcPts val="0"/>
              </a:spcAft>
              <a:buClr>
                <a:schemeClr val="dk1"/>
              </a:buClr>
              <a:buSzPts val="1400"/>
              <a:buFont typeface="Bebas Neue"/>
              <a:buNone/>
              <a:defRPr>
                <a:latin typeface="Bebas Neue"/>
                <a:ea typeface="Bebas Neue"/>
                <a:cs typeface="Bebas Neue"/>
                <a:sym typeface="Bebas Neue"/>
              </a:defRPr>
            </a:lvl5pPr>
            <a:lvl6pPr lvl="5" algn="ctr">
              <a:lnSpc>
                <a:spcPct val="100000"/>
              </a:lnSpc>
              <a:spcBef>
                <a:spcPts val="3200"/>
              </a:spcBef>
              <a:spcAft>
                <a:spcPts val="0"/>
              </a:spcAft>
              <a:buClr>
                <a:schemeClr val="dk1"/>
              </a:buClr>
              <a:buSzPts val="1400"/>
              <a:buFont typeface="Bebas Neue"/>
              <a:buNone/>
              <a:defRPr>
                <a:latin typeface="Bebas Neue"/>
                <a:ea typeface="Bebas Neue"/>
                <a:cs typeface="Bebas Neue"/>
                <a:sym typeface="Bebas Neue"/>
              </a:defRPr>
            </a:lvl6pPr>
            <a:lvl7pPr lvl="6" algn="ctr">
              <a:lnSpc>
                <a:spcPct val="100000"/>
              </a:lnSpc>
              <a:spcBef>
                <a:spcPts val="3200"/>
              </a:spcBef>
              <a:spcAft>
                <a:spcPts val="0"/>
              </a:spcAft>
              <a:buClr>
                <a:schemeClr val="dk1"/>
              </a:buClr>
              <a:buSzPts val="1400"/>
              <a:buFont typeface="Bebas Neue"/>
              <a:buNone/>
              <a:defRPr>
                <a:latin typeface="Bebas Neue"/>
                <a:ea typeface="Bebas Neue"/>
                <a:cs typeface="Bebas Neue"/>
                <a:sym typeface="Bebas Neue"/>
              </a:defRPr>
            </a:lvl7pPr>
            <a:lvl8pPr lvl="7" algn="ctr">
              <a:lnSpc>
                <a:spcPct val="100000"/>
              </a:lnSpc>
              <a:spcBef>
                <a:spcPts val="3200"/>
              </a:spcBef>
              <a:spcAft>
                <a:spcPts val="0"/>
              </a:spcAft>
              <a:buClr>
                <a:schemeClr val="dk1"/>
              </a:buClr>
              <a:buSzPts val="1400"/>
              <a:buFont typeface="Bebas Neue"/>
              <a:buNone/>
              <a:defRPr>
                <a:latin typeface="Bebas Neue"/>
                <a:ea typeface="Bebas Neue"/>
                <a:cs typeface="Bebas Neue"/>
                <a:sym typeface="Bebas Neue"/>
              </a:defRPr>
            </a:lvl8pPr>
            <a:lvl9pPr lvl="8" algn="ctr">
              <a:lnSpc>
                <a:spcPct val="100000"/>
              </a:lnSpc>
              <a:spcBef>
                <a:spcPts val="3200"/>
              </a:spcBef>
              <a:spcAft>
                <a:spcPts val="3200"/>
              </a:spcAft>
              <a:buClr>
                <a:schemeClr val="dk1"/>
              </a:buClr>
              <a:buSzPts val="1400"/>
              <a:buFont typeface="Bebas Neue"/>
              <a:buNone/>
              <a:defRPr>
                <a:latin typeface="Bebas Neue"/>
                <a:ea typeface="Bebas Neue"/>
                <a:cs typeface="Bebas Neue"/>
                <a:sym typeface="Bebas Neue"/>
              </a:defRPr>
            </a:lvl9pPr>
          </a:lstStyle>
          <a:p/>
        </p:txBody>
      </p:sp>
      <p:sp>
        <p:nvSpPr>
          <p:cNvPr id="33" name="Google Shape;33;p53"/>
          <p:cNvSpPr txBox="1"/>
          <p:nvPr>
            <p:ph idx="3" type="subTitle"/>
          </p:nvPr>
        </p:nvSpPr>
        <p:spPr>
          <a:xfrm>
            <a:off x="1440000" y="4296750"/>
            <a:ext cx="5815200" cy="124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lvl1pPr>
            <a:lvl2pPr lvl="1" algn="ctr">
              <a:lnSpc>
                <a:spcPct val="100000"/>
              </a:lnSpc>
              <a:spcBef>
                <a:spcPts val="3200"/>
              </a:spcBef>
              <a:spcAft>
                <a:spcPts val="0"/>
              </a:spcAft>
              <a:buClr>
                <a:schemeClr val="dk1"/>
              </a:buClr>
              <a:buSzPts val="1400"/>
              <a:buNone/>
              <a:defRPr/>
            </a:lvl2pPr>
            <a:lvl3pPr lvl="2" algn="ctr">
              <a:lnSpc>
                <a:spcPct val="100000"/>
              </a:lnSpc>
              <a:spcBef>
                <a:spcPts val="3200"/>
              </a:spcBef>
              <a:spcAft>
                <a:spcPts val="0"/>
              </a:spcAft>
              <a:buClr>
                <a:schemeClr val="dk1"/>
              </a:buClr>
              <a:buSzPts val="1400"/>
              <a:buNone/>
              <a:defRPr/>
            </a:lvl3pPr>
            <a:lvl4pPr lvl="3" algn="ctr">
              <a:lnSpc>
                <a:spcPct val="100000"/>
              </a:lnSpc>
              <a:spcBef>
                <a:spcPts val="3200"/>
              </a:spcBef>
              <a:spcAft>
                <a:spcPts val="0"/>
              </a:spcAft>
              <a:buClr>
                <a:schemeClr val="dk1"/>
              </a:buClr>
              <a:buSzPts val="1400"/>
              <a:buNone/>
              <a:defRPr/>
            </a:lvl4pPr>
            <a:lvl5pPr lvl="4" algn="ctr">
              <a:lnSpc>
                <a:spcPct val="100000"/>
              </a:lnSpc>
              <a:spcBef>
                <a:spcPts val="3200"/>
              </a:spcBef>
              <a:spcAft>
                <a:spcPts val="0"/>
              </a:spcAft>
              <a:buClr>
                <a:schemeClr val="dk1"/>
              </a:buClr>
              <a:buSzPts val="1400"/>
              <a:buNone/>
              <a:defRPr/>
            </a:lvl5pPr>
            <a:lvl6pPr lvl="5" algn="ctr">
              <a:lnSpc>
                <a:spcPct val="100000"/>
              </a:lnSpc>
              <a:spcBef>
                <a:spcPts val="3200"/>
              </a:spcBef>
              <a:spcAft>
                <a:spcPts val="0"/>
              </a:spcAft>
              <a:buClr>
                <a:schemeClr val="dk1"/>
              </a:buClr>
              <a:buSzPts val="1400"/>
              <a:buNone/>
              <a:defRPr/>
            </a:lvl6pPr>
            <a:lvl7pPr lvl="6" algn="ctr">
              <a:lnSpc>
                <a:spcPct val="100000"/>
              </a:lnSpc>
              <a:spcBef>
                <a:spcPts val="3200"/>
              </a:spcBef>
              <a:spcAft>
                <a:spcPts val="0"/>
              </a:spcAft>
              <a:buClr>
                <a:schemeClr val="dk1"/>
              </a:buClr>
              <a:buSzPts val="1400"/>
              <a:buNone/>
              <a:defRPr/>
            </a:lvl7pPr>
            <a:lvl8pPr lvl="7" algn="ctr">
              <a:lnSpc>
                <a:spcPct val="100000"/>
              </a:lnSpc>
              <a:spcBef>
                <a:spcPts val="3200"/>
              </a:spcBef>
              <a:spcAft>
                <a:spcPts val="0"/>
              </a:spcAft>
              <a:buClr>
                <a:schemeClr val="dk1"/>
              </a:buClr>
              <a:buSzPts val="1400"/>
              <a:buNone/>
              <a:defRPr/>
            </a:lvl8pPr>
            <a:lvl9pPr lvl="8" algn="ctr">
              <a:lnSpc>
                <a:spcPct val="100000"/>
              </a:lnSpc>
              <a:spcBef>
                <a:spcPts val="3200"/>
              </a:spcBef>
              <a:spcAft>
                <a:spcPts val="3200"/>
              </a:spcAft>
              <a:buClr>
                <a:schemeClr val="dk1"/>
              </a:buClr>
              <a:buSzPts val="1400"/>
              <a:buNone/>
              <a:defRPr/>
            </a:lvl9pPr>
          </a:lstStyle>
          <a:p/>
        </p:txBody>
      </p:sp>
      <p:sp>
        <p:nvSpPr>
          <p:cNvPr id="34" name="Google Shape;34;p53"/>
          <p:cNvSpPr txBox="1"/>
          <p:nvPr>
            <p:ph idx="4" type="subTitle"/>
          </p:nvPr>
        </p:nvSpPr>
        <p:spPr>
          <a:xfrm>
            <a:off x="1440000" y="7350650"/>
            <a:ext cx="5815200" cy="124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lvl1pPr>
            <a:lvl2pPr lvl="1" algn="ctr">
              <a:lnSpc>
                <a:spcPct val="100000"/>
              </a:lnSpc>
              <a:spcBef>
                <a:spcPts val="3200"/>
              </a:spcBef>
              <a:spcAft>
                <a:spcPts val="0"/>
              </a:spcAft>
              <a:buClr>
                <a:schemeClr val="dk1"/>
              </a:buClr>
              <a:buSzPts val="1400"/>
              <a:buNone/>
              <a:defRPr/>
            </a:lvl2pPr>
            <a:lvl3pPr lvl="2" algn="ctr">
              <a:lnSpc>
                <a:spcPct val="100000"/>
              </a:lnSpc>
              <a:spcBef>
                <a:spcPts val="3200"/>
              </a:spcBef>
              <a:spcAft>
                <a:spcPts val="0"/>
              </a:spcAft>
              <a:buClr>
                <a:schemeClr val="dk1"/>
              </a:buClr>
              <a:buSzPts val="1400"/>
              <a:buNone/>
              <a:defRPr/>
            </a:lvl3pPr>
            <a:lvl4pPr lvl="3" algn="ctr">
              <a:lnSpc>
                <a:spcPct val="100000"/>
              </a:lnSpc>
              <a:spcBef>
                <a:spcPts val="3200"/>
              </a:spcBef>
              <a:spcAft>
                <a:spcPts val="0"/>
              </a:spcAft>
              <a:buClr>
                <a:schemeClr val="dk1"/>
              </a:buClr>
              <a:buSzPts val="1400"/>
              <a:buNone/>
              <a:defRPr/>
            </a:lvl4pPr>
            <a:lvl5pPr lvl="4" algn="ctr">
              <a:lnSpc>
                <a:spcPct val="100000"/>
              </a:lnSpc>
              <a:spcBef>
                <a:spcPts val="3200"/>
              </a:spcBef>
              <a:spcAft>
                <a:spcPts val="0"/>
              </a:spcAft>
              <a:buClr>
                <a:schemeClr val="dk1"/>
              </a:buClr>
              <a:buSzPts val="1400"/>
              <a:buNone/>
              <a:defRPr/>
            </a:lvl5pPr>
            <a:lvl6pPr lvl="5" algn="ctr">
              <a:lnSpc>
                <a:spcPct val="100000"/>
              </a:lnSpc>
              <a:spcBef>
                <a:spcPts val="3200"/>
              </a:spcBef>
              <a:spcAft>
                <a:spcPts val="0"/>
              </a:spcAft>
              <a:buClr>
                <a:schemeClr val="dk1"/>
              </a:buClr>
              <a:buSzPts val="1400"/>
              <a:buNone/>
              <a:defRPr/>
            </a:lvl6pPr>
            <a:lvl7pPr lvl="6" algn="ctr">
              <a:lnSpc>
                <a:spcPct val="100000"/>
              </a:lnSpc>
              <a:spcBef>
                <a:spcPts val="3200"/>
              </a:spcBef>
              <a:spcAft>
                <a:spcPts val="0"/>
              </a:spcAft>
              <a:buClr>
                <a:schemeClr val="dk1"/>
              </a:buClr>
              <a:buSzPts val="1400"/>
              <a:buNone/>
              <a:defRPr/>
            </a:lvl7pPr>
            <a:lvl8pPr lvl="7" algn="ctr">
              <a:lnSpc>
                <a:spcPct val="100000"/>
              </a:lnSpc>
              <a:spcBef>
                <a:spcPts val="3200"/>
              </a:spcBef>
              <a:spcAft>
                <a:spcPts val="0"/>
              </a:spcAft>
              <a:buClr>
                <a:schemeClr val="dk1"/>
              </a:buClr>
              <a:buSzPts val="1400"/>
              <a:buNone/>
              <a:defRPr/>
            </a:lvl8pPr>
            <a:lvl9pPr lvl="8" algn="ctr">
              <a:lnSpc>
                <a:spcPct val="100000"/>
              </a:lnSpc>
              <a:spcBef>
                <a:spcPts val="3200"/>
              </a:spcBef>
              <a:spcAft>
                <a:spcPts val="3200"/>
              </a:spcAft>
              <a:buClr>
                <a:schemeClr val="dk1"/>
              </a:buClr>
              <a:buSzPts val="1400"/>
              <a:buNone/>
              <a:defRPr/>
            </a:lvl9pPr>
          </a:lstStyle>
          <a:p/>
        </p:txBody>
      </p:sp>
      <p:sp>
        <p:nvSpPr>
          <p:cNvPr id="35" name="Google Shape;35;p53"/>
          <p:cNvSpPr txBox="1"/>
          <p:nvPr>
            <p:ph type="title"/>
          </p:nvPr>
        </p:nvSpPr>
        <p:spPr>
          <a:xfrm>
            <a:off x="1440000" y="1080000"/>
            <a:ext cx="15408000" cy="11352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 name="Google Shape;36;p53"/>
          <p:cNvSpPr/>
          <p:nvPr/>
        </p:nvSpPr>
        <p:spPr>
          <a:xfrm>
            <a:off x="10611000" y="2037600"/>
            <a:ext cx="6237000" cy="7169400"/>
          </a:xfrm>
          <a:prstGeom prst="rect">
            <a:avLst/>
          </a:pr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Numbers and text">
    <p:bg>
      <p:bgPr>
        <a:solidFill>
          <a:schemeClr val="dk1"/>
        </a:solidFill>
      </p:bgPr>
    </p:bg>
    <p:spTree>
      <p:nvGrpSpPr>
        <p:cNvPr id="37" name="Shape 37"/>
        <p:cNvGrpSpPr/>
        <p:nvPr/>
      </p:nvGrpSpPr>
      <p:grpSpPr>
        <a:xfrm>
          <a:off x="0" y="0"/>
          <a:ext cx="0" cy="0"/>
          <a:chOff x="0" y="0"/>
          <a:chExt cx="0" cy="0"/>
        </a:xfrm>
      </p:grpSpPr>
      <p:sp>
        <p:nvSpPr>
          <p:cNvPr id="38" name="Google Shape;38;p54"/>
          <p:cNvSpPr/>
          <p:nvPr/>
        </p:nvSpPr>
        <p:spPr>
          <a:xfrm>
            <a:off x="528000" y="525000"/>
            <a:ext cx="17232000" cy="92370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Calibri"/>
              <a:ea typeface="Calibri"/>
              <a:cs typeface="Calibri"/>
              <a:sym typeface="Calibri"/>
            </a:endParaRPr>
          </a:p>
        </p:txBody>
      </p:sp>
      <p:sp>
        <p:nvSpPr>
          <p:cNvPr id="39" name="Google Shape;39;p54"/>
          <p:cNvSpPr txBox="1"/>
          <p:nvPr>
            <p:ph type="title"/>
          </p:nvPr>
        </p:nvSpPr>
        <p:spPr>
          <a:xfrm>
            <a:off x="1440000" y="2664650"/>
            <a:ext cx="7501800" cy="16566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Clr>
                <a:schemeClr val="dk1"/>
              </a:buClr>
              <a:buSzPts val="4800"/>
              <a:buFont typeface="Calibri"/>
              <a:buNone/>
              <a:defRPr sz="9600"/>
            </a:lvl1pPr>
            <a:lvl2pPr lvl="1" algn="ctr">
              <a:spcBef>
                <a:spcPts val="0"/>
              </a:spcBef>
              <a:spcAft>
                <a:spcPts val="0"/>
              </a:spcAft>
              <a:buSzPts val="4800"/>
              <a:buNone/>
              <a:defRPr sz="9600"/>
            </a:lvl2pPr>
            <a:lvl3pPr lvl="2" algn="ctr">
              <a:spcBef>
                <a:spcPts val="0"/>
              </a:spcBef>
              <a:spcAft>
                <a:spcPts val="0"/>
              </a:spcAft>
              <a:buSzPts val="4800"/>
              <a:buNone/>
              <a:defRPr sz="9600"/>
            </a:lvl3pPr>
            <a:lvl4pPr lvl="3" algn="ctr">
              <a:spcBef>
                <a:spcPts val="0"/>
              </a:spcBef>
              <a:spcAft>
                <a:spcPts val="0"/>
              </a:spcAft>
              <a:buSzPts val="4800"/>
              <a:buNone/>
              <a:defRPr sz="9600"/>
            </a:lvl4pPr>
            <a:lvl5pPr lvl="4" algn="ctr">
              <a:spcBef>
                <a:spcPts val="0"/>
              </a:spcBef>
              <a:spcAft>
                <a:spcPts val="0"/>
              </a:spcAft>
              <a:buSzPts val="4800"/>
              <a:buNone/>
              <a:defRPr sz="9600"/>
            </a:lvl5pPr>
            <a:lvl6pPr lvl="5" algn="ctr">
              <a:spcBef>
                <a:spcPts val="0"/>
              </a:spcBef>
              <a:spcAft>
                <a:spcPts val="0"/>
              </a:spcAft>
              <a:buSzPts val="4800"/>
              <a:buNone/>
              <a:defRPr sz="9600"/>
            </a:lvl6pPr>
            <a:lvl7pPr lvl="6" algn="ctr">
              <a:spcBef>
                <a:spcPts val="0"/>
              </a:spcBef>
              <a:spcAft>
                <a:spcPts val="0"/>
              </a:spcAft>
              <a:buSzPts val="4800"/>
              <a:buNone/>
              <a:defRPr sz="9600"/>
            </a:lvl7pPr>
            <a:lvl8pPr lvl="7" algn="ctr">
              <a:spcBef>
                <a:spcPts val="0"/>
              </a:spcBef>
              <a:spcAft>
                <a:spcPts val="0"/>
              </a:spcAft>
              <a:buSzPts val="4800"/>
              <a:buNone/>
              <a:defRPr sz="9600"/>
            </a:lvl8pPr>
            <a:lvl9pPr lvl="8" algn="ctr">
              <a:spcBef>
                <a:spcPts val="0"/>
              </a:spcBef>
              <a:spcAft>
                <a:spcPts val="0"/>
              </a:spcAft>
              <a:buSzPts val="4800"/>
              <a:buNone/>
              <a:defRPr sz="9600"/>
            </a:lvl9pPr>
          </a:lstStyle>
          <a:p/>
        </p:txBody>
      </p:sp>
      <p:sp>
        <p:nvSpPr>
          <p:cNvPr id="40" name="Google Shape;40;p54"/>
          <p:cNvSpPr txBox="1"/>
          <p:nvPr>
            <p:ph idx="1" type="subTitle"/>
          </p:nvPr>
        </p:nvSpPr>
        <p:spPr>
          <a:xfrm>
            <a:off x="1440000" y="4321250"/>
            <a:ext cx="7501800" cy="119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2800"/>
            </a:lvl1pPr>
            <a:lvl2pPr lvl="1" algn="ctr">
              <a:lnSpc>
                <a:spcPct val="100000"/>
              </a:lnSpc>
              <a:spcBef>
                <a:spcPts val="3200"/>
              </a:spcBef>
              <a:spcAft>
                <a:spcPts val="0"/>
              </a:spcAft>
              <a:buClr>
                <a:schemeClr val="dk1"/>
              </a:buClr>
              <a:buSzPts val="1400"/>
              <a:buNone/>
              <a:defRPr/>
            </a:lvl2pPr>
            <a:lvl3pPr lvl="2" algn="ctr">
              <a:lnSpc>
                <a:spcPct val="100000"/>
              </a:lnSpc>
              <a:spcBef>
                <a:spcPts val="3200"/>
              </a:spcBef>
              <a:spcAft>
                <a:spcPts val="0"/>
              </a:spcAft>
              <a:buClr>
                <a:schemeClr val="dk1"/>
              </a:buClr>
              <a:buSzPts val="1400"/>
              <a:buNone/>
              <a:defRPr/>
            </a:lvl3pPr>
            <a:lvl4pPr lvl="3" algn="ctr">
              <a:lnSpc>
                <a:spcPct val="100000"/>
              </a:lnSpc>
              <a:spcBef>
                <a:spcPts val="3200"/>
              </a:spcBef>
              <a:spcAft>
                <a:spcPts val="0"/>
              </a:spcAft>
              <a:buClr>
                <a:schemeClr val="dk1"/>
              </a:buClr>
              <a:buSzPts val="1400"/>
              <a:buNone/>
              <a:defRPr/>
            </a:lvl4pPr>
            <a:lvl5pPr lvl="4" algn="ctr">
              <a:lnSpc>
                <a:spcPct val="100000"/>
              </a:lnSpc>
              <a:spcBef>
                <a:spcPts val="3200"/>
              </a:spcBef>
              <a:spcAft>
                <a:spcPts val="0"/>
              </a:spcAft>
              <a:buClr>
                <a:schemeClr val="dk1"/>
              </a:buClr>
              <a:buSzPts val="1400"/>
              <a:buNone/>
              <a:defRPr/>
            </a:lvl5pPr>
            <a:lvl6pPr lvl="5" algn="ctr">
              <a:lnSpc>
                <a:spcPct val="100000"/>
              </a:lnSpc>
              <a:spcBef>
                <a:spcPts val="3200"/>
              </a:spcBef>
              <a:spcAft>
                <a:spcPts val="0"/>
              </a:spcAft>
              <a:buClr>
                <a:schemeClr val="dk1"/>
              </a:buClr>
              <a:buSzPts val="1400"/>
              <a:buNone/>
              <a:defRPr/>
            </a:lvl6pPr>
            <a:lvl7pPr lvl="6" algn="ctr">
              <a:lnSpc>
                <a:spcPct val="100000"/>
              </a:lnSpc>
              <a:spcBef>
                <a:spcPts val="3200"/>
              </a:spcBef>
              <a:spcAft>
                <a:spcPts val="0"/>
              </a:spcAft>
              <a:buClr>
                <a:schemeClr val="dk1"/>
              </a:buClr>
              <a:buSzPts val="1400"/>
              <a:buNone/>
              <a:defRPr/>
            </a:lvl7pPr>
            <a:lvl8pPr lvl="7" algn="ctr">
              <a:lnSpc>
                <a:spcPct val="100000"/>
              </a:lnSpc>
              <a:spcBef>
                <a:spcPts val="3200"/>
              </a:spcBef>
              <a:spcAft>
                <a:spcPts val="0"/>
              </a:spcAft>
              <a:buClr>
                <a:schemeClr val="dk1"/>
              </a:buClr>
              <a:buSzPts val="1400"/>
              <a:buNone/>
              <a:defRPr/>
            </a:lvl8pPr>
            <a:lvl9pPr lvl="8" algn="ctr">
              <a:lnSpc>
                <a:spcPct val="100000"/>
              </a:lnSpc>
              <a:spcBef>
                <a:spcPts val="3200"/>
              </a:spcBef>
              <a:spcAft>
                <a:spcPts val="3200"/>
              </a:spcAft>
              <a:buClr>
                <a:schemeClr val="dk1"/>
              </a:buClr>
              <a:buSzPts val="1400"/>
              <a:buNone/>
              <a:defRPr/>
            </a:lvl9pPr>
          </a:lstStyle>
          <a:p/>
        </p:txBody>
      </p:sp>
      <p:sp>
        <p:nvSpPr>
          <p:cNvPr id="41" name="Google Shape;41;p54"/>
          <p:cNvSpPr txBox="1"/>
          <p:nvPr>
            <p:ph idx="2" type="title"/>
          </p:nvPr>
        </p:nvSpPr>
        <p:spPr>
          <a:xfrm>
            <a:off x="1440000" y="1080000"/>
            <a:ext cx="15408000" cy="11352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 name="Google Shape;42;p54"/>
          <p:cNvSpPr txBox="1"/>
          <p:nvPr>
            <p:ph idx="3" type="title"/>
          </p:nvPr>
        </p:nvSpPr>
        <p:spPr>
          <a:xfrm>
            <a:off x="1440000" y="6355200"/>
            <a:ext cx="7501800" cy="16566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Clr>
                <a:schemeClr val="dk1"/>
              </a:buClr>
              <a:buSzPts val="4800"/>
              <a:buFont typeface="Calibri"/>
              <a:buNone/>
              <a:defRPr sz="9600"/>
            </a:lvl1pPr>
            <a:lvl2pPr lvl="1" algn="ctr">
              <a:spcBef>
                <a:spcPts val="0"/>
              </a:spcBef>
              <a:spcAft>
                <a:spcPts val="0"/>
              </a:spcAft>
              <a:buSzPts val="4800"/>
              <a:buNone/>
              <a:defRPr sz="9600"/>
            </a:lvl2pPr>
            <a:lvl3pPr lvl="2" algn="ctr">
              <a:spcBef>
                <a:spcPts val="0"/>
              </a:spcBef>
              <a:spcAft>
                <a:spcPts val="0"/>
              </a:spcAft>
              <a:buSzPts val="4800"/>
              <a:buNone/>
              <a:defRPr sz="9600"/>
            </a:lvl3pPr>
            <a:lvl4pPr lvl="3" algn="ctr">
              <a:spcBef>
                <a:spcPts val="0"/>
              </a:spcBef>
              <a:spcAft>
                <a:spcPts val="0"/>
              </a:spcAft>
              <a:buSzPts val="4800"/>
              <a:buNone/>
              <a:defRPr sz="9600"/>
            </a:lvl4pPr>
            <a:lvl5pPr lvl="4" algn="ctr">
              <a:spcBef>
                <a:spcPts val="0"/>
              </a:spcBef>
              <a:spcAft>
                <a:spcPts val="0"/>
              </a:spcAft>
              <a:buSzPts val="4800"/>
              <a:buNone/>
              <a:defRPr sz="9600"/>
            </a:lvl5pPr>
            <a:lvl6pPr lvl="5" algn="ctr">
              <a:spcBef>
                <a:spcPts val="0"/>
              </a:spcBef>
              <a:spcAft>
                <a:spcPts val="0"/>
              </a:spcAft>
              <a:buSzPts val="4800"/>
              <a:buNone/>
              <a:defRPr sz="9600"/>
            </a:lvl6pPr>
            <a:lvl7pPr lvl="6" algn="ctr">
              <a:spcBef>
                <a:spcPts val="0"/>
              </a:spcBef>
              <a:spcAft>
                <a:spcPts val="0"/>
              </a:spcAft>
              <a:buSzPts val="4800"/>
              <a:buNone/>
              <a:defRPr sz="9600"/>
            </a:lvl7pPr>
            <a:lvl8pPr lvl="7" algn="ctr">
              <a:spcBef>
                <a:spcPts val="0"/>
              </a:spcBef>
              <a:spcAft>
                <a:spcPts val="0"/>
              </a:spcAft>
              <a:buSzPts val="4800"/>
              <a:buNone/>
              <a:defRPr sz="9600"/>
            </a:lvl8pPr>
            <a:lvl9pPr lvl="8" algn="ctr">
              <a:spcBef>
                <a:spcPts val="0"/>
              </a:spcBef>
              <a:spcAft>
                <a:spcPts val="0"/>
              </a:spcAft>
              <a:buSzPts val="4800"/>
              <a:buNone/>
              <a:defRPr sz="9600"/>
            </a:lvl9pPr>
          </a:lstStyle>
          <a:p/>
        </p:txBody>
      </p:sp>
      <p:sp>
        <p:nvSpPr>
          <p:cNvPr id="43" name="Google Shape;43;p54"/>
          <p:cNvSpPr txBox="1"/>
          <p:nvPr>
            <p:ph idx="4" type="subTitle"/>
          </p:nvPr>
        </p:nvSpPr>
        <p:spPr>
          <a:xfrm>
            <a:off x="1440000" y="8011800"/>
            <a:ext cx="7501800" cy="119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2800"/>
            </a:lvl1pPr>
            <a:lvl2pPr lvl="1" algn="ctr">
              <a:lnSpc>
                <a:spcPct val="100000"/>
              </a:lnSpc>
              <a:spcBef>
                <a:spcPts val="3200"/>
              </a:spcBef>
              <a:spcAft>
                <a:spcPts val="0"/>
              </a:spcAft>
              <a:buClr>
                <a:schemeClr val="dk1"/>
              </a:buClr>
              <a:buSzPts val="1400"/>
              <a:buNone/>
              <a:defRPr/>
            </a:lvl2pPr>
            <a:lvl3pPr lvl="2" algn="ctr">
              <a:lnSpc>
                <a:spcPct val="100000"/>
              </a:lnSpc>
              <a:spcBef>
                <a:spcPts val="3200"/>
              </a:spcBef>
              <a:spcAft>
                <a:spcPts val="0"/>
              </a:spcAft>
              <a:buClr>
                <a:schemeClr val="dk1"/>
              </a:buClr>
              <a:buSzPts val="1400"/>
              <a:buNone/>
              <a:defRPr/>
            </a:lvl3pPr>
            <a:lvl4pPr lvl="3" algn="ctr">
              <a:lnSpc>
                <a:spcPct val="100000"/>
              </a:lnSpc>
              <a:spcBef>
                <a:spcPts val="3200"/>
              </a:spcBef>
              <a:spcAft>
                <a:spcPts val="0"/>
              </a:spcAft>
              <a:buClr>
                <a:schemeClr val="dk1"/>
              </a:buClr>
              <a:buSzPts val="1400"/>
              <a:buNone/>
              <a:defRPr/>
            </a:lvl4pPr>
            <a:lvl5pPr lvl="4" algn="ctr">
              <a:lnSpc>
                <a:spcPct val="100000"/>
              </a:lnSpc>
              <a:spcBef>
                <a:spcPts val="3200"/>
              </a:spcBef>
              <a:spcAft>
                <a:spcPts val="0"/>
              </a:spcAft>
              <a:buClr>
                <a:schemeClr val="dk1"/>
              </a:buClr>
              <a:buSzPts val="1400"/>
              <a:buNone/>
              <a:defRPr/>
            </a:lvl5pPr>
            <a:lvl6pPr lvl="5" algn="ctr">
              <a:lnSpc>
                <a:spcPct val="100000"/>
              </a:lnSpc>
              <a:spcBef>
                <a:spcPts val="3200"/>
              </a:spcBef>
              <a:spcAft>
                <a:spcPts val="0"/>
              </a:spcAft>
              <a:buClr>
                <a:schemeClr val="dk1"/>
              </a:buClr>
              <a:buSzPts val="1400"/>
              <a:buNone/>
              <a:defRPr/>
            </a:lvl6pPr>
            <a:lvl7pPr lvl="6" algn="ctr">
              <a:lnSpc>
                <a:spcPct val="100000"/>
              </a:lnSpc>
              <a:spcBef>
                <a:spcPts val="3200"/>
              </a:spcBef>
              <a:spcAft>
                <a:spcPts val="0"/>
              </a:spcAft>
              <a:buClr>
                <a:schemeClr val="dk1"/>
              </a:buClr>
              <a:buSzPts val="1400"/>
              <a:buNone/>
              <a:defRPr/>
            </a:lvl7pPr>
            <a:lvl8pPr lvl="7" algn="ctr">
              <a:lnSpc>
                <a:spcPct val="100000"/>
              </a:lnSpc>
              <a:spcBef>
                <a:spcPts val="3200"/>
              </a:spcBef>
              <a:spcAft>
                <a:spcPts val="0"/>
              </a:spcAft>
              <a:buClr>
                <a:schemeClr val="dk1"/>
              </a:buClr>
              <a:buSzPts val="1400"/>
              <a:buNone/>
              <a:defRPr/>
            </a:lvl8pPr>
            <a:lvl9pPr lvl="8" algn="ctr">
              <a:lnSpc>
                <a:spcPct val="100000"/>
              </a:lnSpc>
              <a:spcBef>
                <a:spcPts val="3200"/>
              </a:spcBef>
              <a:spcAft>
                <a:spcPts val="3200"/>
              </a:spcAft>
              <a:buClr>
                <a:schemeClr val="dk1"/>
              </a:buClr>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 and text 1">
    <p:bg>
      <p:bgPr>
        <a:solidFill>
          <a:schemeClr val="dk1"/>
        </a:solidFill>
      </p:bgPr>
    </p:bg>
    <p:spTree>
      <p:nvGrpSpPr>
        <p:cNvPr id="49" name="Shape 49"/>
        <p:cNvGrpSpPr/>
        <p:nvPr/>
      </p:nvGrpSpPr>
      <p:grpSpPr>
        <a:xfrm>
          <a:off x="0" y="0"/>
          <a:ext cx="0" cy="0"/>
          <a:chOff x="0" y="0"/>
          <a:chExt cx="0" cy="0"/>
        </a:xfrm>
      </p:grpSpPr>
      <p:sp>
        <p:nvSpPr>
          <p:cNvPr id="50" name="Google Shape;50;p56"/>
          <p:cNvSpPr/>
          <p:nvPr/>
        </p:nvSpPr>
        <p:spPr>
          <a:xfrm>
            <a:off x="528000" y="525000"/>
            <a:ext cx="17232000" cy="92370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Calibri"/>
              <a:ea typeface="Calibri"/>
              <a:cs typeface="Calibri"/>
              <a:sym typeface="Calibri"/>
            </a:endParaRPr>
          </a:p>
        </p:txBody>
      </p:sp>
      <p:sp>
        <p:nvSpPr>
          <p:cNvPr id="51" name="Google Shape;51;p56"/>
          <p:cNvSpPr txBox="1"/>
          <p:nvPr>
            <p:ph idx="1" type="subTitle"/>
          </p:nvPr>
        </p:nvSpPr>
        <p:spPr>
          <a:xfrm>
            <a:off x="1440050" y="6101100"/>
            <a:ext cx="6326400" cy="190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a:lvl1pPr>
            <a:lvl2pPr lvl="1" algn="ctr">
              <a:lnSpc>
                <a:spcPct val="100000"/>
              </a:lnSpc>
              <a:spcBef>
                <a:spcPts val="3200"/>
              </a:spcBef>
              <a:spcAft>
                <a:spcPts val="0"/>
              </a:spcAft>
              <a:buClr>
                <a:schemeClr val="dk1"/>
              </a:buClr>
              <a:buSzPts val="1400"/>
              <a:buNone/>
              <a:defRPr/>
            </a:lvl2pPr>
            <a:lvl3pPr lvl="2" algn="ctr">
              <a:lnSpc>
                <a:spcPct val="100000"/>
              </a:lnSpc>
              <a:spcBef>
                <a:spcPts val="3200"/>
              </a:spcBef>
              <a:spcAft>
                <a:spcPts val="0"/>
              </a:spcAft>
              <a:buClr>
                <a:schemeClr val="dk1"/>
              </a:buClr>
              <a:buSzPts val="1400"/>
              <a:buNone/>
              <a:defRPr/>
            </a:lvl3pPr>
            <a:lvl4pPr lvl="3" algn="ctr">
              <a:lnSpc>
                <a:spcPct val="100000"/>
              </a:lnSpc>
              <a:spcBef>
                <a:spcPts val="3200"/>
              </a:spcBef>
              <a:spcAft>
                <a:spcPts val="0"/>
              </a:spcAft>
              <a:buClr>
                <a:schemeClr val="dk1"/>
              </a:buClr>
              <a:buSzPts val="1400"/>
              <a:buNone/>
              <a:defRPr/>
            </a:lvl4pPr>
            <a:lvl5pPr lvl="4" algn="ctr">
              <a:lnSpc>
                <a:spcPct val="100000"/>
              </a:lnSpc>
              <a:spcBef>
                <a:spcPts val="3200"/>
              </a:spcBef>
              <a:spcAft>
                <a:spcPts val="0"/>
              </a:spcAft>
              <a:buClr>
                <a:schemeClr val="dk1"/>
              </a:buClr>
              <a:buSzPts val="1400"/>
              <a:buNone/>
              <a:defRPr/>
            </a:lvl5pPr>
            <a:lvl6pPr lvl="5" algn="ctr">
              <a:lnSpc>
                <a:spcPct val="100000"/>
              </a:lnSpc>
              <a:spcBef>
                <a:spcPts val="3200"/>
              </a:spcBef>
              <a:spcAft>
                <a:spcPts val="0"/>
              </a:spcAft>
              <a:buClr>
                <a:schemeClr val="dk1"/>
              </a:buClr>
              <a:buSzPts val="1400"/>
              <a:buNone/>
              <a:defRPr/>
            </a:lvl6pPr>
            <a:lvl7pPr lvl="6" algn="ctr">
              <a:lnSpc>
                <a:spcPct val="100000"/>
              </a:lnSpc>
              <a:spcBef>
                <a:spcPts val="3200"/>
              </a:spcBef>
              <a:spcAft>
                <a:spcPts val="0"/>
              </a:spcAft>
              <a:buClr>
                <a:schemeClr val="dk1"/>
              </a:buClr>
              <a:buSzPts val="1400"/>
              <a:buNone/>
              <a:defRPr/>
            </a:lvl7pPr>
            <a:lvl8pPr lvl="7" algn="ctr">
              <a:lnSpc>
                <a:spcPct val="100000"/>
              </a:lnSpc>
              <a:spcBef>
                <a:spcPts val="3200"/>
              </a:spcBef>
              <a:spcAft>
                <a:spcPts val="0"/>
              </a:spcAft>
              <a:buClr>
                <a:schemeClr val="dk1"/>
              </a:buClr>
              <a:buSzPts val="1400"/>
              <a:buNone/>
              <a:defRPr/>
            </a:lvl8pPr>
            <a:lvl9pPr lvl="8" algn="ctr">
              <a:lnSpc>
                <a:spcPct val="100000"/>
              </a:lnSpc>
              <a:spcBef>
                <a:spcPts val="3200"/>
              </a:spcBef>
              <a:spcAft>
                <a:spcPts val="3200"/>
              </a:spcAft>
              <a:buClr>
                <a:schemeClr val="dk1"/>
              </a:buClr>
              <a:buSzPts val="1400"/>
              <a:buNone/>
              <a:defRPr/>
            </a:lvl9pPr>
          </a:lstStyle>
          <a:p/>
        </p:txBody>
      </p:sp>
      <p:sp>
        <p:nvSpPr>
          <p:cNvPr id="52" name="Google Shape;52;p56"/>
          <p:cNvSpPr txBox="1"/>
          <p:nvPr>
            <p:ph idx="2" type="subTitle"/>
          </p:nvPr>
        </p:nvSpPr>
        <p:spPr>
          <a:xfrm>
            <a:off x="1440002" y="5143500"/>
            <a:ext cx="6326400" cy="9576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Bebas Neue"/>
              <a:buNone/>
              <a:defRPr sz="3600">
                <a:latin typeface="Capriola"/>
                <a:ea typeface="Capriola"/>
                <a:cs typeface="Capriola"/>
                <a:sym typeface="Capriola"/>
              </a:defRPr>
            </a:lvl1pPr>
            <a:lvl2pPr lvl="1" algn="ctr">
              <a:lnSpc>
                <a:spcPct val="100000"/>
              </a:lnSpc>
              <a:spcBef>
                <a:spcPts val="3200"/>
              </a:spcBef>
              <a:spcAft>
                <a:spcPts val="0"/>
              </a:spcAft>
              <a:buClr>
                <a:schemeClr val="dk1"/>
              </a:buClr>
              <a:buSzPts val="1400"/>
              <a:buFont typeface="Bebas Neue"/>
              <a:buNone/>
              <a:defRPr>
                <a:latin typeface="Bebas Neue"/>
                <a:ea typeface="Bebas Neue"/>
                <a:cs typeface="Bebas Neue"/>
                <a:sym typeface="Bebas Neue"/>
              </a:defRPr>
            </a:lvl2pPr>
            <a:lvl3pPr lvl="2" algn="ctr">
              <a:lnSpc>
                <a:spcPct val="100000"/>
              </a:lnSpc>
              <a:spcBef>
                <a:spcPts val="3200"/>
              </a:spcBef>
              <a:spcAft>
                <a:spcPts val="0"/>
              </a:spcAft>
              <a:buClr>
                <a:schemeClr val="dk1"/>
              </a:buClr>
              <a:buSzPts val="1400"/>
              <a:buFont typeface="Bebas Neue"/>
              <a:buNone/>
              <a:defRPr>
                <a:latin typeface="Bebas Neue"/>
                <a:ea typeface="Bebas Neue"/>
                <a:cs typeface="Bebas Neue"/>
                <a:sym typeface="Bebas Neue"/>
              </a:defRPr>
            </a:lvl3pPr>
            <a:lvl4pPr lvl="3" algn="ctr">
              <a:lnSpc>
                <a:spcPct val="100000"/>
              </a:lnSpc>
              <a:spcBef>
                <a:spcPts val="3200"/>
              </a:spcBef>
              <a:spcAft>
                <a:spcPts val="0"/>
              </a:spcAft>
              <a:buClr>
                <a:schemeClr val="dk1"/>
              </a:buClr>
              <a:buSzPts val="1400"/>
              <a:buFont typeface="Bebas Neue"/>
              <a:buNone/>
              <a:defRPr>
                <a:latin typeface="Bebas Neue"/>
                <a:ea typeface="Bebas Neue"/>
                <a:cs typeface="Bebas Neue"/>
                <a:sym typeface="Bebas Neue"/>
              </a:defRPr>
            </a:lvl4pPr>
            <a:lvl5pPr lvl="4" algn="ctr">
              <a:lnSpc>
                <a:spcPct val="100000"/>
              </a:lnSpc>
              <a:spcBef>
                <a:spcPts val="3200"/>
              </a:spcBef>
              <a:spcAft>
                <a:spcPts val="0"/>
              </a:spcAft>
              <a:buClr>
                <a:schemeClr val="dk1"/>
              </a:buClr>
              <a:buSzPts val="1400"/>
              <a:buFont typeface="Bebas Neue"/>
              <a:buNone/>
              <a:defRPr>
                <a:latin typeface="Bebas Neue"/>
                <a:ea typeface="Bebas Neue"/>
                <a:cs typeface="Bebas Neue"/>
                <a:sym typeface="Bebas Neue"/>
              </a:defRPr>
            </a:lvl5pPr>
            <a:lvl6pPr lvl="5" algn="ctr">
              <a:lnSpc>
                <a:spcPct val="100000"/>
              </a:lnSpc>
              <a:spcBef>
                <a:spcPts val="3200"/>
              </a:spcBef>
              <a:spcAft>
                <a:spcPts val="0"/>
              </a:spcAft>
              <a:buClr>
                <a:schemeClr val="dk1"/>
              </a:buClr>
              <a:buSzPts val="1400"/>
              <a:buFont typeface="Bebas Neue"/>
              <a:buNone/>
              <a:defRPr>
                <a:latin typeface="Bebas Neue"/>
                <a:ea typeface="Bebas Neue"/>
                <a:cs typeface="Bebas Neue"/>
                <a:sym typeface="Bebas Neue"/>
              </a:defRPr>
            </a:lvl6pPr>
            <a:lvl7pPr lvl="6" algn="ctr">
              <a:lnSpc>
                <a:spcPct val="100000"/>
              </a:lnSpc>
              <a:spcBef>
                <a:spcPts val="3200"/>
              </a:spcBef>
              <a:spcAft>
                <a:spcPts val="0"/>
              </a:spcAft>
              <a:buClr>
                <a:schemeClr val="dk1"/>
              </a:buClr>
              <a:buSzPts val="1400"/>
              <a:buFont typeface="Bebas Neue"/>
              <a:buNone/>
              <a:defRPr>
                <a:latin typeface="Bebas Neue"/>
                <a:ea typeface="Bebas Neue"/>
                <a:cs typeface="Bebas Neue"/>
                <a:sym typeface="Bebas Neue"/>
              </a:defRPr>
            </a:lvl7pPr>
            <a:lvl8pPr lvl="7" algn="ctr">
              <a:lnSpc>
                <a:spcPct val="100000"/>
              </a:lnSpc>
              <a:spcBef>
                <a:spcPts val="3200"/>
              </a:spcBef>
              <a:spcAft>
                <a:spcPts val="0"/>
              </a:spcAft>
              <a:buClr>
                <a:schemeClr val="dk1"/>
              </a:buClr>
              <a:buSzPts val="1400"/>
              <a:buFont typeface="Bebas Neue"/>
              <a:buNone/>
              <a:defRPr>
                <a:latin typeface="Bebas Neue"/>
                <a:ea typeface="Bebas Neue"/>
                <a:cs typeface="Bebas Neue"/>
                <a:sym typeface="Bebas Neue"/>
              </a:defRPr>
            </a:lvl8pPr>
            <a:lvl9pPr lvl="8" algn="ctr">
              <a:lnSpc>
                <a:spcPct val="100000"/>
              </a:lnSpc>
              <a:spcBef>
                <a:spcPts val="3200"/>
              </a:spcBef>
              <a:spcAft>
                <a:spcPts val="3200"/>
              </a:spcAft>
              <a:buClr>
                <a:schemeClr val="dk1"/>
              </a:buClr>
              <a:buSzPts val="1400"/>
              <a:buFont typeface="Bebas Neue"/>
              <a:buNone/>
              <a:defRPr>
                <a:latin typeface="Bebas Neue"/>
                <a:ea typeface="Bebas Neue"/>
                <a:cs typeface="Bebas Neue"/>
                <a:sym typeface="Bebas Neue"/>
              </a:defRPr>
            </a:lvl9pPr>
          </a:lstStyle>
          <a:p/>
        </p:txBody>
      </p:sp>
      <p:sp>
        <p:nvSpPr>
          <p:cNvPr id="53" name="Google Shape;53;p56"/>
          <p:cNvSpPr txBox="1"/>
          <p:nvPr>
            <p:ph type="title"/>
          </p:nvPr>
        </p:nvSpPr>
        <p:spPr>
          <a:xfrm>
            <a:off x="1440000" y="1080000"/>
            <a:ext cx="15408000" cy="11352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5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5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7" name="Google Shape;57;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 name="Shape 60"/>
        <p:cNvGrpSpPr/>
        <p:nvPr/>
      </p:nvGrpSpPr>
      <p:grpSpPr>
        <a:xfrm>
          <a:off x="0" y="0"/>
          <a:ext cx="0" cy="0"/>
          <a:chOff x="0" y="0"/>
          <a:chExt cx="0" cy="0"/>
        </a:xfrm>
      </p:grpSpPr>
      <p:sp>
        <p:nvSpPr>
          <p:cNvPr id="61" name="Google Shape;61;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3" name="Google Shape;63;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sp>
        <p:nvSpPr>
          <p:cNvPr id="67" name="Google Shape;67;p5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5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69" name="Google Shape;69;p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image" Target="../media/image17.jp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13.jpg"/><Relationship Id="rId8" Type="http://schemas.openxmlformats.org/officeDocument/2006/relationships/image" Target="../media/image7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6.jpg"/><Relationship Id="rId4" Type="http://schemas.openxmlformats.org/officeDocument/2006/relationships/image" Target="../media/image47.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57.png"/><Relationship Id="rId6" Type="http://schemas.openxmlformats.org/officeDocument/2006/relationships/image" Target="../media/image34.png"/><Relationship Id="rId7" Type="http://schemas.openxmlformats.org/officeDocument/2006/relationships/image" Target="../media/image41.jpg"/><Relationship Id="rId8"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43.png"/><Relationship Id="rId6" Type="http://schemas.openxmlformats.org/officeDocument/2006/relationships/image" Target="../media/image42.png"/><Relationship Id="rId7" Type="http://schemas.openxmlformats.org/officeDocument/2006/relationships/image" Target="../media/image39.png"/><Relationship Id="rId8"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51.jpg"/><Relationship Id="rId6" Type="http://schemas.openxmlformats.org/officeDocument/2006/relationships/image" Target="../media/image49.png"/></Relationships>
</file>

<file path=ppt/slides/_rels/slide32.xml.rels><?xml version="1.0" encoding="UTF-8" standalone="yes"?><Relationships xmlns="http://schemas.openxmlformats.org/package/2006/relationships"><Relationship Id="rId10" Type="http://schemas.openxmlformats.org/officeDocument/2006/relationships/image" Target="../media/image65.png"/><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9.png"/><Relationship Id="rId4" Type="http://schemas.openxmlformats.org/officeDocument/2006/relationships/image" Target="../media/image54.png"/><Relationship Id="rId9" Type="http://schemas.openxmlformats.org/officeDocument/2006/relationships/image" Target="../media/image52.png"/><Relationship Id="rId5" Type="http://schemas.openxmlformats.org/officeDocument/2006/relationships/image" Target="../media/image67.png"/><Relationship Id="rId6" Type="http://schemas.openxmlformats.org/officeDocument/2006/relationships/image" Target="../media/image53.jpg"/><Relationship Id="rId7" Type="http://schemas.openxmlformats.org/officeDocument/2006/relationships/image" Target="../media/image58.jpg"/><Relationship Id="rId8" Type="http://schemas.openxmlformats.org/officeDocument/2006/relationships/image" Target="../media/image6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1.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9.png"/><Relationship Id="rId4" Type="http://schemas.openxmlformats.org/officeDocument/2006/relationships/image" Target="../media/image55.png"/><Relationship Id="rId5" Type="http://schemas.openxmlformats.org/officeDocument/2006/relationships/image" Target="../media/image56.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59.png"/><Relationship Id="rId5" Type="http://schemas.openxmlformats.org/officeDocument/2006/relationships/image" Target="../media/image56.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9.png"/><Relationship Id="rId4" Type="http://schemas.openxmlformats.org/officeDocument/2006/relationships/image" Target="../media/image69.png"/><Relationship Id="rId5" Type="http://schemas.openxmlformats.org/officeDocument/2006/relationships/image" Target="../media/image7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1.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118" name="Shape 118"/>
        <p:cNvGrpSpPr/>
        <p:nvPr/>
      </p:nvGrpSpPr>
      <p:grpSpPr>
        <a:xfrm>
          <a:off x="0" y="0"/>
          <a:ext cx="0" cy="0"/>
          <a:chOff x="0" y="0"/>
          <a:chExt cx="0" cy="0"/>
        </a:xfrm>
      </p:grpSpPr>
      <p:grpSp>
        <p:nvGrpSpPr>
          <p:cNvPr id="119" name="Google Shape;119;p1"/>
          <p:cNvGrpSpPr/>
          <p:nvPr/>
        </p:nvGrpSpPr>
        <p:grpSpPr>
          <a:xfrm>
            <a:off x="11663331" y="524995"/>
            <a:ext cx="6104858" cy="9262226"/>
            <a:chOff x="5831665" y="262497"/>
            <a:chExt cx="3052429" cy="4631113"/>
          </a:xfrm>
        </p:grpSpPr>
        <p:sp>
          <p:nvSpPr>
            <p:cNvPr id="120" name="Google Shape;120;p1"/>
            <p:cNvSpPr/>
            <p:nvPr/>
          </p:nvSpPr>
          <p:spPr>
            <a:xfrm>
              <a:off x="7091612" y="4742678"/>
              <a:ext cx="153630" cy="150932"/>
            </a:xfrm>
            <a:custGeom>
              <a:rect b="b" l="l" r="r" t="t"/>
              <a:pathLst>
                <a:path extrusionOk="0" h="3803" w="3871">
                  <a:moveTo>
                    <a:pt x="1944" y="1"/>
                  </a:moveTo>
                  <a:cubicBezTo>
                    <a:pt x="944" y="1"/>
                    <a:pt x="93" y="815"/>
                    <a:pt x="48" y="1819"/>
                  </a:cubicBezTo>
                  <a:cubicBezTo>
                    <a:pt x="1" y="2858"/>
                    <a:pt x="846" y="3767"/>
                    <a:pt x="1887" y="3802"/>
                  </a:cubicBezTo>
                  <a:cubicBezTo>
                    <a:pt x="1905" y="3803"/>
                    <a:pt x="1924" y="3803"/>
                    <a:pt x="1943" y="3803"/>
                  </a:cubicBezTo>
                  <a:cubicBezTo>
                    <a:pt x="2956" y="3803"/>
                    <a:pt x="3824" y="2962"/>
                    <a:pt x="3846" y="1941"/>
                  </a:cubicBezTo>
                  <a:cubicBezTo>
                    <a:pt x="3871" y="903"/>
                    <a:pt x="3008" y="11"/>
                    <a:pt x="1967" y="1"/>
                  </a:cubicBezTo>
                  <a:cubicBezTo>
                    <a:pt x="1960" y="1"/>
                    <a:pt x="1952" y="1"/>
                    <a:pt x="194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1" name="Google Shape;121;p1"/>
            <p:cNvSpPr/>
            <p:nvPr/>
          </p:nvSpPr>
          <p:spPr>
            <a:xfrm>
              <a:off x="7344467" y="4742678"/>
              <a:ext cx="152757" cy="150852"/>
            </a:xfrm>
            <a:custGeom>
              <a:rect b="b" l="l" r="r" t="t"/>
              <a:pathLst>
                <a:path extrusionOk="0" h="3801" w="3849">
                  <a:moveTo>
                    <a:pt x="1930" y="0"/>
                  </a:moveTo>
                  <a:cubicBezTo>
                    <a:pt x="931" y="0"/>
                    <a:pt x="71" y="826"/>
                    <a:pt x="36" y="1836"/>
                  </a:cubicBezTo>
                  <a:cubicBezTo>
                    <a:pt x="0" y="2871"/>
                    <a:pt x="850" y="3774"/>
                    <a:pt x="1890" y="3801"/>
                  </a:cubicBezTo>
                  <a:cubicBezTo>
                    <a:pt x="1905" y="3801"/>
                    <a:pt x="1919" y="3801"/>
                    <a:pt x="1934" y="3801"/>
                  </a:cubicBezTo>
                  <a:cubicBezTo>
                    <a:pt x="2951" y="3801"/>
                    <a:pt x="3820" y="2949"/>
                    <a:pt x="3837" y="1926"/>
                  </a:cubicBezTo>
                  <a:cubicBezTo>
                    <a:pt x="3849" y="919"/>
                    <a:pt x="3028" y="49"/>
                    <a:pt x="2019" y="2"/>
                  </a:cubicBezTo>
                  <a:cubicBezTo>
                    <a:pt x="1989" y="1"/>
                    <a:pt x="1960" y="0"/>
                    <a:pt x="193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2" name="Google Shape;122;p1"/>
            <p:cNvSpPr/>
            <p:nvPr/>
          </p:nvSpPr>
          <p:spPr>
            <a:xfrm>
              <a:off x="7597559" y="4742639"/>
              <a:ext cx="152638" cy="150971"/>
            </a:xfrm>
            <a:custGeom>
              <a:rect b="b" l="l" r="r" t="t"/>
              <a:pathLst>
                <a:path extrusionOk="0" h="3804" w="3846">
                  <a:moveTo>
                    <a:pt x="1909" y="0"/>
                  </a:moveTo>
                  <a:cubicBezTo>
                    <a:pt x="890" y="0"/>
                    <a:pt x="25" y="856"/>
                    <a:pt x="12" y="1881"/>
                  </a:cubicBezTo>
                  <a:cubicBezTo>
                    <a:pt x="1" y="2891"/>
                    <a:pt x="822" y="3755"/>
                    <a:pt x="1833" y="3802"/>
                  </a:cubicBezTo>
                  <a:cubicBezTo>
                    <a:pt x="1860" y="3803"/>
                    <a:pt x="1886" y="3803"/>
                    <a:pt x="1912" y="3803"/>
                  </a:cubicBezTo>
                  <a:cubicBezTo>
                    <a:pt x="2915" y="3803"/>
                    <a:pt x="3779" y="2974"/>
                    <a:pt x="3813" y="1960"/>
                  </a:cubicBezTo>
                  <a:cubicBezTo>
                    <a:pt x="3845" y="923"/>
                    <a:pt x="2992" y="24"/>
                    <a:pt x="1952" y="1"/>
                  </a:cubicBezTo>
                  <a:cubicBezTo>
                    <a:pt x="1937" y="0"/>
                    <a:pt x="1923" y="0"/>
                    <a:pt x="190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3" name="Google Shape;123;p1"/>
            <p:cNvSpPr/>
            <p:nvPr/>
          </p:nvSpPr>
          <p:spPr>
            <a:xfrm>
              <a:off x="7848985" y="4742520"/>
              <a:ext cx="152837" cy="151011"/>
            </a:xfrm>
            <a:custGeom>
              <a:rect b="b" l="l" r="r" t="t"/>
              <a:pathLst>
                <a:path extrusionOk="0" h="3805" w="3851">
                  <a:moveTo>
                    <a:pt x="1938" y="0"/>
                  </a:moveTo>
                  <a:cubicBezTo>
                    <a:pt x="936" y="0"/>
                    <a:pt x="71" y="827"/>
                    <a:pt x="36" y="1840"/>
                  </a:cubicBezTo>
                  <a:cubicBezTo>
                    <a:pt x="0" y="2875"/>
                    <a:pt x="851" y="3778"/>
                    <a:pt x="1892" y="3805"/>
                  </a:cubicBezTo>
                  <a:cubicBezTo>
                    <a:pt x="1906" y="3805"/>
                    <a:pt x="1919" y="3805"/>
                    <a:pt x="1933" y="3805"/>
                  </a:cubicBezTo>
                  <a:cubicBezTo>
                    <a:pt x="2952" y="3805"/>
                    <a:pt x="3822" y="2954"/>
                    <a:pt x="3837" y="1927"/>
                  </a:cubicBezTo>
                  <a:cubicBezTo>
                    <a:pt x="3850" y="918"/>
                    <a:pt x="3028" y="50"/>
                    <a:pt x="2019" y="2"/>
                  </a:cubicBezTo>
                  <a:cubicBezTo>
                    <a:pt x="1992" y="1"/>
                    <a:pt x="1965" y="0"/>
                    <a:pt x="193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4" name="Google Shape;124;p1"/>
            <p:cNvSpPr/>
            <p:nvPr/>
          </p:nvSpPr>
          <p:spPr>
            <a:xfrm>
              <a:off x="8101363" y="4742639"/>
              <a:ext cx="152519" cy="150892"/>
            </a:xfrm>
            <a:custGeom>
              <a:rect b="b" l="l" r="r" t="t"/>
              <a:pathLst>
                <a:path extrusionOk="0" h="3802" w="3843">
                  <a:moveTo>
                    <a:pt x="1932" y="0"/>
                  </a:moveTo>
                  <a:cubicBezTo>
                    <a:pt x="929" y="0"/>
                    <a:pt x="64" y="829"/>
                    <a:pt x="30" y="1843"/>
                  </a:cubicBezTo>
                  <a:cubicBezTo>
                    <a:pt x="0" y="2879"/>
                    <a:pt x="853" y="3778"/>
                    <a:pt x="1893" y="3802"/>
                  </a:cubicBezTo>
                  <a:cubicBezTo>
                    <a:pt x="1906" y="3802"/>
                    <a:pt x="1919" y="3802"/>
                    <a:pt x="1932" y="3802"/>
                  </a:cubicBezTo>
                  <a:cubicBezTo>
                    <a:pt x="2954" y="3802"/>
                    <a:pt x="3821" y="2948"/>
                    <a:pt x="3831" y="1918"/>
                  </a:cubicBezTo>
                  <a:cubicBezTo>
                    <a:pt x="3843" y="911"/>
                    <a:pt x="3022" y="45"/>
                    <a:pt x="2010" y="2"/>
                  </a:cubicBezTo>
                  <a:cubicBezTo>
                    <a:pt x="1984" y="1"/>
                    <a:pt x="1958" y="0"/>
                    <a:pt x="193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5" name="Google Shape;125;p1"/>
            <p:cNvSpPr/>
            <p:nvPr/>
          </p:nvSpPr>
          <p:spPr>
            <a:xfrm>
              <a:off x="8353385" y="4742599"/>
              <a:ext cx="153075" cy="150971"/>
            </a:xfrm>
            <a:custGeom>
              <a:rect b="b" l="l" r="r" t="t"/>
              <a:pathLst>
                <a:path extrusionOk="0" h="3804" w="3857">
                  <a:moveTo>
                    <a:pt x="1939" y="1"/>
                  </a:moveTo>
                  <a:cubicBezTo>
                    <a:pt x="940" y="1"/>
                    <a:pt x="77" y="821"/>
                    <a:pt x="39" y="1833"/>
                  </a:cubicBezTo>
                  <a:cubicBezTo>
                    <a:pt x="0" y="2869"/>
                    <a:pt x="849" y="3775"/>
                    <a:pt x="1889" y="3803"/>
                  </a:cubicBezTo>
                  <a:cubicBezTo>
                    <a:pt x="1905" y="3803"/>
                    <a:pt x="1920" y="3803"/>
                    <a:pt x="1935" y="3803"/>
                  </a:cubicBezTo>
                  <a:cubicBezTo>
                    <a:pt x="2953" y="3803"/>
                    <a:pt x="3820" y="2956"/>
                    <a:pt x="3839" y="1931"/>
                  </a:cubicBezTo>
                  <a:cubicBezTo>
                    <a:pt x="3856" y="924"/>
                    <a:pt x="3037" y="52"/>
                    <a:pt x="2028" y="3"/>
                  </a:cubicBezTo>
                  <a:cubicBezTo>
                    <a:pt x="1998" y="2"/>
                    <a:pt x="1969" y="1"/>
                    <a:pt x="193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6" name="Google Shape;126;p1"/>
            <p:cNvSpPr/>
            <p:nvPr/>
          </p:nvSpPr>
          <p:spPr>
            <a:xfrm>
              <a:off x="8606279" y="4742599"/>
              <a:ext cx="153591" cy="150932"/>
            </a:xfrm>
            <a:custGeom>
              <a:rect b="b" l="l" r="r" t="t"/>
              <a:pathLst>
                <a:path extrusionOk="0" h="3803" w="3870">
                  <a:moveTo>
                    <a:pt x="1925" y="1"/>
                  </a:moveTo>
                  <a:cubicBezTo>
                    <a:pt x="912" y="1"/>
                    <a:pt x="46" y="841"/>
                    <a:pt x="24" y="1862"/>
                  </a:cubicBezTo>
                  <a:cubicBezTo>
                    <a:pt x="0" y="2901"/>
                    <a:pt x="863" y="3789"/>
                    <a:pt x="1904" y="3803"/>
                  </a:cubicBezTo>
                  <a:cubicBezTo>
                    <a:pt x="1910" y="3803"/>
                    <a:pt x="1916" y="3803"/>
                    <a:pt x="1922" y="3803"/>
                  </a:cubicBezTo>
                  <a:cubicBezTo>
                    <a:pt x="2924" y="3803"/>
                    <a:pt x="3778" y="2987"/>
                    <a:pt x="3824" y="1982"/>
                  </a:cubicBezTo>
                  <a:cubicBezTo>
                    <a:pt x="3869" y="944"/>
                    <a:pt x="3024" y="35"/>
                    <a:pt x="1983" y="2"/>
                  </a:cubicBezTo>
                  <a:cubicBezTo>
                    <a:pt x="1964" y="1"/>
                    <a:pt x="1944" y="1"/>
                    <a:pt x="192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7" name="Google Shape;127;p1"/>
            <p:cNvSpPr/>
            <p:nvPr/>
          </p:nvSpPr>
          <p:spPr>
            <a:xfrm>
              <a:off x="6840662" y="4742559"/>
              <a:ext cx="151765" cy="150971"/>
            </a:xfrm>
            <a:custGeom>
              <a:rect b="b" l="l" r="r" t="t"/>
              <a:pathLst>
                <a:path extrusionOk="0" h="3804" w="3824">
                  <a:moveTo>
                    <a:pt x="1917" y="1"/>
                  </a:moveTo>
                  <a:cubicBezTo>
                    <a:pt x="1907" y="1"/>
                    <a:pt x="1897" y="1"/>
                    <a:pt x="1887" y="1"/>
                  </a:cubicBezTo>
                  <a:cubicBezTo>
                    <a:pt x="879" y="20"/>
                    <a:pt x="34" y="867"/>
                    <a:pt x="19" y="1876"/>
                  </a:cubicBezTo>
                  <a:cubicBezTo>
                    <a:pt x="1" y="2916"/>
                    <a:pt x="869" y="3799"/>
                    <a:pt x="1910" y="3804"/>
                  </a:cubicBezTo>
                  <a:cubicBezTo>
                    <a:pt x="1912" y="3804"/>
                    <a:pt x="1913" y="3804"/>
                    <a:pt x="1915" y="3804"/>
                  </a:cubicBezTo>
                  <a:cubicBezTo>
                    <a:pt x="2953" y="3804"/>
                    <a:pt x="3823" y="2929"/>
                    <a:pt x="3816" y="1890"/>
                  </a:cubicBezTo>
                  <a:cubicBezTo>
                    <a:pt x="3807" y="860"/>
                    <a:pt x="2939" y="1"/>
                    <a:pt x="191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8" name="Google Shape;128;p1"/>
            <p:cNvSpPr/>
            <p:nvPr/>
          </p:nvSpPr>
          <p:spPr>
            <a:xfrm>
              <a:off x="6588244" y="4742599"/>
              <a:ext cx="153075" cy="150892"/>
            </a:xfrm>
            <a:custGeom>
              <a:rect b="b" l="l" r="r" t="t"/>
              <a:pathLst>
                <a:path extrusionOk="0" h="3802" w="3857">
                  <a:moveTo>
                    <a:pt x="1919" y="1"/>
                  </a:moveTo>
                  <a:cubicBezTo>
                    <a:pt x="905" y="1"/>
                    <a:pt x="36" y="849"/>
                    <a:pt x="18" y="1872"/>
                  </a:cubicBezTo>
                  <a:cubicBezTo>
                    <a:pt x="0" y="2879"/>
                    <a:pt x="820" y="3750"/>
                    <a:pt x="1828" y="3800"/>
                  </a:cubicBezTo>
                  <a:cubicBezTo>
                    <a:pt x="1858" y="3801"/>
                    <a:pt x="1888" y="3802"/>
                    <a:pt x="1918" y="3802"/>
                  </a:cubicBezTo>
                  <a:cubicBezTo>
                    <a:pt x="2917" y="3802"/>
                    <a:pt x="3779" y="2982"/>
                    <a:pt x="3817" y="1970"/>
                  </a:cubicBezTo>
                  <a:cubicBezTo>
                    <a:pt x="3856" y="934"/>
                    <a:pt x="3008" y="28"/>
                    <a:pt x="1967" y="2"/>
                  </a:cubicBezTo>
                  <a:cubicBezTo>
                    <a:pt x="1951" y="1"/>
                    <a:pt x="1935" y="1"/>
                    <a:pt x="191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9" name="Google Shape;129;p1"/>
            <p:cNvSpPr/>
            <p:nvPr/>
          </p:nvSpPr>
          <p:spPr>
            <a:xfrm>
              <a:off x="6335350" y="4742559"/>
              <a:ext cx="152440" cy="150971"/>
            </a:xfrm>
            <a:custGeom>
              <a:rect b="b" l="l" r="r" t="t"/>
              <a:pathLst>
                <a:path extrusionOk="0" h="3804" w="3841">
                  <a:moveTo>
                    <a:pt x="1931" y="1"/>
                  </a:moveTo>
                  <a:cubicBezTo>
                    <a:pt x="926" y="1"/>
                    <a:pt x="65" y="832"/>
                    <a:pt x="34" y="1847"/>
                  </a:cubicBezTo>
                  <a:cubicBezTo>
                    <a:pt x="0" y="2886"/>
                    <a:pt x="857" y="3783"/>
                    <a:pt x="1898" y="3804"/>
                  </a:cubicBezTo>
                  <a:cubicBezTo>
                    <a:pt x="1909" y="3804"/>
                    <a:pt x="1920" y="3804"/>
                    <a:pt x="1931" y="3804"/>
                  </a:cubicBezTo>
                  <a:cubicBezTo>
                    <a:pt x="2956" y="3804"/>
                    <a:pt x="3824" y="2948"/>
                    <a:pt x="3833" y="1917"/>
                  </a:cubicBezTo>
                  <a:cubicBezTo>
                    <a:pt x="3840" y="907"/>
                    <a:pt x="3019" y="46"/>
                    <a:pt x="2008" y="3"/>
                  </a:cubicBezTo>
                  <a:cubicBezTo>
                    <a:pt x="1982" y="2"/>
                    <a:pt x="1957" y="1"/>
                    <a:pt x="193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0" name="Google Shape;130;p1"/>
            <p:cNvSpPr/>
            <p:nvPr/>
          </p:nvSpPr>
          <p:spPr>
            <a:xfrm>
              <a:off x="6082972" y="4742678"/>
              <a:ext cx="152837" cy="150852"/>
            </a:xfrm>
            <a:custGeom>
              <a:rect b="b" l="l" r="r" t="t"/>
              <a:pathLst>
                <a:path extrusionOk="0" h="3801" w="3851">
                  <a:moveTo>
                    <a:pt x="1932" y="0"/>
                  </a:moveTo>
                  <a:cubicBezTo>
                    <a:pt x="932" y="0"/>
                    <a:pt x="72" y="826"/>
                    <a:pt x="36" y="1836"/>
                  </a:cubicBezTo>
                  <a:cubicBezTo>
                    <a:pt x="0" y="2871"/>
                    <a:pt x="852" y="3774"/>
                    <a:pt x="1892" y="3801"/>
                  </a:cubicBezTo>
                  <a:cubicBezTo>
                    <a:pt x="1906" y="3801"/>
                    <a:pt x="1919" y="3801"/>
                    <a:pt x="1933" y="3801"/>
                  </a:cubicBezTo>
                  <a:cubicBezTo>
                    <a:pt x="2955" y="3801"/>
                    <a:pt x="3822" y="2950"/>
                    <a:pt x="3837" y="1926"/>
                  </a:cubicBezTo>
                  <a:cubicBezTo>
                    <a:pt x="3850" y="919"/>
                    <a:pt x="3028" y="49"/>
                    <a:pt x="2021" y="2"/>
                  </a:cubicBezTo>
                  <a:cubicBezTo>
                    <a:pt x="1991" y="1"/>
                    <a:pt x="1962" y="0"/>
                    <a:pt x="193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1" name="Google Shape;131;p1"/>
            <p:cNvSpPr/>
            <p:nvPr/>
          </p:nvSpPr>
          <p:spPr>
            <a:xfrm>
              <a:off x="5831665" y="4742678"/>
              <a:ext cx="151765" cy="150892"/>
            </a:xfrm>
            <a:custGeom>
              <a:rect b="b" l="l" r="r" t="t"/>
              <a:pathLst>
                <a:path extrusionOk="0" h="3802" w="3824">
                  <a:moveTo>
                    <a:pt x="1918" y="0"/>
                  </a:moveTo>
                  <a:cubicBezTo>
                    <a:pt x="1903" y="0"/>
                    <a:pt x="1888" y="1"/>
                    <a:pt x="1872" y="1"/>
                  </a:cubicBezTo>
                  <a:cubicBezTo>
                    <a:pt x="862" y="24"/>
                    <a:pt x="23" y="874"/>
                    <a:pt x="11" y="1881"/>
                  </a:cubicBezTo>
                  <a:cubicBezTo>
                    <a:pt x="1" y="2922"/>
                    <a:pt x="871" y="3802"/>
                    <a:pt x="1911" y="3802"/>
                  </a:cubicBezTo>
                  <a:cubicBezTo>
                    <a:pt x="2952" y="3802"/>
                    <a:pt x="3823" y="2922"/>
                    <a:pt x="3812" y="1881"/>
                  </a:cubicBezTo>
                  <a:cubicBezTo>
                    <a:pt x="3801" y="856"/>
                    <a:pt x="2937" y="0"/>
                    <a:pt x="191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2" name="Google Shape;132;p1"/>
            <p:cNvSpPr/>
            <p:nvPr/>
          </p:nvSpPr>
          <p:spPr>
            <a:xfrm>
              <a:off x="6965601" y="4617343"/>
              <a:ext cx="153472" cy="149344"/>
            </a:xfrm>
            <a:custGeom>
              <a:rect b="b" l="l" r="r" t="t"/>
              <a:pathLst>
                <a:path extrusionOk="0" h="3763" w="3867">
                  <a:moveTo>
                    <a:pt x="1936" y="0"/>
                  </a:moveTo>
                  <a:cubicBezTo>
                    <a:pt x="983" y="0"/>
                    <a:pt x="136" y="800"/>
                    <a:pt x="68" y="1780"/>
                  </a:cubicBezTo>
                  <a:cubicBezTo>
                    <a:pt x="0" y="2793"/>
                    <a:pt x="868" y="3733"/>
                    <a:pt x="1902" y="3762"/>
                  </a:cubicBezTo>
                  <a:cubicBezTo>
                    <a:pt x="1918" y="3762"/>
                    <a:pt x="1934" y="3762"/>
                    <a:pt x="1950" y="3762"/>
                  </a:cubicBezTo>
                  <a:cubicBezTo>
                    <a:pt x="2923" y="3762"/>
                    <a:pt x="3787" y="2933"/>
                    <a:pt x="3826" y="1942"/>
                  </a:cubicBezTo>
                  <a:cubicBezTo>
                    <a:pt x="3866" y="954"/>
                    <a:pt x="3035" y="55"/>
                    <a:pt x="2028" y="3"/>
                  </a:cubicBezTo>
                  <a:cubicBezTo>
                    <a:pt x="1997" y="1"/>
                    <a:pt x="1967" y="0"/>
                    <a:pt x="193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3" name="Google Shape;133;p1"/>
            <p:cNvSpPr/>
            <p:nvPr/>
          </p:nvSpPr>
          <p:spPr>
            <a:xfrm>
              <a:off x="7217861" y="4617343"/>
              <a:ext cx="153472" cy="149344"/>
            </a:xfrm>
            <a:custGeom>
              <a:rect b="b" l="l" r="r" t="t"/>
              <a:pathLst>
                <a:path extrusionOk="0" h="3763" w="3867">
                  <a:moveTo>
                    <a:pt x="1935" y="0"/>
                  </a:moveTo>
                  <a:cubicBezTo>
                    <a:pt x="980" y="0"/>
                    <a:pt x="133" y="800"/>
                    <a:pt x="65" y="1780"/>
                  </a:cubicBezTo>
                  <a:cubicBezTo>
                    <a:pt x="0" y="2793"/>
                    <a:pt x="868" y="3733"/>
                    <a:pt x="1902" y="3762"/>
                  </a:cubicBezTo>
                  <a:cubicBezTo>
                    <a:pt x="1918" y="3762"/>
                    <a:pt x="1934" y="3762"/>
                    <a:pt x="1950" y="3762"/>
                  </a:cubicBezTo>
                  <a:cubicBezTo>
                    <a:pt x="2925" y="3762"/>
                    <a:pt x="3788" y="2933"/>
                    <a:pt x="3827" y="1942"/>
                  </a:cubicBezTo>
                  <a:cubicBezTo>
                    <a:pt x="3866" y="954"/>
                    <a:pt x="3034" y="55"/>
                    <a:pt x="2027" y="3"/>
                  </a:cubicBezTo>
                  <a:cubicBezTo>
                    <a:pt x="1996" y="1"/>
                    <a:pt x="1965" y="0"/>
                    <a:pt x="193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4" name="Google Shape;134;p1"/>
            <p:cNvSpPr/>
            <p:nvPr/>
          </p:nvSpPr>
          <p:spPr>
            <a:xfrm>
              <a:off x="7472343" y="4617303"/>
              <a:ext cx="150336" cy="149265"/>
            </a:xfrm>
            <a:custGeom>
              <a:rect b="b" l="l" r="r" t="t"/>
              <a:pathLst>
                <a:path extrusionOk="0" h="3761" w="3788">
                  <a:moveTo>
                    <a:pt x="1893" y="1"/>
                  </a:moveTo>
                  <a:cubicBezTo>
                    <a:pt x="1892" y="1"/>
                    <a:pt x="1890" y="1"/>
                    <a:pt x="1888" y="1"/>
                  </a:cubicBezTo>
                  <a:cubicBezTo>
                    <a:pt x="885" y="2"/>
                    <a:pt x="23" y="859"/>
                    <a:pt x="11" y="1861"/>
                  </a:cubicBezTo>
                  <a:cubicBezTo>
                    <a:pt x="1" y="2859"/>
                    <a:pt x="851" y="3737"/>
                    <a:pt x="1855" y="3760"/>
                  </a:cubicBezTo>
                  <a:cubicBezTo>
                    <a:pt x="1869" y="3760"/>
                    <a:pt x="1882" y="3760"/>
                    <a:pt x="1896" y="3760"/>
                  </a:cubicBezTo>
                  <a:cubicBezTo>
                    <a:pt x="2904" y="3760"/>
                    <a:pt x="3787" y="2872"/>
                    <a:pt x="3773" y="1858"/>
                  </a:cubicBezTo>
                  <a:cubicBezTo>
                    <a:pt x="3756" y="858"/>
                    <a:pt x="2891" y="1"/>
                    <a:pt x="189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5" name="Google Shape;135;p1"/>
            <p:cNvSpPr/>
            <p:nvPr/>
          </p:nvSpPr>
          <p:spPr>
            <a:xfrm>
              <a:off x="7724245" y="4617184"/>
              <a:ext cx="150416" cy="149384"/>
            </a:xfrm>
            <a:custGeom>
              <a:rect b="b" l="l" r="r" t="t"/>
              <a:pathLst>
                <a:path extrusionOk="0" h="3764" w="3790">
                  <a:moveTo>
                    <a:pt x="1896" y="1"/>
                  </a:moveTo>
                  <a:cubicBezTo>
                    <a:pt x="899" y="1"/>
                    <a:pt x="34" y="857"/>
                    <a:pt x="17" y="1857"/>
                  </a:cubicBezTo>
                  <a:cubicBezTo>
                    <a:pt x="0" y="2870"/>
                    <a:pt x="883" y="3763"/>
                    <a:pt x="1894" y="3763"/>
                  </a:cubicBezTo>
                  <a:cubicBezTo>
                    <a:pt x="1906" y="3763"/>
                    <a:pt x="1919" y="3763"/>
                    <a:pt x="1932" y="3763"/>
                  </a:cubicBezTo>
                  <a:cubicBezTo>
                    <a:pt x="2939" y="3743"/>
                    <a:pt x="3789" y="2867"/>
                    <a:pt x="3781" y="1870"/>
                  </a:cubicBezTo>
                  <a:cubicBezTo>
                    <a:pt x="3770" y="867"/>
                    <a:pt x="2906" y="7"/>
                    <a:pt x="1906" y="1"/>
                  </a:cubicBezTo>
                  <a:cubicBezTo>
                    <a:pt x="1903" y="1"/>
                    <a:pt x="1899" y="1"/>
                    <a:pt x="189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6" name="Google Shape;136;p1"/>
            <p:cNvSpPr/>
            <p:nvPr/>
          </p:nvSpPr>
          <p:spPr>
            <a:xfrm>
              <a:off x="7976385" y="4617303"/>
              <a:ext cx="150336" cy="149344"/>
            </a:xfrm>
            <a:custGeom>
              <a:rect b="b" l="l" r="r" t="t"/>
              <a:pathLst>
                <a:path extrusionOk="0" h="3763" w="3788">
                  <a:moveTo>
                    <a:pt x="1902" y="1"/>
                  </a:moveTo>
                  <a:cubicBezTo>
                    <a:pt x="909" y="1"/>
                    <a:pt x="42" y="851"/>
                    <a:pt x="20" y="1852"/>
                  </a:cubicBezTo>
                  <a:cubicBezTo>
                    <a:pt x="0" y="2849"/>
                    <a:pt x="845" y="3729"/>
                    <a:pt x="1851" y="3761"/>
                  </a:cubicBezTo>
                  <a:cubicBezTo>
                    <a:pt x="1870" y="3762"/>
                    <a:pt x="1888" y="3762"/>
                    <a:pt x="1906" y="3762"/>
                  </a:cubicBezTo>
                  <a:cubicBezTo>
                    <a:pt x="2906" y="3762"/>
                    <a:pt x="3788" y="2880"/>
                    <a:pt x="3781" y="1869"/>
                  </a:cubicBezTo>
                  <a:cubicBezTo>
                    <a:pt x="3776" y="871"/>
                    <a:pt x="2912" y="8"/>
                    <a:pt x="1912" y="1"/>
                  </a:cubicBezTo>
                  <a:cubicBezTo>
                    <a:pt x="1909" y="1"/>
                    <a:pt x="1905" y="1"/>
                    <a:pt x="190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7" name="Google Shape;137;p1"/>
            <p:cNvSpPr/>
            <p:nvPr/>
          </p:nvSpPr>
          <p:spPr>
            <a:xfrm>
              <a:off x="8228128" y="4617303"/>
              <a:ext cx="151170" cy="149304"/>
            </a:xfrm>
            <a:custGeom>
              <a:rect b="b" l="l" r="r" t="t"/>
              <a:pathLst>
                <a:path extrusionOk="0" h="3762" w="3809">
                  <a:moveTo>
                    <a:pt x="1909" y="0"/>
                  </a:moveTo>
                  <a:cubicBezTo>
                    <a:pt x="932" y="0"/>
                    <a:pt x="75" y="834"/>
                    <a:pt x="38" y="1825"/>
                  </a:cubicBezTo>
                  <a:cubicBezTo>
                    <a:pt x="0" y="2844"/>
                    <a:pt x="890" y="3761"/>
                    <a:pt x="1920" y="3761"/>
                  </a:cubicBezTo>
                  <a:cubicBezTo>
                    <a:pt x="1921" y="3761"/>
                    <a:pt x="1921" y="3761"/>
                    <a:pt x="1922" y="3761"/>
                  </a:cubicBezTo>
                  <a:cubicBezTo>
                    <a:pt x="2922" y="3760"/>
                    <a:pt x="3788" y="2900"/>
                    <a:pt x="3800" y="1897"/>
                  </a:cubicBezTo>
                  <a:cubicBezTo>
                    <a:pt x="3808" y="898"/>
                    <a:pt x="2957" y="24"/>
                    <a:pt x="1954" y="1"/>
                  </a:cubicBezTo>
                  <a:cubicBezTo>
                    <a:pt x="1939" y="0"/>
                    <a:pt x="1924" y="0"/>
                    <a:pt x="190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8" name="Google Shape;138;p1"/>
            <p:cNvSpPr/>
            <p:nvPr/>
          </p:nvSpPr>
          <p:spPr>
            <a:xfrm>
              <a:off x="8480784" y="4617303"/>
              <a:ext cx="150297" cy="149304"/>
            </a:xfrm>
            <a:custGeom>
              <a:rect b="b" l="l" r="r" t="t"/>
              <a:pathLst>
                <a:path extrusionOk="0" h="3762" w="3787">
                  <a:moveTo>
                    <a:pt x="1901" y="1"/>
                  </a:moveTo>
                  <a:cubicBezTo>
                    <a:pt x="915" y="1"/>
                    <a:pt x="52" y="844"/>
                    <a:pt x="23" y="1839"/>
                  </a:cubicBezTo>
                  <a:cubicBezTo>
                    <a:pt x="0" y="2836"/>
                    <a:pt x="841" y="3722"/>
                    <a:pt x="1849" y="3760"/>
                  </a:cubicBezTo>
                  <a:cubicBezTo>
                    <a:pt x="1872" y="3761"/>
                    <a:pt x="1895" y="3761"/>
                    <a:pt x="1918" y="3761"/>
                  </a:cubicBezTo>
                  <a:cubicBezTo>
                    <a:pt x="2910" y="3761"/>
                    <a:pt x="3787" y="2885"/>
                    <a:pt x="3787" y="1880"/>
                  </a:cubicBezTo>
                  <a:cubicBezTo>
                    <a:pt x="3787" y="879"/>
                    <a:pt x="2927" y="12"/>
                    <a:pt x="1924" y="1"/>
                  </a:cubicBezTo>
                  <a:cubicBezTo>
                    <a:pt x="1916" y="1"/>
                    <a:pt x="1909" y="1"/>
                    <a:pt x="190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9" name="Google Shape;139;p1"/>
            <p:cNvSpPr/>
            <p:nvPr/>
          </p:nvSpPr>
          <p:spPr>
            <a:xfrm>
              <a:off x="8733718" y="4617303"/>
              <a:ext cx="150376" cy="149304"/>
            </a:xfrm>
            <a:custGeom>
              <a:rect b="b" l="l" r="r" t="t"/>
              <a:pathLst>
                <a:path extrusionOk="0" h="3762" w="3789">
                  <a:moveTo>
                    <a:pt x="1892" y="1"/>
                  </a:moveTo>
                  <a:cubicBezTo>
                    <a:pt x="1890" y="1"/>
                    <a:pt x="1888" y="1"/>
                    <a:pt x="1887" y="1"/>
                  </a:cubicBezTo>
                  <a:cubicBezTo>
                    <a:pt x="888" y="2"/>
                    <a:pt x="21" y="862"/>
                    <a:pt x="11" y="1865"/>
                  </a:cubicBezTo>
                  <a:cubicBezTo>
                    <a:pt x="1" y="2864"/>
                    <a:pt x="850" y="3738"/>
                    <a:pt x="1855" y="3761"/>
                  </a:cubicBezTo>
                  <a:cubicBezTo>
                    <a:pt x="1868" y="3762"/>
                    <a:pt x="1881" y="3762"/>
                    <a:pt x="1894" y="3762"/>
                  </a:cubicBezTo>
                  <a:cubicBezTo>
                    <a:pt x="2907" y="3762"/>
                    <a:pt x="3788" y="2872"/>
                    <a:pt x="3773" y="1858"/>
                  </a:cubicBezTo>
                  <a:cubicBezTo>
                    <a:pt x="3754" y="855"/>
                    <a:pt x="2890" y="1"/>
                    <a:pt x="189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0" name="Google Shape;140;p1"/>
            <p:cNvSpPr/>
            <p:nvPr/>
          </p:nvSpPr>
          <p:spPr>
            <a:xfrm>
              <a:off x="6715525" y="4617303"/>
              <a:ext cx="150297" cy="149265"/>
            </a:xfrm>
            <a:custGeom>
              <a:rect b="b" l="l" r="r" t="t"/>
              <a:pathLst>
                <a:path extrusionOk="0" h="3761" w="3787">
                  <a:moveTo>
                    <a:pt x="1894" y="1"/>
                  </a:moveTo>
                  <a:cubicBezTo>
                    <a:pt x="1891" y="1"/>
                    <a:pt x="1889" y="1"/>
                    <a:pt x="1886" y="1"/>
                  </a:cubicBezTo>
                  <a:cubicBezTo>
                    <a:pt x="885" y="4"/>
                    <a:pt x="19" y="864"/>
                    <a:pt x="10" y="1867"/>
                  </a:cubicBezTo>
                  <a:cubicBezTo>
                    <a:pt x="0" y="2878"/>
                    <a:pt x="884" y="3760"/>
                    <a:pt x="1888" y="3760"/>
                  </a:cubicBezTo>
                  <a:cubicBezTo>
                    <a:pt x="1905" y="3760"/>
                    <a:pt x="1921" y="3760"/>
                    <a:pt x="1937" y="3760"/>
                  </a:cubicBezTo>
                  <a:cubicBezTo>
                    <a:pt x="2941" y="3731"/>
                    <a:pt x="3787" y="2849"/>
                    <a:pt x="3769" y="1854"/>
                  </a:cubicBezTo>
                  <a:cubicBezTo>
                    <a:pt x="3753" y="853"/>
                    <a:pt x="2888" y="1"/>
                    <a:pt x="189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1" name="Google Shape;141;p1"/>
            <p:cNvSpPr/>
            <p:nvPr/>
          </p:nvSpPr>
          <p:spPr>
            <a:xfrm>
              <a:off x="6463464" y="4617303"/>
              <a:ext cx="150376" cy="149304"/>
            </a:xfrm>
            <a:custGeom>
              <a:rect b="b" l="l" r="r" t="t"/>
              <a:pathLst>
                <a:path extrusionOk="0" h="3762" w="3789">
                  <a:moveTo>
                    <a:pt x="1888" y="1"/>
                  </a:moveTo>
                  <a:cubicBezTo>
                    <a:pt x="1882" y="1"/>
                    <a:pt x="1875" y="1"/>
                    <a:pt x="1868" y="1"/>
                  </a:cubicBezTo>
                  <a:cubicBezTo>
                    <a:pt x="865" y="9"/>
                    <a:pt x="7" y="875"/>
                    <a:pt x="5" y="1875"/>
                  </a:cubicBezTo>
                  <a:cubicBezTo>
                    <a:pt x="1" y="2877"/>
                    <a:pt x="857" y="3745"/>
                    <a:pt x="1861" y="3761"/>
                  </a:cubicBezTo>
                  <a:cubicBezTo>
                    <a:pt x="1871" y="3761"/>
                    <a:pt x="1882" y="3762"/>
                    <a:pt x="1892" y="3762"/>
                  </a:cubicBezTo>
                  <a:cubicBezTo>
                    <a:pt x="2908" y="3762"/>
                    <a:pt x="3789" y="2862"/>
                    <a:pt x="3766" y="1846"/>
                  </a:cubicBezTo>
                  <a:cubicBezTo>
                    <a:pt x="3743" y="849"/>
                    <a:pt x="2877" y="1"/>
                    <a:pt x="188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2" name="Google Shape;142;p1"/>
            <p:cNvSpPr/>
            <p:nvPr/>
          </p:nvSpPr>
          <p:spPr>
            <a:xfrm>
              <a:off x="6210054" y="4617144"/>
              <a:ext cx="152559" cy="149503"/>
            </a:xfrm>
            <a:custGeom>
              <a:rect b="b" l="l" r="r" t="t"/>
              <a:pathLst>
                <a:path extrusionOk="0" h="3767" w="3844">
                  <a:moveTo>
                    <a:pt x="1908" y="0"/>
                  </a:moveTo>
                  <a:cubicBezTo>
                    <a:pt x="934" y="0"/>
                    <a:pt x="58" y="843"/>
                    <a:pt x="30" y="1842"/>
                  </a:cubicBezTo>
                  <a:cubicBezTo>
                    <a:pt x="1" y="2835"/>
                    <a:pt x="844" y="3725"/>
                    <a:pt x="1849" y="3765"/>
                  </a:cubicBezTo>
                  <a:cubicBezTo>
                    <a:pt x="1873" y="3766"/>
                    <a:pt x="1896" y="3767"/>
                    <a:pt x="1919" y="3767"/>
                  </a:cubicBezTo>
                  <a:cubicBezTo>
                    <a:pt x="2881" y="3767"/>
                    <a:pt x="3738" y="2948"/>
                    <a:pt x="3790" y="1965"/>
                  </a:cubicBezTo>
                  <a:cubicBezTo>
                    <a:pt x="3844" y="975"/>
                    <a:pt x="3024" y="73"/>
                    <a:pt x="2013" y="3"/>
                  </a:cubicBezTo>
                  <a:cubicBezTo>
                    <a:pt x="1978" y="1"/>
                    <a:pt x="1942" y="0"/>
                    <a:pt x="190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3" name="Google Shape;143;p1"/>
            <p:cNvSpPr/>
            <p:nvPr/>
          </p:nvSpPr>
          <p:spPr>
            <a:xfrm>
              <a:off x="5957676" y="4617303"/>
              <a:ext cx="150892" cy="149384"/>
            </a:xfrm>
            <a:custGeom>
              <a:rect b="b" l="l" r="r" t="t"/>
              <a:pathLst>
                <a:path extrusionOk="0" h="3764" w="3802">
                  <a:moveTo>
                    <a:pt x="1907" y="0"/>
                  </a:moveTo>
                  <a:cubicBezTo>
                    <a:pt x="928" y="0"/>
                    <a:pt x="69" y="834"/>
                    <a:pt x="36" y="1829"/>
                  </a:cubicBezTo>
                  <a:cubicBezTo>
                    <a:pt x="1" y="2820"/>
                    <a:pt x="838" y="3714"/>
                    <a:pt x="1844" y="3761"/>
                  </a:cubicBezTo>
                  <a:cubicBezTo>
                    <a:pt x="1870" y="3762"/>
                    <a:pt x="1896" y="3763"/>
                    <a:pt x="1923" y="3763"/>
                  </a:cubicBezTo>
                  <a:cubicBezTo>
                    <a:pt x="2910" y="3763"/>
                    <a:pt x="3786" y="2898"/>
                    <a:pt x="3795" y="1894"/>
                  </a:cubicBezTo>
                  <a:cubicBezTo>
                    <a:pt x="3802" y="894"/>
                    <a:pt x="2949" y="22"/>
                    <a:pt x="1945" y="1"/>
                  </a:cubicBezTo>
                  <a:cubicBezTo>
                    <a:pt x="1932" y="1"/>
                    <a:pt x="1920" y="0"/>
                    <a:pt x="190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4" name="Google Shape;144;p1"/>
            <p:cNvSpPr/>
            <p:nvPr/>
          </p:nvSpPr>
          <p:spPr>
            <a:xfrm>
              <a:off x="7094668" y="4492404"/>
              <a:ext cx="148590" cy="146844"/>
            </a:xfrm>
            <a:custGeom>
              <a:rect b="b" l="l" r="r" t="t"/>
              <a:pathLst>
                <a:path extrusionOk="0" h="3700" w="3744">
                  <a:moveTo>
                    <a:pt x="1873" y="0"/>
                  </a:moveTo>
                  <a:cubicBezTo>
                    <a:pt x="1871" y="0"/>
                    <a:pt x="1868" y="0"/>
                    <a:pt x="1866" y="0"/>
                  </a:cubicBezTo>
                  <a:cubicBezTo>
                    <a:pt x="877" y="4"/>
                    <a:pt x="45" y="825"/>
                    <a:pt x="23" y="1815"/>
                  </a:cubicBezTo>
                  <a:cubicBezTo>
                    <a:pt x="0" y="2826"/>
                    <a:pt x="856" y="3700"/>
                    <a:pt x="1868" y="3700"/>
                  </a:cubicBezTo>
                  <a:cubicBezTo>
                    <a:pt x="1871" y="3700"/>
                    <a:pt x="1874" y="3700"/>
                    <a:pt x="1876" y="3700"/>
                  </a:cubicBezTo>
                  <a:cubicBezTo>
                    <a:pt x="2863" y="3694"/>
                    <a:pt x="3697" y="2875"/>
                    <a:pt x="3719" y="1885"/>
                  </a:cubicBezTo>
                  <a:cubicBezTo>
                    <a:pt x="3743" y="874"/>
                    <a:pt x="2888" y="0"/>
                    <a:pt x="187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5" name="Google Shape;145;p1"/>
            <p:cNvSpPr/>
            <p:nvPr/>
          </p:nvSpPr>
          <p:spPr>
            <a:xfrm>
              <a:off x="7346927" y="4492404"/>
              <a:ext cx="148590" cy="146844"/>
            </a:xfrm>
            <a:custGeom>
              <a:rect b="b" l="l" r="r" t="t"/>
              <a:pathLst>
                <a:path extrusionOk="0" h="3700" w="3744">
                  <a:moveTo>
                    <a:pt x="1873" y="0"/>
                  </a:moveTo>
                  <a:cubicBezTo>
                    <a:pt x="1871" y="0"/>
                    <a:pt x="1868" y="0"/>
                    <a:pt x="1866" y="0"/>
                  </a:cubicBezTo>
                  <a:cubicBezTo>
                    <a:pt x="879" y="4"/>
                    <a:pt x="44" y="825"/>
                    <a:pt x="23" y="1815"/>
                  </a:cubicBezTo>
                  <a:cubicBezTo>
                    <a:pt x="0" y="2826"/>
                    <a:pt x="856" y="3700"/>
                    <a:pt x="1870" y="3700"/>
                  </a:cubicBezTo>
                  <a:cubicBezTo>
                    <a:pt x="1873" y="3700"/>
                    <a:pt x="1875" y="3700"/>
                    <a:pt x="1878" y="3700"/>
                  </a:cubicBezTo>
                  <a:cubicBezTo>
                    <a:pt x="2863" y="3694"/>
                    <a:pt x="3698" y="2875"/>
                    <a:pt x="3720" y="1885"/>
                  </a:cubicBezTo>
                  <a:cubicBezTo>
                    <a:pt x="3743" y="874"/>
                    <a:pt x="2888" y="0"/>
                    <a:pt x="187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6" name="Google Shape;146;p1"/>
            <p:cNvSpPr/>
            <p:nvPr/>
          </p:nvSpPr>
          <p:spPr>
            <a:xfrm>
              <a:off x="7599187" y="4492404"/>
              <a:ext cx="148590" cy="146844"/>
            </a:xfrm>
            <a:custGeom>
              <a:rect b="b" l="l" r="r" t="t"/>
              <a:pathLst>
                <a:path extrusionOk="0" h="3700" w="3744">
                  <a:moveTo>
                    <a:pt x="1874" y="0"/>
                  </a:moveTo>
                  <a:cubicBezTo>
                    <a:pt x="1871" y="0"/>
                    <a:pt x="1869" y="0"/>
                    <a:pt x="1866" y="0"/>
                  </a:cubicBezTo>
                  <a:cubicBezTo>
                    <a:pt x="880" y="4"/>
                    <a:pt x="45" y="825"/>
                    <a:pt x="23" y="1815"/>
                  </a:cubicBezTo>
                  <a:cubicBezTo>
                    <a:pt x="0" y="2826"/>
                    <a:pt x="856" y="3700"/>
                    <a:pt x="1870" y="3700"/>
                  </a:cubicBezTo>
                  <a:cubicBezTo>
                    <a:pt x="1873" y="3700"/>
                    <a:pt x="1875" y="3700"/>
                    <a:pt x="1878" y="3700"/>
                  </a:cubicBezTo>
                  <a:cubicBezTo>
                    <a:pt x="2862" y="3694"/>
                    <a:pt x="3699" y="2875"/>
                    <a:pt x="3720" y="1885"/>
                  </a:cubicBezTo>
                  <a:cubicBezTo>
                    <a:pt x="3743" y="874"/>
                    <a:pt x="2888" y="0"/>
                    <a:pt x="187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7" name="Google Shape;147;p1"/>
            <p:cNvSpPr/>
            <p:nvPr/>
          </p:nvSpPr>
          <p:spPr>
            <a:xfrm>
              <a:off x="7851485" y="4492404"/>
              <a:ext cx="148590" cy="146844"/>
            </a:xfrm>
            <a:custGeom>
              <a:rect b="b" l="l" r="r" t="t"/>
              <a:pathLst>
                <a:path extrusionOk="0" h="3700" w="3744">
                  <a:moveTo>
                    <a:pt x="1874" y="0"/>
                  </a:moveTo>
                  <a:cubicBezTo>
                    <a:pt x="1872" y="0"/>
                    <a:pt x="1869" y="0"/>
                    <a:pt x="1867" y="0"/>
                  </a:cubicBezTo>
                  <a:cubicBezTo>
                    <a:pt x="879" y="4"/>
                    <a:pt x="46" y="825"/>
                    <a:pt x="24" y="1815"/>
                  </a:cubicBezTo>
                  <a:cubicBezTo>
                    <a:pt x="1" y="2826"/>
                    <a:pt x="856" y="3700"/>
                    <a:pt x="1869" y="3700"/>
                  </a:cubicBezTo>
                  <a:cubicBezTo>
                    <a:pt x="1872" y="3700"/>
                    <a:pt x="1874" y="3700"/>
                    <a:pt x="1877" y="3700"/>
                  </a:cubicBezTo>
                  <a:cubicBezTo>
                    <a:pt x="2864" y="3694"/>
                    <a:pt x="3698" y="2875"/>
                    <a:pt x="3719" y="1885"/>
                  </a:cubicBezTo>
                  <a:cubicBezTo>
                    <a:pt x="3744" y="874"/>
                    <a:pt x="2888" y="0"/>
                    <a:pt x="187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8" name="Google Shape;148;p1"/>
            <p:cNvSpPr/>
            <p:nvPr/>
          </p:nvSpPr>
          <p:spPr>
            <a:xfrm>
              <a:off x="8103467" y="4492404"/>
              <a:ext cx="149185" cy="146804"/>
            </a:xfrm>
            <a:custGeom>
              <a:rect b="b" l="l" r="r" t="t"/>
              <a:pathLst>
                <a:path extrusionOk="0" h="3699" w="3759">
                  <a:moveTo>
                    <a:pt x="1883" y="0"/>
                  </a:moveTo>
                  <a:cubicBezTo>
                    <a:pt x="900" y="0"/>
                    <a:pt x="61" y="815"/>
                    <a:pt x="32" y="1805"/>
                  </a:cubicBezTo>
                  <a:cubicBezTo>
                    <a:pt x="1" y="2815"/>
                    <a:pt x="858" y="3694"/>
                    <a:pt x="1875" y="3698"/>
                  </a:cubicBezTo>
                  <a:cubicBezTo>
                    <a:pt x="1876" y="3698"/>
                    <a:pt x="1877" y="3698"/>
                    <a:pt x="1878" y="3698"/>
                  </a:cubicBezTo>
                  <a:cubicBezTo>
                    <a:pt x="2861" y="3698"/>
                    <a:pt x="3698" y="2884"/>
                    <a:pt x="3728" y="1893"/>
                  </a:cubicBezTo>
                  <a:cubicBezTo>
                    <a:pt x="3758" y="883"/>
                    <a:pt x="2903" y="4"/>
                    <a:pt x="1885" y="0"/>
                  </a:cubicBezTo>
                  <a:cubicBezTo>
                    <a:pt x="1884" y="0"/>
                    <a:pt x="1883" y="0"/>
                    <a:pt x="188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9" name="Google Shape;149;p1"/>
            <p:cNvSpPr/>
            <p:nvPr/>
          </p:nvSpPr>
          <p:spPr>
            <a:xfrm>
              <a:off x="8356083" y="4492364"/>
              <a:ext cx="148590" cy="146883"/>
            </a:xfrm>
            <a:custGeom>
              <a:rect b="b" l="l" r="r" t="t"/>
              <a:pathLst>
                <a:path extrusionOk="0" h="3701" w="3744">
                  <a:moveTo>
                    <a:pt x="1862" y="0"/>
                  </a:moveTo>
                  <a:cubicBezTo>
                    <a:pt x="891" y="0"/>
                    <a:pt x="47" y="824"/>
                    <a:pt x="23" y="1813"/>
                  </a:cubicBezTo>
                  <a:cubicBezTo>
                    <a:pt x="0" y="2796"/>
                    <a:pt x="802" y="3649"/>
                    <a:pt x="1797" y="3698"/>
                  </a:cubicBezTo>
                  <a:cubicBezTo>
                    <a:pt x="1826" y="3699"/>
                    <a:pt x="1854" y="3700"/>
                    <a:pt x="1883" y="3700"/>
                  </a:cubicBezTo>
                  <a:cubicBezTo>
                    <a:pt x="2853" y="3700"/>
                    <a:pt x="3698" y="2877"/>
                    <a:pt x="3720" y="1887"/>
                  </a:cubicBezTo>
                  <a:cubicBezTo>
                    <a:pt x="3743" y="903"/>
                    <a:pt x="2940" y="52"/>
                    <a:pt x="1949" y="3"/>
                  </a:cubicBezTo>
                  <a:cubicBezTo>
                    <a:pt x="1920" y="1"/>
                    <a:pt x="1891" y="0"/>
                    <a:pt x="186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50" name="Google Shape;150;p1"/>
            <p:cNvSpPr/>
            <p:nvPr/>
          </p:nvSpPr>
          <p:spPr>
            <a:xfrm>
              <a:off x="8609097" y="4492364"/>
              <a:ext cx="147082" cy="146844"/>
            </a:xfrm>
            <a:custGeom>
              <a:rect b="b" l="l" r="r" t="t"/>
              <a:pathLst>
                <a:path extrusionOk="0" h="3700" w="3706">
                  <a:moveTo>
                    <a:pt x="1858" y="1"/>
                  </a:moveTo>
                  <a:cubicBezTo>
                    <a:pt x="1845" y="1"/>
                    <a:pt x="1832" y="1"/>
                    <a:pt x="1818" y="1"/>
                  </a:cubicBezTo>
                  <a:cubicBezTo>
                    <a:pt x="828" y="24"/>
                    <a:pt x="6" y="858"/>
                    <a:pt x="5" y="1845"/>
                  </a:cubicBezTo>
                  <a:cubicBezTo>
                    <a:pt x="0" y="2849"/>
                    <a:pt x="852" y="3700"/>
                    <a:pt x="1849" y="3700"/>
                  </a:cubicBezTo>
                  <a:cubicBezTo>
                    <a:pt x="1862" y="3700"/>
                    <a:pt x="1876" y="3700"/>
                    <a:pt x="1889" y="3699"/>
                  </a:cubicBezTo>
                  <a:cubicBezTo>
                    <a:pt x="2876" y="3676"/>
                    <a:pt x="3699" y="2841"/>
                    <a:pt x="3703" y="1855"/>
                  </a:cubicBezTo>
                  <a:cubicBezTo>
                    <a:pt x="3706" y="851"/>
                    <a:pt x="2854" y="1"/>
                    <a:pt x="185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51" name="Google Shape;151;p1"/>
            <p:cNvSpPr/>
            <p:nvPr/>
          </p:nvSpPr>
          <p:spPr>
            <a:xfrm>
              <a:off x="6843203" y="4492364"/>
              <a:ext cx="146923" cy="146923"/>
            </a:xfrm>
            <a:custGeom>
              <a:rect b="b" l="l" r="r" t="t"/>
              <a:pathLst>
                <a:path extrusionOk="0" h="3702" w="3702">
                  <a:moveTo>
                    <a:pt x="1845" y="0"/>
                  </a:moveTo>
                  <a:cubicBezTo>
                    <a:pt x="855" y="0"/>
                    <a:pt x="3" y="848"/>
                    <a:pt x="2" y="1850"/>
                  </a:cubicBezTo>
                  <a:cubicBezTo>
                    <a:pt x="0" y="2838"/>
                    <a:pt x="818" y="3673"/>
                    <a:pt x="1808" y="3701"/>
                  </a:cubicBezTo>
                  <a:cubicBezTo>
                    <a:pt x="1824" y="3701"/>
                    <a:pt x="1840" y="3702"/>
                    <a:pt x="1855" y="3702"/>
                  </a:cubicBezTo>
                  <a:cubicBezTo>
                    <a:pt x="2846" y="3702"/>
                    <a:pt x="3696" y="2854"/>
                    <a:pt x="3699" y="1852"/>
                  </a:cubicBezTo>
                  <a:cubicBezTo>
                    <a:pt x="3701" y="867"/>
                    <a:pt x="2883" y="29"/>
                    <a:pt x="1892" y="1"/>
                  </a:cubicBezTo>
                  <a:cubicBezTo>
                    <a:pt x="1876" y="1"/>
                    <a:pt x="1861" y="0"/>
                    <a:pt x="184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52" name="Google Shape;152;p1"/>
            <p:cNvSpPr/>
            <p:nvPr/>
          </p:nvSpPr>
          <p:spPr>
            <a:xfrm>
              <a:off x="6589078" y="4492364"/>
              <a:ext cx="150693" cy="146844"/>
            </a:xfrm>
            <a:custGeom>
              <a:rect b="b" l="l" r="r" t="t"/>
              <a:pathLst>
                <a:path extrusionOk="0" h="3700" w="3797">
                  <a:moveTo>
                    <a:pt x="1895" y="1"/>
                  </a:moveTo>
                  <a:cubicBezTo>
                    <a:pt x="929" y="1"/>
                    <a:pt x="100" y="794"/>
                    <a:pt x="52" y="1773"/>
                  </a:cubicBezTo>
                  <a:cubicBezTo>
                    <a:pt x="1" y="2782"/>
                    <a:pt x="842" y="3676"/>
                    <a:pt x="1861" y="3699"/>
                  </a:cubicBezTo>
                  <a:cubicBezTo>
                    <a:pt x="1875" y="3700"/>
                    <a:pt x="1889" y="3700"/>
                    <a:pt x="1902" y="3700"/>
                  </a:cubicBezTo>
                  <a:cubicBezTo>
                    <a:pt x="2866" y="3700"/>
                    <a:pt x="3694" y="2906"/>
                    <a:pt x="3746" y="1928"/>
                  </a:cubicBezTo>
                  <a:cubicBezTo>
                    <a:pt x="3796" y="919"/>
                    <a:pt x="2955" y="24"/>
                    <a:pt x="1936" y="1"/>
                  </a:cubicBezTo>
                  <a:cubicBezTo>
                    <a:pt x="1922" y="1"/>
                    <a:pt x="1908" y="1"/>
                    <a:pt x="189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53" name="Google Shape;153;p1"/>
            <p:cNvSpPr/>
            <p:nvPr/>
          </p:nvSpPr>
          <p:spPr>
            <a:xfrm>
              <a:off x="6338684" y="4492404"/>
              <a:ext cx="146923" cy="146844"/>
            </a:xfrm>
            <a:custGeom>
              <a:rect b="b" l="l" r="r" t="t"/>
              <a:pathLst>
                <a:path extrusionOk="0" h="3700" w="3702">
                  <a:moveTo>
                    <a:pt x="1843" y="1"/>
                  </a:moveTo>
                  <a:cubicBezTo>
                    <a:pt x="855" y="1"/>
                    <a:pt x="4" y="847"/>
                    <a:pt x="3" y="1847"/>
                  </a:cubicBezTo>
                  <a:cubicBezTo>
                    <a:pt x="0" y="2833"/>
                    <a:pt x="818" y="3671"/>
                    <a:pt x="1808" y="3698"/>
                  </a:cubicBezTo>
                  <a:cubicBezTo>
                    <a:pt x="1825" y="3699"/>
                    <a:pt x="1843" y="3699"/>
                    <a:pt x="1860" y="3699"/>
                  </a:cubicBezTo>
                  <a:cubicBezTo>
                    <a:pt x="2848" y="3699"/>
                    <a:pt x="3697" y="2853"/>
                    <a:pt x="3700" y="1854"/>
                  </a:cubicBezTo>
                  <a:cubicBezTo>
                    <a:pt x="3701" y="867"/>
                    <a:pt x="2885" y="28"/>
                    <a:pt x="1895" y="2"/>
                  </a:cubicBezTo>
                  <a:cubicBezTo>
                    <a:pt x="1877" y="1"/>
                    <a:pt x="1860" y="1"/>
                    <a:pt x="184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54" name="Google Shape;154;p1"/>
            <p:cNvSpPr/>
            <p:nvPr/>
          </p:nvSpPr>
          <p:spPr>
            <a:xfrm>
              <a:off x="6084917" y="4492364"/>
              <a:ext cx="149860" cy="146685"/>
            </a:xfrm>
            <a:custGeom>
              <a:rect b="b" l="l" r="r" t="t"/>
              <a:pathLst>
                <a:path extrusionOk="0" h="3696" w="3776">
                  <a:moveTo>
                    <a:pt x="1874" y="0"/>
                  </a:moveTo>
                  <a:cubicBezTo>
                    <a:pt x="915" y="0"/>
                    <a:pt x="77" y="802"/>
                    <a:pt x="38" y="1787"/>
                  </a:cubicBezTo>
                  <a:cubicBezTo>
                    <a:pt x="0" y="2766"/>
                    <a:pt x="791" y="3629"/>
                    <a:pt x="1785" y="3692"/>
                  </a:cubicBezTo>
                  <a:cubicBezTo>
                    <a:pt x="1823" y="3695"/>
                    <a:pt x="1861" y="3696"/>
                    <a:pt x="1899" y="3696"/>
                  </a:cubicBezTo>
                  <a:cubicBezTo>
                    <a:pt x="2858" y="3696"/>
                    <a:pt x="3696" y="2895"/>
                    <a:pt x="3735" y="1909"/>
                  </a:cubicBezTo>
                  <a:cubicBezTo>
                    <a:pt x="3775" y="933"/>
                    <a:pt x="2983" y="68"/>
                    <a:pt x="1988" y="4"/>
                  </a:cubicBezTo>
                  <a:cubicBezTo>
                    <a:pt x="1950" y="1"/>
                    <a:pt x="1912" y="0"/>
                    <a:pt x="187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55" name="Google Shape;155;p1"/>
            <p:cNvSpPr/>
            <p:nvPr/>
          </p:nvSpPr>
          <p:spPr>
            <a:xfrm>
              <a:off x="5834205" y="4492364"/>
              <a:ext cx="146764" cy="146923"/>
            </a:xfrm>
            <a:custGeom>
              <a:rect b="b" l="l" r="r" t="t"/>
              <a:pathLst>
                <a:path extrusionOk="0" h="3702" w="3698">
                  <a:moveTo>
                    <a:pt x="1844" y="0"/>
                  </a:moveTo>
                  <a:cubicBezTo>
                    <a:pt x="855" y="0"/>
                    <a:pt x="3" y="848"/>
                    <a:pt x="2" y="1850"/>
                  </a:cubicBezTo>
                  <a:cubicBezTo>
                    <a:pt x="0" y="2838"/>
                    <a:pt x="818" y="3673"/>
                    <a:pt x="1808" y="3701"/>
                  </a:cubicBezTo>
                  <a:cubicBezTo>
                    <a:pt x="1824" y="3701"/>
                    <a:pt x="1840" y="3702"/>
                    <a:pt x="1856" y="3702"/>
                  </a:cubicBezTo>
                  <a:cubicBezTo>
                    <a:pt x="2846" y="3702"/>
                    <a:pt x="3696" y="2854"/>
                    <a:pt x="3697" y="1852"/>
                  </a:cubicBezTo>
                  <a:cubicBezTo>
                    <a:pt x="3697" y="867"/>
                    <a:pt x="2879" y="29"/>
                    <a:pt x="1891" y="1"/>
                  </a:cubicBezTo>
                  <a:cubicBezTo>
                    <a:pt x="1875" y="1"/>
                    <a:pt x="1859" y="0"/>
                    <a:pt x="184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56" name="Google Shape;156;p1"/>
            <p:cNvSpPr/>
            <p:nvPr/>
          </p:nvSpPr>
          <p:spPr>
            <a:xfrm>
              <a:off x="6970761" y="4367861"/>
              <a:ext cx="144185" cy="143629"/>
            </a:xfrm>
            <a:custGeom>
              <a:rect b="b" l="l" r="r" t="t"/>
              <a:pathLst>
                <a:path extrusionOk="0" h="3619" w="3633">
                  <a:moveTo>
                    <a:pt x="1819" y="0"/>
                  </a:moveTo>
                  <a:cubicBezTo>
                    <a:pt x="1813" y="0"/>
                    <a:pt x="1806" y="0"/>
                    <a:pt x="1800" y="1"/>
                  </a:cubicBezTo>
                  <a:cubicBezTo>
                    <a:pt x="782" y="9"/>
                    <a:pt x="0" y="808"/>
                    <a:pt x="8" y="1824"/>
                  </a:cubicBezTo>
                  <a:cubicBezTo>
                    <a:pt x="16" y="2835"/>
                    <a:pt x="804" y="3618"/>
                    <a:pt x="1812" y="3618"/>
                  </a:cubicBezTo>
                  <a:cubicBezTo>
                    <a:pt x="1819" y="3618"/>
                    <a:pt x="1825" y="3618"/>
                    <a:pt x="1832" y="3618"/>
                  </a:cubicBezTo>
                  <a:cubicBezTo>
                    <a:pt x="2848" y="3609"/>
                    <a:pt x="3632" y="2812"/>
                    <a:pt x="3624" y="1794"/>
                  </a:cubicBezTo>
                  <a:cubicBezTo>
                    <a:pt x="3615" y="783"/>
                    <a:pt x="2826" y="0"/>
                    <a:pt x="181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57" name="Google Shape;157;p1"/>
            <p:cNvSpPr/>
            <p:nvPr/>
          </p:nvSpPr>
          <p:spPr>
            <a:xfrm>
              <a:off x="7222901" y="4367861"/>
              <a:ext cx="144343" cy="143669"/>
            </a:xfrm>
            <a:custGeom>
              <a:rect b="b" l="l" r="r" t="t"/>
              <a:pathLst>
                <a:path extrusionOk="0" h="3620" w="3637">
                  <a:moveTo>
                    <a:pt x="1821" y="0"/>
                  </a:moveTo>
                  <a:cubicBezTo>
                    <a:pt x="1814" y="0"/>
                    <a:pt x="1808" y="0"/>
                    <a:pt x="1801" y="1"/>
                  </a:cubicBezTo>
                  <a:cubicBezTo>
                    <a:pt x="787" y="9"/>
                    <a:pt x="1" y="808"/>
                    <a:pt x="9" y="1827"/>
                  </a:cubicBezTo>
                  <a:cubicBezTo>
                    <a:pt x="21" y="2836"/>
                    <a:pt x="810" y="3619"/>
                    <a:pt x="1819" y="3619"/>
                  </a:cubicBezTo>
                  <a:cubicBezTo>
                    <a:pt x="1825" y="3619"/>
                    <a:pt x="1830" y="3619"/>
                    <a:pt x="1836" y="3619"/>
                  </a:cubicBezTo>
                  <a:cubicBezTo>
                    <a:pt x="2851" y="3608"/>
                    <a:pt x="3637" y="2809"/>
                    <a:pt x="3628" y="1793"/>
                  </a:cubicBezTo>
                  <a:cubicBezTo>
                    <a:pt x="3617" y="783"/>
                    <a:pt x="2829" y="0"/>
                    <a:pt x="182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58" name="Google Shape;158;p1"/>
            <p:cNvSpPr/>
            <p:nvPr/>
          </p:nvSpPr>
          <p:spPr>
            <a:xfrm>
              <a:off x="7475121" y="4367861"/>
              <a:ext cx="144383" cy="143550"/>
            </a:xfrm>
            <a:custGeom>
              <a:rect b="b" l="l" r="r" t="t"/>
              <a:pathLst>
                <a:path extrusionOk="0" h="3617" w="3638">
                  <a:moveTo>
                    <a:pt x="1823" y="0"/>
                  </a:moveTo>
                  <a:cubicBezTo>
                    <a:pt x="1817" y="0"/>
                    <a:pt x="1810" y="0"/>
                    <a:pt x="1804" y="1"/>
                  </a:cubicBezTo>
                  <a:cubicBezTo>
                    <a:pt x="786" y="9"/>
                    <a:pt x="0" y="808"/>
                    <a:pt x="9" y="1824"/>
                  </a:cubicBezTo>
                  <a:cubicBezTo>
                    <a:pt x="19" y="2834"/>
                    <a:pt x="807" y="3617"/>
                    <a:pt x="1815" y="3617"/>
                  </a:cubicBezTo>
                  <a:cubicBezTo>
                    <a:pt x="1821" y="3617"/>
                    <a:pt x="1828" y="3617"/>
                    <a:pt x="1834" y="3616"/>
                  </a:cubicBezTo>
                  <a:cubicBezTo>
                    <a:pt x="2852" y="3608"/>
                    <a:pt x="3638" y="2809"/>
                    <a:pt x="3628" y="1794"/>
                  </a:cubicBezTo>
                  <a:cubicBezTo>
                    <a:pt x="3619" y="783"/>
                    <a:pt x="2831" y="0"/>
                    <a:pt x="182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59" name="Google Shape;159;p1"/>
            <p:cNvSpPr/>
            <p:nvPr/>
          </p:nvSpPr>
          <p:spPr>
            <a:xfrm>
              <a:off x="7727896" y="4367861"/>
              <a:ext cx="143589" cy="143510"/>
            </a:xfrm>
            <a:custGeom>
              <a:rect b="b" l="l" r="r" t="t"/>
              <a:pathLst>
                <a:path extrusionOk="0" h="3616" w="3618">
                  <a:moveTo>
                    <a:pt x="1810" y="1"/>
                  </a:moveTo>
                  <a:cubicBezTo>
                    <a:pt x="1809" y="1"/>
                    <a:pt x="1808" y="1"/>
                    <a:pt x="1807" y="1"/>
                  </a:cubicBezTo>
                  <a:cubicBezTo>
                    <a:pt x="789" y="2"/>
                    <a:pt x="0" y="794"/>
                    <a:pt x="2" y="1810"/>
                  </a:cubicBezTo>
                  <a:cubicBezTo>
                    <a:pt x="3" y="2826"/>
                    <a:pt x="794" y="3615"/>
                    <a:pt x="1808" y="3615"/>
                  </a:cubicBezTo>
                  <a:cubicBezTo>
                    <a:pt x="1809" y="3615"/>
                    <a:pt x="1810" y="3615"/>
                    <a:pt x="1811" y="3615"/>
                  </a:cubicBezTo>
                  <a:cubicBezTo>
                    <a:pt x="2829" y="3614"/>
                    <a:pt x="3618" y="2822"/>
                    <a:pt x="3616" y="1806"/>
                  </a:cubicBezTo>
                  <a:cubicBezTo>
                    <a:pt x="3615" y="789"/>
                    <a:pt x="2824" y="1"/>
                    <a:pt x="181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0" name="Google Shape;160;p1"/>
            <p:cNvSpPr/>
            <p:nvPr/>
          </p:nvSpPr>
          <p:spPr>
            <a:xfrm>
              <a:off x="7978726" y="4367822"/>
              <a:ext cx="146447" cy="143629"/>
            </a:xfrm>
            <a:custGeom>
              <a:rect b="b" l="l" r="r" t="t"/>
              <a:pathLst>
                <a:path extrusionOk="0" h="3619" w="3690">
                  <a:moveTo>
                    <a:pt x="1843" y="0"/>
                  </a:moveTo>
                  <a:cubicBezTo>
                    <a:pt x="858" y="0"/>
                    <a:pt x="70" y="754"/>
                    <a:pt x="36" y="1743"/>
                  </a:cubicBezTo>
                  <a:cubicBezTo>
                    <a:pt x="0" y="2760"/>
                    <a:pt x="766" y="3584"/>
                    <a:pt x="1778" y="3617"/>
                  </a:cubicBezTo>
                  <a:cubicBezTo>
                    <a:pt x="1800" y="3618"/>
                    <a:pt x="1822" y="3619"/>
                    <a:pt x="1844" y="3619"/>
                  </a:cubicBezTo>
                  <a:cubicBezTo>
                    <a:pt x="2831" y="3619"/>
                    <a:pt x="3620" y="2866"/>
                    <a:pt x="3654" y="1876"/>
                  </a:cubicBezTo>
                  <a:cubicBezTo>
                    <a:pt x="3690" y="860"/>
                    <a:pt x="2924" y="36"/>
                    <a:pt x="1912" y="2"/>
                  </a:cubicBezTo>
                  <a:cubicBezTo>
                    <a:pt x="1889" y="1"/>
                    <a:pt x="1866" y="0"/>
                    <a:pt x="184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1" name="Google Shape;161;p1"/>
            <p:cNvSpPr/>
            <p:nvPr/>
          </p:nvSpPr>
          <p:spPr>
            <a:xfrm>
              <a:off x="8232375" y="4367822"/>
              <a:ext cx="143748" cy="143589"/>
            </a:xfrm>
            <a:custGeom>
              <a:rect b="b" l="l" r="r" t="t"/>
              <a:pathLst>
                <a:path extrusionOk="0" h="3618" w="3622">
                  <a:moveTo>
                    <a:pt x="1810" y="0"/>
                  </a:moveTo>
                  <a:cubicBezTo>
                    <a:pt x="795" y="0"/>
                    <a:pt x="3" y="790"/>
                    <a:pt x="1" y="1804"/>
                  </a:cubicBezTo>
                  <a:cubicBezTo>
                    <a:pt x="0" y="2821"/>
                    <a:pt x="789" y="3616"/>
                    <a:pt x="1807" y="3617"/>
                  </a:cubicBezTo>
                  <a:cubicBezTo>
                    <a:pt x="1808" y="3617"/>
                    <a:pt x="1810" y="3617"/>
                    <a:pt x="1812" y="3617"/>
                  </a:cubicBezTo>
                  <a:cubicBezTo>
                    <a:pt x="2825" y="3617"/>
                    <a:pt x="3616" y="2828"/>
                    <a:pt x="3620" y="1814"/>
                  </a:cubicBezTo>
                  <a:cubicBezTo>
                    <a:pt x="3622" y="796"/>
                    <a:pt x="2833" y="2"/>
                    <a:pt x="1815" y="0"/>
                  </a:cubicBezTo>
                  <a:cubicBezTo>
                    <a:pt x="1813" y="0"/>
                    <a:pt x="1812" y="0"/>
                    <a:pt x="181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2" name="Google Shape;162;p1"/>
            <p:cNvSpPr/>
            <p:nvPr/>
          </p:nvSpPr>
          <p:spPr>
            <a:xfrm>
              <a:off x="8483999" y="4367901"/>
              <a:ext cx="145098" cy="143510"/>
            </a:xfrm>
            <a:custGeom>
              <a:rect b="b" l="l" r="r" t="t"/>
              <a:pathLst>
                <a:path extrusionOk="0" h="3616" w="3656">
                  <a:moveTo>
                    <a:pt x="1826" y="1"/>
                  </a:moveTo>
                  <a:cubicBezTo>
                    <a:pt x="827" y="1"/>
                    <a:pt x="40" y="771"/>
                    <a:pt x="20" y="1771"/>
                  </a:cubicBezTo>
                  <a:cubicBezTo>
                    <a:pt x="0" y="2789"/>
                    <a:pt x="775" y="3597"/>
                    <a:pt x="1791" y="3615"/>
                  </a:cubicBezTo>
                  <a:cubicBezTo>
                    <a:pt x="1804" y="3616"/>
                    <a:pt x="1817" y="3616"/>
                    <a:pt x="1830" y="3616"/>
                  </a:cubicBezTo>
                  <a:cubicBezTo>
                    <a:pt x="2829" y="3616"/>
                    <a:pt x="3615" y="2847"/>
                    <a:pt x="3635" y="1845"/>
                  </a:cubicBezTo>
                  <a:cubicBezTo>
                    <a:pt x="3655" y="829"/>
                    <a:pt x="2878" y="20"/>
                    <a:pt x="1865" y="1"/>
                  </a:cubicBezTo>
                  <a:cubicBezTo>
                    <a:pt x="1852" y="1"/>
                    <a:pt x="1839" y="1"/>
                    <a:pt x="182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3" name="Google Shape;163;p1"/>
            <p:cNvSpPr/>
            <p:nvPr/>
          </p:nvSpPr>
          <p:spPr>
            <a:xfrm>
              <a:off x="8736893" y="4367861"/>
              <a:ext cx="143589" cy="143510"/>
            </a:xfrm>
            <a:custGeom>
              <a:rect b="b" l="l" r="r" t="t"/>
              <a:pathLst>
                <a:path extrusionOk="0" h="3616" w="3618">
                  <a:moveTo>
                    <a:pt x="1812" y="1"/>
                  </a:moveTo>
                  <a:cubicBezTo>
                    <a:pt x="1810" y="1"/>
                    <a:pt x="1809" y="1"/>
                    <a:pt x="1807" y="1"/>
                  </a:cubicBezTo>
                  <a:cubicBezTo>
                    <a:pt x="789" y="3"/>
                    <a:pt x="0" y="795"/>
                    <a:pt x="2" y="1810"/>
                  </a:cubicBezTo>
                  <a:cubicBezTo>
                    <a:pt x="3" y="2826"/>
                    <a:pt x="794" y="3615"/>
                    <a:pt x="1810" y="3615"/>
                  </a:cubicBezTo>
                  <a:cubicBezTo>
                    <a:pt x="1811" y="3615"/>
                    <a:pt x="1812" y="3615"/>
                    <a:pt x="1812" y="3615"/>
                  </a:cubicBezTo>
                  <a:cubicBezTo>
                    <a:pt x="2828" y="3614"/>
                    <a:pt x="3618" y="2822"/>
                    <a:pt x="3616" y="1804"/>
                  </a:cubicBezTo>
                  <a:cubicBezTo>
                    <a:pt x="3615" y="790"/>
                    <a:pt x="2827" y="1"/>
                    <a:pt x="181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4" name="Google Shape;164;p1"/>
            <p:cNvSpPr/>
            <p:nvPr/>
          </p:nvSpPr>
          <p:spPr>
            <a:xfrm>
              <a:off x="6717986" y="4367901"/>
              <a:ext cx="145098" cy="143510"/>
            </a:xfrm>
            <a:custGeom>
              <a:rect b="b" l="l" r="r" t="t"/>
              <a:pathLst>
                <a:path extrusionOk="0" h="3616" w="3656">
                  <a:moveTo>
                    <a:pt x="1824" y="1"/>
                  </a:moveTo>
                  <a:cubicBezTo>
                    <a:pt x="825" y="1"/>
                    <a:pt x="41" y="771"/>
                    <a:pt x="21" y="1773"/>
                  </a:cubicBezTo>
                  <a:cubicBezTo>
                    <a:pt x="0" y="2790"/>
                    <a:pt x="778" y="3597"/>
                    <a:pt x="1792" y="3615"/>
                  </a:cubicBezTo>
                  <a:cubicBezTo>
                    <a:pt x="1805" y="3616"/>
                    <a:pt x="1818" y="3616"/>
                    <a:pt x="1831" y="3616"/>
                  </a:cubicBezTo>
                  <a:cubicBezTo>
                    <a:pt x="2830" y="3616"/>
                    <a:pt x="3617" y="2847"/>
                    <a:pt x="3635" y="1844"/>
                  </a:cubicBezTo>
                  <a:cubicBezTo>
                    <a:pt x="3655" y="826"/>
                    <a:pt x="2876" y="17"/>
                    <a:pt x="1863" y="1"/>
                  </a:cubicBezTo>
                  <a:cubicBezTo>
                    <a:pt x="1850" y="1"/>
                    <a:pt x="1837" y="1"/>
                    <a:pt x="182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5" name="Google Shape;165;p1"/>
            <p:cNvSpPr/>
            <p:nvPr/>
          </p:nvSpPr>
          <p:spPr>
            <a:xfrm>
              <a:off x="6465726" y="4367901"/>
              <a:ext cx="145217" cy="143510"/>
            </a:xfrm>
            <a:custGeom>
              <a:rect b="b" l="l" r="r" t="t"/>
              <a:pathLst>
                <a:path extrusionOk="0" h="3616" w="3659">
                  <a:moveTo>
                    <a:pt x="1829" y="1"/>
                  </a:moveTo>
                  <a:cubicBezTo>
                    <a:pt x="828" y="1"/>
                    <a:pt x="39" y="771"/>
                    <a:pt x="19" y="1771"/>
                  </a:cubicBezTo>
                  <a:cubicBezTo>
                    <a:pt x="0" y="2789"/>
                    <a:pt x="776" y="3597"/>
                    <a:pt x="1789" y="3615"/>
                  </a:cubicBezTo>
                  <a:cubicBezTo>
                    <a:pt x="1802" y="3616"/>
                    <a:pt x="1814" y="3616"/>
                    <a:pt x="1826" y="3616"/>
                  </a:cubicBezTo>
                  <a:cubicBezTo>
                    <a:pt x="2826" y="3616"/>
                    <a:pt x="3616" y="2849"/>
                    <a:pt x="3638" y="1849"/>
                  </a:cubicBezTo>
                  <a:cubicBezTo>
                    <a:pt x="3658" y="831"/>
                    <a:pt x="2881" y="21"/>
                    <a:pt x="1868" y="1"/>
                  </a:cubicBezTo>
                  <a:cubicBezTo>
                    <a:pt x="1855" y="1"/>
                    <a:pt x="1842" y="1"/>
                    <a:pt x="182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6" name="Google Shape;166;p1"/>
            <p:cNvSpPr/>
            <p:nvPr/>
          </p:nvSpPr>
          <p:spPr>
            <a:xfrm>
              <a:off x="6213785" y="4367861"/>
              <a:ext cx="144185" cy="143550"/>
            </a:xfrm>
            <a:custGeom>
              <a:rect b="b" l="l" r="r" t="t"/>
              <a:pathLst>
                <a:path extrusionOk="0" h="3617" w="3633">
                  <a:moveTo>
                    <a:pt x="1815" y="1"/>
                  </a:moveTo>
                  <a:cubicBezTo>
                    <a:pt x="806" y="1"/>
                    <a:pt x="15" y="784"/>
                    <a:pt x="8" y="1796"/>
                  </a:cubicBezTo>
                  <a:cubicBezTo>
                    <a:pt x="1" y="2813"/>
                    <a:pt x="787" y="3609"/>
                    <a:pt x="1805" y="3616"/>
                  </a:cubicBezTo>
                  <a:cubicBezTo>
                    <a:pt x="1808" y="3617"/>
                    <a:pt x="1812" y="3617"/>
                    <a:pt x="1816" y="3617"/>
                  </a:cubicBezTo>
                  <a:cubicBezTo>
                    <a:pt x="2829" y="3617"/>
                    <a:pt x="3620" y="2835"/>
                    <a:pt x="3626" y="1822"/>
                  </a:cubicBezTo>
                  <a:cubicBezTo>
                    <a:pt x="3633" y="804"/>
                    <a:pt x="2847" y="8"/>
                    <a:pt x="1829" y="1"/>
                  </a:cubicBezTo>
                  <a:cubicBezTo>
                    <a:pt x="1824" y="1"/>
                    <a:pt x="1820" y="1"/>
                    <a:pt x="181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7" name="Google Shape;167;p1"/>
            <p:cNvSpPr/>
            <p:nvPr/>
          </p:nvSpPr>
          <p:spPr>
            <a:xfrm>
              <a:off x="5961129" y="4367861"/>
              <a:ext cx="145097" cy="143510"/>
            </a:xfrm>
            <a:custGeom>
              <a:rect b="b" l="l" r="r" t="t"/>
              <a:pathLst>
                <a:path extrusionOk="0" h="3616" w="3656">
                  <a:moveTo>
                    <a:pt x="1828" y="0"/>
                  </a:moveTo>
                  <a:cubicBezTo>
                    <a:pt x="827" y="0"/>
                    <a:pt x="37" y="771"/>
                    <a:pt x="21" y="1772"/>
                  </a:cubicBezTo>
                  <a:cubicBezTo>
                    <a:pt x="1" y="2790"/>
                    <a:pt x="778" y="3595"/>
                    <a:pt x="1793" y="3615"/>
                  </a:cubicBezTo>
                  <a:cubicBezTo>
                    <a:pt x="1806" y="3615"/>
                    <a:pt x="1819" y="3615"/>
                    <a:pt x="1832" y="3615"/>
                  </a:cubicBezTo>
                  <a:cubicBezTo>
                    <a:pt x="2831" y="3615"/>
                    <a:pt x="3617" y="2845"/>
                    <a:pt x="3635" y="1843"/>
                  </a:cubicBezTo>
                  <a:cubicBezTo>
                    <a:pt x="3656" y="826"/>
                    <a:pt x="2880" y="21"/>
                    <a:pt x="1864" y="1"/>
                  </a:cubicBezTo>
                  <a:cubicBezTo>
                    <a:pt x="1852" y="0"/>
                    <a:pt x="1840" y="0"/>
                    <a:pt x="182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8" name="Google Shape;168;p1"/>
            <p:cNvSpPr/>
            <p:nvPr/>
          </p:nvSpPr>
          <p:spPr>
            <a:xfrm>
              <a:off x="5963589" y="4117706"/>
              <a:ext cx="140216" cy="139343"/>
            </a:xfrm>
            <a:custGeom>
              <a:rect b="b" l="l" r="r" t="t"/>
              <a:pathLst>
                <a:path extrusionOk="0" h="3511" w="3533">
                  <a:moveTo>
                    <a:pt x="1767" y="1"/>
                  </a:moveTo>
                  <a:cubicBezTo>
                    <a:pt x="1759" y="1"/>
                    <a:pt x="1751" y="1"/>
                    <a:pt x="1742" y="1"/>
                  </a:cubicBezTo>
                  <a:cubicBezTo>
                    <a:pt x="762" y="13"/>
                    <a:pt x="1" y="797"/>
                    <a:pt x="11" y="1780"/>
                  </a:cubicBezTo>
                  <a:cubicBezTo>
                    <a:pt x="24" y="2751"/>
                    <a:pt x="797" y="3510"/>
                    <a:pt x="1769" y="3510"/>
                  </a:cubicBezTo>
                  <a:cubicBezTo>
                    <a:pt x="1777" y="3510"/>
                    <a:pt x="1784" y="3510"/>
                    <a:pt x="1791" y="3510"/>
                  </a:cubicBezTo>
                  <a:cubicBezTo>
                    <a:pt x="2770" y="3498"/>
                    <a:pt x="3533" y="2714"/>
                    <a:pt x="3521" y="1731"/>
                  </a:cubicBezTo>
                  <a:cubicBezTo>
                    <a:pt x="3511" y="761"/>
                    <a:pt x="2738" y="1"/>
                    <a:pt x="176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9" name="Google Shape;169;p1"/>
            <p:cNvSpPr/>
            <p:nvPr/>
          </p:nvSpPr>
          <p:spPr>
            <a:xfrm>
              <a:off x="6215809" y="4117706"/>
              <a:ext cx="140216" cy="139343"/>
            </a:xfrm>
            <a:custGeom>
              <a:rect b="b" l="l" r="r" t="t"/>
              <a:pathLst>
                <a:path extrusionOk="0" h="3511" w="3533">
                  <a:moveTo>
                    <a:pt x="1767" y="1"/>
                  </a:moveTo>
                  <a:cubicBezTo>
                    <a:pt x="1760" y="1"/>
                    <a:pt x="1752" y="1"/>
                    <a:pt x="1745" y="1"/>
                  </a:cubicBezTo>
                  <a:cubicBezTo>
                    <a:pt x="765" y="11"/>
                    <a:pt x="0" y="796"/>
                    <a:pt x="12" y="1777"/>
                  </a:cubicBezTo>
                  <a:cubicBezTo>
                    <a:pt x="22" y="2750"/>
                    <a:pt x="795" y="3510"/>
                    <a:pt x="1768" y="3510"/>
                  </a:cubicBezTo>
                  <a:cubicBezTo>
                    <a:pt x="1775" y="3510"/>
                    <a:pt x="1782" y="3510"/>
                    <a:pt x="1790" y="3510"/>
                  </a:cubicBezTo>
                  <a:cubicBezTo>
                    <a:pt x="2768" y="3500"/>
                    <a:pt x="3533" y="2715"/>
                    <a:pt x="3522" y="1732"/>
                  </a:cubicBezTo>
                  <a:cubicBezTo>
                    <a:pt x="3511" y="761"/>
                    <a:pt x="2742" y="1"/>
                    <a:pt x="176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70" name="Google Shape;170;p1"/>
            <p:cNvSpPr/>
            <p:nvPr/>
          </p:nvSpPr>
          <p:spPr>
            <a:xfrm>
              <a:off x="6468584" y="4117785"/>
              <a:ext cx="139343" cy="139224"/>
            </a:xfrm>
            <a:custGeom>
              <a:rect b="b" l="l" r="r" t="t"/>
              <a:pathLst>
                <a:path extrusionOk="0" h="3508" w="3511">
                  <a:moveTo>
                    <a:pt x="1759" y="0"/>
                  </a:moveTo>
                  <a:cubicBezTo>
                    <a:pt x="1756" y="0"/>
                    <a:pt x="1753" y="0"/>
                    <a:pt x="1751" y="0"/>
                  </a:cubicBezTo>
                  <a:cubicBezTo>
                    <a:pt x="769" y="2"/>
                    <a:pt x="1" y="779"/>
                    <a:pt x="2" y="1759"/>
                  </a:cubicBezTo>
                  <a:cubicBezTo>
                    <a:pt x="3" y="2740"/>
                    <a:pt x="780" y="3508"/>
                    <a:pt x="1758" y="3508"/>
                  </a:cubicBezTo>
                  <a:cubicBezTo>
                    <a:pt x="1759" y="3508"/>
                    <a:pt x="1760" y="3508"/>
                    <a:pt x="1761" y="3508"/>
                  </a:cubicBezTo>
                  <a:cubicBezTo>
                    <a:pt x="2742" y="3507"/>
                    <a:pt x="3511" y="2729"/>
                    <a:pt x="3510" y="1749"/>
                  </a:cubicBezTo>
                  <a:cubicBezTo>
                    <a:pt x="3508" y="769"/>
                    <a:pt x="2736" y="0"/>
                    <a:pt x="175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71" name="Google Shape;171;p1"/>
            <p:cNvSpPr/>
            <p:nvPr/>
          </p:nvSpPr>
          <p:spPr>
            <a:xfrm>
              <a:off x="6720685" y="4117706"/>
              <a:ext cx="139740" cy="139303"/>
            </a:xfrm>
            <a:custGeom>
              <a:rect b="b" l="l" r="r" t="t"/>
              <a:pathLst>
                <a:path extrusionOk="0" h="3510" w="3521">
                  <a:moveTo>
                    <a:pt x="1763" y="1"/>
                  </a:moveTo>
                  <a:cubicBezTo>
                    <a:pt x="786" y="1"/>
                    <a:pt x="12" y="765"/>
                    <a:pt x="5" y="1741"/>
                  </a:cubicBezTo>
                  <a:cubicBezTo>
                    <a:pt x="0" y="2722"/>
                    <a:pt x="768" y="3503"/>
                    <a:pt x="1746" y="3510"/>
                  </a:cubicBezTo>
                  <a:cubicBezTo>
                    <a:pt x="1750" y="3510"/>
                    <a:pt x="1753" y="3510"/>
                    <a:pt x="1757" y="3510"/>
                  </a:cubicBezTo>
                  <a:cubicBezTo>
                    <a:pt x="2733" y="3510"/>
                    <a:pt x="3508" y="2745"/>
                    <a:pt x="3515" y="1768"/>
                  </a:cubicBezTo>
                  <a:cubicBezTo>
                    <a:pt x="3521" y="789"/>
                    <a:pt x="2753" y="7"/>
                    <a:pt x="1774" y="1"/>
                  </a:cubicBezTo>
                  <a:cubicBezTo>
                    <a:pt x="1770" y="1"/>
                    <a:pt x="1766" y="1"/>
                    <a:pt x="176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72" name="Google Shape;172;p1"/>
            <p:cNvSpPr/>
            <p:nvPr/>
          </p:nvSpPr>
          <p:spPr>
            <a:xfrm>
              <a:off x="6972348" y="4117706"/>
              <a:ext cx="140811" cy="139462"/>
            </a:xfrm>
            <a:custGeom>
              <a:rect b="b" l="l" r="r" t="t"/>
              <a:pathLst>
                <a:path extrusionOk="0" h="3514" w="3548">
                  <a:moveTo>
                    <a:pt x="1779" y="1"/>
                  </a:moveTo>
                  <a:cubicBezTo>
                    <a:pt x="810" y="1"/>
                    <a:pt x="37" y="751"/>
                    <a:pt x="18" y="1718"/>
                  </a:cubicBezTo>
                  <a:cubicBezTo>
                    <a:pt x="1" y="2704"/>
                    <a:pt x="757" y="3493"/>
                    <a:pt x="1735" y="3513"/>
                  </a:cubicBezTo>
                  <a:cubicBezTo>
                    <a:pt x="1745" y="3513"/>
                    <a:pt x="1756" y="3513"/>
                    <a:pt x="1766" y="3513"/>
                  </a:cubicBezTo>
                  <a:cubicBezTo>
                    <a:pt x="2737" y="3513"/>
                    <a:pt x="3510" y="2763"/>
                    <a:pt x="3530" y="1794"/>
                  </a:cubicBezTo>
                  <a:cubicBezTo>
                    <a:pt x="3547" y="810"/>
                    <a:pt x="2793" y="20"/>
                    <a:pt x="1812" y="1"/>
                  </a:cubicBezTo>
                  <a:cubicBezTo>
                    <a:pt x="1801" y="1"/>
                    <a:pt x="1790" y="1"/>
                    <a:pt x="177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73" name="Google Shape;173;p1"/>
            <p:cNvSpPr/>
            <p:nvPr/>
          </p:nvSpPr>
          <p:spPr>
            <a:xfrm>
              <a:off x="7225203" y="4117706"/>
              <a:ext cx="139740" cy="139303"/>
            </a:xfrm>
            <a:custGeom>
              <a:rect b="b" l="l" r="r" t="t"/>
              <a:pathLst>
                <a:path extrusionOk="0" h="3510" w="3521">
                  <a:moveTo>
                    <a:pt x="1763" y="1"/>
                  </a:moveTo>
                  <a:cubicBezTo>
                    <a:pt x="788" y="1"/>
                    <a:pt x="13" y="766"/>
                    <a:pt x="6" y="1742"/>
                  </a:cubicBezTo>
                  <a:cubicBezTo>
                    <a:pt x="0" y="2722"/>
                    <a:pt x="768" y="3503"/>
                    <a:pt x="1748" y="3510"/>
                  </a:cubicBezTo>
                  <a:cubicBezTo>
                    <a:pt x="1751" y="3510"/>
                    <a:pt x="1755" y="3510"/>
                    <a:pt x="1759" y="3510"/>
                  </a:cubicBezTo>
                  <a:cubicBezTo>
                    <a:pt x="2733" y="3510"/>
                    <a:pt x="3511" y="2746"/>
                    <a:pt x="3515" y="1768"/>
                  </a:cubicBezTo>
                  <a:cubicBezTo>
                    <a:pt x="3521" y="789"/>
                    <a:pt x="2754" y="8"/>
                    <a:pt x="1774" y="1"/>
                  </a:cubicBezTo>
                  <a:cubicBezTo>
                    <a:pt x="1770" y="1"/>
                    <a:pt x="1766" y="1"/>
                    <a:pt x="176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74" name="Google Shape;174;p1"/>
            <p:cNvSpPr/>
            <p:nvPr/>
          </p:nvSpPr>
          <p:spPr>
            <a:xfrm>
              <a:off x="7477304" y="4117706"/>
              <a:ext cx="140216" cy="139343"/>
            </a:xfrm>
            <a:custGeom>
              <a:rect b="b" l="l" r="r" t="t"/>
              <a:pathLst>
                <a:path extrusionOk="0" h="3511" w="3533">
                  <a:moveTo>
                    <a:pt x="1765" y="1"/>
                  </a:moveTo>
                  <a:cubicBezTo>
                    <a:pt x="1758" y="1"/>
                    <a:pt x="1750" y="1"/>
                    <a:pt x="1743" y="1"/>
                  </a:cubicBezTo>
                  <a:cubicBezTo>
                    <a:pt x="763" y="11"/>
                    <a:pt x="0" y="796"/>
                    <a:pt x="10" y="1777"/>
                  </a:cubicBezTo>
                  <a:cubicBezTo>
                    <a:pt x="22" y="2750"/>
                    <a:pt x="793" y="3510"/>
                    <a:pt x="1766" y="3510"/>
                  </a:cubicBezTo>
                  <a:cubicBezTo>
                    <a:pt x="1773" y="3510"/>
                    <a:pt x="1781" y="3510"/>
                    <a:pt x="1788" y="3510"/>
                  </a:cubicBezTo>
                  <a:cubicBezTo>
                    <a:pt x="2768" y="3500"/>
                    <a:pt x="3532" y="2715"/>
                    <a:pt x="3521" y="1732"/>
                  </a:cubicBezTo>
                  <a:cubicBezTo>
                    <a:pt x="3511" y="761"/>
                    <a:pt x="2739" y="1"/>
                    <a:pt x="176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75" name="Google Shape;175;p1"/>
            <p:cNvSpPr/>
            <p:nvPr/>
          </p:nvSpPr>
          <p:spPr>
            <a:xfrm>
              <a:off x="7729603" y="4117587"/>
              <a:ext cx="140295" cy="139382"/>
            </a:xfrm>
            <a:custGeom>
              <a:rect b="b" l="l" r="r" t="t"/>
              <a:pathLst>
                <a:path extrusionOk="0" h="3512" w="3535">
                  <a:moveTo>
                    <a:pt x="1773" y="1"/>
                  </a:moveTo>
                  <a:cubicBezTo>
                    <a:pt x="801" y="1"/>
                    <a:pt x="27" y="756"/>
                    <a:pt x="12" y="1727"/>
                  </a:cubicBezTo>
                  <a:cubicBezTo>
                    <a:pt x="1" y="2711"/>
                    <a:pt x="759" y="3497"/>
                    <a:pt x="1738" y="3512"/>
                  </a:cubicBezTo>
                  <a:cubicBezTo>
                    <a:pt x="1746" y="3512"/>
                    <a:pt x="1754" y="3512"/>
                    <a:pt x="1763" y="3512"/>
                  </a:cubicBezTo>
                  <a:cubicBezTo>
                    <a:pt x="2734" y="3512"/>
                    <a:pt x="3507" y="2758"/>
                    <a:pt x="3521" y="1786"/>
                  </a:cubicBezTo>
                  <a:cubicBezTo>
                    <a:pt x="3534" y="803"/>
                    <a:pt x="2773" y="18"/>
                    <a:pt x="1796" y="1"/>
                  </a:cubicBezTo>
                  <a:cubicBezTo>
                    <a:pt x="1788" y="1"/>
                    <a:pt x="1781" y="1"/>
                    <a:pt x="177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76" name="Google Shape;176;p1"/>
            <p:cNvSpPr/>
            <p:nvPr/>
          </p:nvSpPr>
          <p:spPr>
            <a:xfrm>
              <a:off x="7982140" y="4117706"/>
              <a:ext cx="139621" cy="139263"/>
            </a:xfrm>
            <a:custGeom>
              <a:rect b="b" l="l" r="r" t="t"/>
              <a:pathLst>
                <a:path extrusionOk="0" h="3509" w="3518">
                  <a:moveTo>
                    <a:pt x="1759" y="1"/>
                  </a:moveTo>
                  <a:cubicBezTo>
                    <a:pt x="780" y="1"/>
                    <a:pt x="7" y="768"/>
                    <a:pt x="5" y="1747"/>
                  </a:cubicBezTo>
                  <a:cubicBezTo>
                    <a:pt x="1" y="2728"/>
                    <a:pt x="771" y="3506"/>
                    <a:pt x="1753" y="3509"/>
                  </a:cubicBezTo>
                  <a:cubicBezTo>
                    <a:pt x="1756" y="3509"/>
                    <a:pt x="1760" y="3509"/>
                    <a:pt x="1764" y="3509"/>
                  </a:cubicBezTo>
                  <a:cubicBezTo>
                    <a:pt x="2738" y="3509"/>
                    <a:pt x="3510" y="2739"/>
                    <a:pt x="3513" y="1761"/>
                  </a:cubicBezTo>
                  <a:cubicBezTo>
                    <a:pt x="3517" y="781"/>
                    <a:pt x="2747" y="4"/>
                    <a:pt x="1767" y="1"/>
                  </a:cubicBezTo>
                  <a:cubicBezTo>
                    <a:pt x="1764" y="1"/>
                    <a:pt x="1762" y="1"/>
                    <a:pt x="175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77" name="Google Shape;177;p1"/>
            <p:cNvSpPr/>
            <p:nvPr/>
          </p:nvSpPr>
          <p:spPr>
            <a:xfrm>
              <a:off x="8234478" y="4117706"/>
              <a:ext cx="139422" cy="139263"/>
            </a:xfrm>
            <a:custGeom>
              <a:rect b="b" l="l" r="r" t="t"/>
              <a:pathLst>
                <a:path extrusionOk="0" h="3509" w="3513">
                  <a:moveTo>
                    <a:pt x="1754" y="1"/>
                  </a:moveTo>
                  <a:cubicBezTo>
                    <a:pt x="775" y="1"/>
                    <a:pt x="3" y="771"/>
                    <a:pt x="2" y="1748"/>
                  </a:cubicBezTo>
                  <a:cubicBezTo>
                    <a:pt x="0" y="2731"/>
                    <a:pt x="769" y="3507"/>
                    <a:pt x="1751" y="3509"/>
                  </a:cubicBezTo>
                  <a:cubicBezTo>
                    <a:pt x="1752" y="3509"/>
                    <a:pt x="1754" y="3509"/>
                    <a:pt x="1756" y="3509"/>
                  </a:cubicBezTo>
                  <a:cubicBezTo>
                    <a:pt x="2736" y="3509"/>
                    <a:pt x="3509" y="2739"/>
                    <a:pt x="3511" y="1760"/>
                  </a:cubicBezTo>
                  <a:cubicBezTo>
                    <a:pt x="3512" y="777"/>
                    <a:pt x="2744" y="2"/>
                    <a:pt x="1762" y="1"/>
                  </a:cubicBezTo>
                  <a:cubicBezTo>
                    <a:pt x="1759" y="1"/>
                    <a:pt x="1757" y="1"/>
                    <a:pt x="175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78" name="Google Shape;178;p1"/>
            <p:cNvSpPr/>
            <p:nvPr/>
          </p:nvSpPr>
          <p:spPr>
            <a:xfrm>
              <a:off x="8486817" y="4117706"/>
              <a:ext cx="139382" cy="139263"/>
            </a:xfrm>
            <a:custGeom>
              <a:rect b="b" l="l" r="r" t="t"/>
              <a:pathLst>
                <a:path extrusionOk="0" h="3509" w="3512">
                  <a:moveTo>
                    <a:pt x="1753" y="1"/>
                  </a:moveTo>
                  <a:cubicBezTo>
                    <a:pt x="775" y="1"/>
                    <a:pt x="3" y="771"/>
                    <a:pt x="1" y="1748"/>
                  </a:cubicBezTo>
                  <a:cubicBezTo>
                    <a:pt x="0" y="2731"/>
                    <a:pt x="769" y="3507"/>
                    <a:pt x="1750" y="3509"/>
                  </a:cubicBezTo>
                  <a:cubicBezTo>
                    <a:pt x="1752" y="3509"/>
                    <a:pt x="1754" y="3509"/>
                    <a:pt x="1756" y="3509"/>
                  </a:cubicBezTo>
                  <a:cubicBezTo>
                    <a:pt x="2736" y="3509"/>
                    <a:pt x="3508" y="2739"/>
                    <a:pt x="3510" y="1760"/>
                  </a:cubicBezTo>
                  <a:cubicBezTo>
                    <a:pt x="3512" y="777"/>
                    <a:pt x="2740" y="2"/>
                    <a:pt x="1762" y="1"/>
                  </a:cubicBezTo>
                  <a:cubicBezTo>
                    <a:pt x="1759" y="1"/>
                    <a:pt x="1756" y="1"/>
                    <a:pt x="175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79" name="Google Shape;179;p1"/>
            <p:cNvSpPr/>
            <p:nvPr/>
          </p:nvSpPr>
          <p:spPr>
            <a:xfrm>
              <a:off x="8738640" y="4117706"/>
              <a:ext cx="140295" cy="139343"/>
            </a:xfrm>
            <a:custGeom>
              <a:rect b="b" l="l" r="r" t="t"/>
              <a:pathLst>
                <a:path extrusionOk="0" h="3511" w="3535">
                  <a:moveTo>
                    <a:pt x="1768" y="1"/>
                  </a:moveTo>
                  <a:cubicBezTo>
                    <a:pt x="797" y="1"/>
                    <a:pt x="25" y="754"/>
                    <a:pt x="14" y="1727"/>
                  </a:cubicBezTo>
                  <a:cubicBezTo>
                    <a:pt x="1" y="2711"/>
                    <a:pt x="760" y="3496"/>
                    <a:pt x="1740" y="3510"/>
                  </a:cubicBezTo>
                  <a:cubicBezTo>
                    <a:pt x="1748" y="3510"/>
                    <a:pt x="1756" y="3510"/>
                    <a:pt x="1764" y="3510"/>
                  </a:cubicBezTo>
                  <a:cubicBezTo>
                    <a:pt x="2734" y="3510"/>
                    <a:pt x="3507" y="2756"/>
                    <a:pt x="3522" y="1784"/>
                  </a:cubicBezTo>
                  <a:cubicBezTo>
                    <a:pt x="3535" y="800"/>
                    <a:pt x="2776" y="14"/>
                    <a:pt x="1796" y="1"/>
                  </a:cubicBezTo>
                  <a:cubicBezTo>
                    <a:pt x="1787" y="1"/>
                    <a:pt x="1777" y="1"/>
                    <a:pt x="176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80" name="Google Shape;180;p1"/>
            <p:cNvSpPr/>
            <p:nvPr/>
          </p:nvSpPr>
          <p:spPr>
            <a:xfrm>
              <a:off x="5836110" y="4242922"/>
              <a:ext cx="142835" cy="141049"/>
            </a:xfrm>
            <a:custGeom>
              <a:rect b="b" l="l" r="r" t="t"/>
              <a:pathLst>
                <a:path extrusionOk="0" h="3554" w="3599">
                  <a:moveTo>
                    <a:pt x="1800" y="1"/>
                  </a:moveTo>
                  <a:cubicBezTo>
                    <a:pt x="815" y="1"/>
                    <a:pt x="48" y="746"/>
                    <a:pt x="25" y="1724"/>
                  </a:cubicBezTo>
                  <a:cubicBezTo>
                    <a:pt x="0" y="2751"/>
                    <a:pt x="766" y="3546"/>
                    <a:pt x="1785" y="3553"/>
                  </a:cubicBezTo>
                  <a:cubicBezTo>
                    <a:pt x="1790" y="3553"/>
                    <a:pt x="1795" y="3553"/>
                    <a:pt x="1799" y="3553"/>
                  </a:cubicBezTo>
                  <a:cubicBezTo>
                    <a:pt x="2787" y="3553"/>
                    <a:pt x="3553" y="2809"/>
                    <a:pt x="3576" y="1832"/>
                  </a:cubicBezTo>
                  <a:cubicBezTo>
                    <a:pt x="3599" y="803"/>
                    <a:pt x="2833" y="8"/>
                    <a:pt x="1814" y="1"/>
                  </a:cubicBezTo>
                  <a:cubicBezTo>
                    <a:pt x="1809" y="1"/>
                    <a:pt x="1804" y="1"/>
                    <a:pt x="180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81" name="Google Shape;181;p1"/>
            <p:cNvSpPr/>
            <p:nvPr/>
          </p:nvSpPr>
          <p:spPr>
            <a:xfrm>
              <a:off x="6089203" y="4243121"/>
              <a:ext cx="141168" cy="140970"/>
            </a:xfrm>
            <a:custGeom>
              <a:rect b="b" l="l" r="r" t="t"/>
              <a:pathLst>
                <a:path extrusionOk="0" h="3552" w="3557">
                  <a:moveTo>
                    <a:pt x="1788" y="0"/>
                  </a:moveTo>
                  <a:cubicBezTo>
                    <a:pt x="774" y="0"/>
                    <a:pt x="1" y="764"/>
                    <a:pt x="2" y="1779"/>
                  </a:cubicBezTo>
                  <a:cubicBezTo>
                    <a:pt x="4" y="2768"/>
                    <a:pt x="755" y="3537"/>
                    <a:pt x="1741" y="3551"/>
                  </a:cubicBezTo>
                  <a:cubicBezTo>
                    <a:pt x="1750" y="3551"/>
                    <a:pt x="1760" y="3551"/>
                    <a:pt x="1769" y="3551"/>
                  </a:cubicBezTo>
                  <a:cubicBezTo>
                    <a:pt x="2783" y="3551"/>
                    <a:pt x="3556" y="2787"/>
                    <a:pt x="3555" y="1772"/>
                  </a:cubicBezTo>
                  <a:cubicBezTo>
                    <a:pt x="3555" y="781"/>
                    <a:pt x="2800" y="15"/>
                    <a:pt x="1816" y="0"/>
                  </a:cubicBezTo>
                  <a:cubicBezTo>
                    <a:pt x="1807" y="0"/>
                    <a:pt x="1797" y="0"/>
                    <a:pt x="178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82" name="Google Shape;182;p1"/>
            <p:cNvSpPr/>
            <p:nvPr/>
          </p:nvSpPr>
          <p:spPr>
            <a:xfrm>
              <a:off x="6339637" y="4243081"/>
              <a:ext cx="144859" cy="140970"/>
            </a:xfrm>
            <a:custGeom>
              <a:rect b="b" l="l" r="r" t="t"/>
              <a:pathLst>
                <a:path extrusionOk="0" h="3552" w="3650">
                  <a:moveTo>
                    <a:pt x="1837" y="1"/>
                  </a:moveTo>
                  <a:cubicBezTo>
                    <a:pt x="865" y="1"/>
                    <a:pt x="101" y="698"/>
                    <a:pt x="53" y="1659"/>
                  </a:cubicBezTo>
                  <a:cubicBezTo>
                    <a:pt x="1" y="2691"/>
                    <a:pt x="738" y="3516"/>
                    <a:pt x="1749" y="3551"/>
                  </a:cubicBezTo>
                  <a:cubicBezTo>
                    <a:pt x="1773" y="3551"/>
                    <a:pt x="1796" y="3552"/>
                    <a:pt x="1819" y="3552"/>
                  </a:cubicBezTo>
                  <a:cubicBezTo>
                    <a:pt x="2785" y="3552"/>
                    <a:pt x="3550" y="2846"/>
                    <a:pt x="3599" y="1893"/>
                  </a:cubicBezTo>
                  <a:cubicBezTo>
                    <a:pt x="3650" y="891"/>
                    <a:pt x="2948" y="72"/>
                    <a:pt x="1981" y="6"/>
                  </a:cubicBezTo>
                  <a:cubicBezTo>
                    <a:pt x="1932" y="2"/>
                    <a:pt x="1885" y="1"/>
                    <a:pt x="183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83" name="Google Shape;183;p1"/>
            <p:cNvSpPr/>
            <p:nvPr/>
          </p:nvSpPr>
          <p:spPr>
            <a:xfrm>
              <a:off x="6592650" y="4243042"/>
              <a:ext cx="143550" cy="140970"/>
            </a:xfrm>
            <a:custGeom>
              <a:rect b="b" l="l" r="r" t="t"/>
              <a:pathLst>
                <a:path extrusionOk="0" h="3552" w="3617">
                  <a:moveTo>
                    <a:pt x="1810" y="1"/>
                  </a:moveTo>
                  <a:cubicBezTo>
                    <a:pt x="830" y="1"/>
                    <a:pt x="61" y="736"/>
                    <a:pt x="34" y="1708"/>
                  </a:cubicBezTo>
                  <a:cubicBezTo>
                    <a:pt x="1" y="2737"/>
                    <a:pt x="761" y="3539"/>
                    <a:pt x="1778" y="3552"/>
                  </a:cubicBezTo>
                  <a:cubicBezTo>
                    <a:pt x="1787" y="3552"/>
                    <a:pt x="1795" y="3552"/>
                    <a:pt x="1804" y="3552"/>
                  </a:cubicBezTo>
                  <a:cubicBezTo>
                    <a:pt x="2786" y="3552"/>
                    <a:pt x="3555" y="2818"/>
                    <a:pt x="3583" y="1845"/>
                  </a:cubicBezTo>
                  <a:cubicBezTo>
                    <a:pt x="3617" y="817"/>
                    <a:pt x="2855" y="12"/>
                    <a:pt x="1839" y="1"/>
                  </a:cubicBezTo>
                  <a:cubicBezTo>
                    <a:pt x="1829" y="1"/>
                    <a:pt x="1820" y="1"/>
                    <a:pt x="181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84" name="Google Shape;184;p1"/>
            <p:cNvSpPr/>
            <p:nvPr/>
          </p:nvSpPr>
          <p:spPr>
            <a:xfrm>
              <a:off x="6846020" y="4242922"/>
              <a:ext cx="141248" cy="141049"/>
            </a:xfrm>
            <a:custGeom>
              <a:rect b="b" l="l" r="r" t="t"/>
              <a:pathLst>
                <a:path extrusionOk="0" h="3554" w="3559">
                  <a:moveTo>
                    <a:pt x="1771" y="1"/>
                  </a:moveTo>
                  <a:cubicBezTo>
                    <a:pt x="1764" y="1"/>
                    <a:pt x="1756" y="1"/>
                    <a:pt x="1749" y="1"/>
                  </a:cubicBezTo>
                  <a:cubicBezTo>
                    <a:pt x="763" y="14"/>
                    <a:pt x="7" y="778"/>
                    <a:pt x="3" y="1768"/>
                  </a:cubicBezTo>
                  <a:cubicBezTo>
                    <a:pt x="0" y="2782"/>
                    <a:pt x="771" y="3553"/>
                    <a:pt x="1784" y="3553"/>
                  </a:cubicBezTo>
                  <a:cubicBezTo>
                    <a:pt x="1793" y="3553"/>
                    <a:pt x="1801" y="3553"/>
                    <a:pt x="1810" y="3553"/>
                  </a:cubicBezTo>
                  <a:cubicBezTo>
                    <a:pt x="2798" y="3540"/>
                    <a:pt x="3551" y="2777"/>
                    <a:pt x="3555" y="1786"/>
                  </a:cubicBezTo>
                  <a:cubicBezTo>
                    <a:pt x="3558" y="771"/>
                    <a:pt x="2786" y="1"/>
                    <a:pt x="177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85" name="Google Shape;185;p1"/>
            <p:cNvSpPr/>
            <p:nvPr/>
          </p:nvSpPr>
          <p:spPr>
            <a:xfrm>
              <a:off x="7098280" y="4243042"/>
              <a:ext cx="141367" cy="140970"/>
            </a:xfrm>
            <a:custGeom>
              <a:rect b="b" l="l" r="r" t="t"/>
              <a:pathLst>
                <a:path extrusionOk="0" h="3552" w="3562">
                  <a:moveTo>
                    <a:pt x="1777" y="1"/>
                  </a:moveTo>
                  <a:cubicBezTo>
                    <a:pt x="1770" y="1"/>
                    <a:pt x="1762" y="1"/>
                    <a:pt x="1755" y="1"/>
                  </a:cubicBezTo>
                  <a:cubicBezTo>
                    <a:pt x="769" y="11"/>
                    <a:pt x="10" y="774"/>
                    <a:pt x="6" y="1761"/>
                  </a:cubicBezTo>
                  <a:cubicBezTo>
                    <a:pt x="0" y="2778"/>
                    <a:pt x="769" y="3552"/>
                    <a:pt x="1784" y="3552"/>
                  </a:cubicBezTo>
                  <a:cubicBezTo>
                    <a:pt x="1792" y="3552"/>
                    <a:pt x="1799" y="3552"/>
                    <a:pt x="1807" y="3552"/>
                  </a:cubicBezTo>
                  <a:cubicBezTo>
                    <a:pt x="2791" y="3543"/>
                    <a:pt x="3548" y="2780"/>
                    <a:pt x="3555" y="1790"/>
                  </a:cubicBezTo>
                  <a:cubicBezTo>
                    <a:pt x="3561" y="774"/>
                    <a:pt x="2792" y="1"/>
                    <a:pt x="177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86" name="Google Shape;186;p1"/>
            <p:cNvSpPr/>
            <p:nvPr/>
          </p:nvSpPr>
          <p:spPr>
            <a:xfrm>
              <a:off x="7350539" y="4243081"/>
              <a:ext cx="141367" cy="141010"/>
            </a:xfrm>
            <a:custGeom>
              <a:rect b="b" l="l" r="r" t="t"/>
              <a:pathLst>
                <a:path extrusionOk="0" h="3553" w="3562">
                  <a:moveTo>
                    <a:pt x="1786" y="1"/>
                  </a:moveTo>
                  <a:cubicBezTo>
                    <a:pt x="779" y="1"/>
                    <a:pt x="7" y="764"/>
                    <a:pt x="3" y="1769"/>
                  </a:cubicBezTo>
                  <a:cubicBezTo>
                    <a:pt x="0" y="2762"/>
                    <a:pt x="747" y="3530"/>
                    <a:pt x="1733" y="3552"/>
                  </a:cubicBezTo>
                  <a:cubicBezTo>
                    <a:pt x="1747" y="3552"/>
                    <a:pt x="1761" y="3553"/>
                    <a:pt x="1775" y="3553"/>
                  </a:cubicBezTo>
                  <a:cubicBezTo>
                    <a:pt x="2781" y="3553"/>
                    <a:pt x="3554" y="2789"/>
                    <a:pt x="3557" y="1785"/>
                  </a:cubicBezTo>
                  <a:cubicBezTo>
                    <a:pt x="3561" y="792"/>
                    <a:pt x="2814" y="19"/>
                    <a:pt x="1828" y="1"/>
                  </a:cubicBezTo>
                  <a:cubicBezTo>
                    <a:pt x="1814" y="1"/>
                    <a:pt x="1800" y="1"/>
                    <a:pt x="178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87" name="Google Shape;187;p1"/>
            <p:cNvSpPr/>
            <p:nvPr/>
          </p:nvSpPr>
          <p:spPr>
            <a:xfrm>
              <a:off x="7601885" y="4242922"/>
              <a:ext cx="143312" cy="140970"/>
            </a:xfrm>
            <a:custGeom>
              <a:rect b="b" l="l" r="r" t="t"/>
              <a:pathLst>
                <a:path extrusionOk="0" h="3552" w="3611">
                  <a:moveTo>
                    <a:pt x="1811" y="1"/>
                  </a:moveTo>
                  <a:cubicBezTo>
                    <a:pt x="826" y="1"/>
                    <a:pt x="55" y="737"/>
                    <a:pt x="28" y="1712"/>
                  </a:cubicBezTo>
                  <a:cubicBezTo>
                    <a:pt x="0" y="2711"/>
                    <a:pt x="721" y="3506"/>
                    <a:pt x="1698" y="3549"/>
                  </a:cubicBezTo>
                  <a:cubicBezTo>
                    <a:pt x="1731" y="3550"/>
                    <a:pt x="1763" y="3551"/>
                    <a:pt x="1795" y="3551"/>
                  </a:cubicBezTo>
                  <a:cubicBezTo>
                    <a:pt x="2782" y="3551"/>
                    <a:pt x="3552" y="2823"/>
                    <a:pt x="3580" y="1842"/>
                  </a:cubicBezTo>
                  <a:cubicBezTo>
                    <a:pt x="3610" y="815"/>
                    <a:pt x="2847" y="12"/>
                    <a:pt x="1831" y="1"/>
                  </a:cubicBezTo>
                  <a:cubicBezTo>
                    <a:pt x="1825" y="1"/>
                    <a:pt x="1818" y="1"/>
                    <a:pt x="181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88" name="Google Shape;188;p1"/>
            <p:cNvSpPr/>
            <p:nvPr/>
          </p:nvSpPr>
          <p:spPr>
            <a:xfrm>
              <a:off x="7855057" y="4243042"/>
              <a:ext cx="141407" cy="140970"/>
            </a:xfrm>
            <a:custGeom>
              <a:rect b="b" l="l" r="r" t="t"/>
              <a:pathLst>
                <a:path extrusionOk="0" h="3552" w="3563">
                  <a:moveTo>
                    <a:pt x="1780" y="1"/>
                  </a:moveTo>
                  <a:cubicBezTo>
                    <a:pt x="1772" y="1"/>
                    <a:pt x="1763" y="1"/>
                    <a:pt x="1755" y="1"/>
                  </a:cubicBezTo>
                  <a:cubicBezTo>
                    <a:pt x="768" y="11"/>
                    <a:pt x="13" y="774"/>
                    <a:pt x="6" y="1761"/>
                  </a:cubicBezTo>
                  <a:cubicBezTo>
                    <a:pt x="0" y="2777"/>
                    <a:pt x="769" y="3552"/>
                    <a:pt x="1783" y="3552"/>
                  </a:cubicBezTo>
                  <a:cubicBezTo>
                    <a:pt x="1791" y="3552"/>
                    <a:pt x="1800" y="3552"/>
                    <a:pt x="1808" y="3552"/>
                  </a:cubicBezTo>
                  <a:cubicBezTo>
                    <a:pt x="2795" y="3543"/>
                    <a:pt x="3550" y="2780"/>
                    <a:pt x="3557" y="1790"/>
                  </a:cubicBezTo>
                  <a:cubicBezTo>
                    <a:pt x="3563" y="775"/>
                    <a:pt x="2794" y="1"/>
                    <a:pt x="178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89" name="Google Shape;189;p1"/>
            <p:cNvSpPr/>
            <p:nvPr/>
          </p:nvSpPr>
          <p:spPr>
            <a:xfrm>
              <a:off x="8107039" y="4242922"/>
              <a:ext cx="142081" cy="141049"/>
            </a:xfrm>
            <a:custGeom>
              <a:rect b="b" l="l" r="r" t="t"/>
              <a:pathLst>
                <a:path extrusionOk="0" h="3554" w="3580">
                  <a:moveTo>
                    <a:pt x="1791" y="1"/>
                  </a:moveTo>
                  <a:cubicBezTo>
                    <a:pt x="772" y="1"/>
                    <a:pt x="0" y="783"/>
                    <a:pt x="15" y="1807"/>
                  </a:cubicBezTo>
                  <a:cubicBezTo>
                    <a:pt x="29" y="2796"/>
                    <a:pt x="792" y="3549"/>
                    <a:pt x="1782" y="3553"/>
                  </a:cubicBezTo>
                  <a:cubicBezTo>
                    <a:pt x="1784" y="3553"/>
                    <a:pt x="1786" y="3553"/>
                    <a:pt x="1788" y="3553"/>
                  </a:cubicBezTo>
                  <a:cubicBezTo>
                    <a:pt x="2808" y="3553"/>
                    <a:pt x="3580" y="2771"/>
                    <a:pt x="3566" y="1747"/>
                  </a:cubicBezTo>
                  <a:cubicBezTo>
                    <a:pt x="3551" y="763"/>
                    <a:pt x="2787" y="7"/>
                    <a:pt x="1797" y="1"/>
                  </a:cubicBezTo>
                  <a:cubicBezTo>
                    <a:pt x="1795" y="1"/>
                    <a:pt x="1793" y="1"/>
                    <a:pt x="179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90" name="Google Shape;190;p1"/>
            <p:cNvSpPr/>
            <p:nvPr/>
          </p:nvSpPr>
          <p:spPr>
            <a:xfrm>
              <a:off x="8359219" y="4243121"/>
              <a:ext cx="142280" cy="140970"/>
            </a:xfrm>
            <a:custGeom>
              <a:rect b="b" l="l" r="r" t="t"/>
              <a:pathLst>
                <a:path extrusionOk="0" h="3552" w="3585">
                  <a:moveTo>
                    <a:pt x="1800" y="0"/>
                  </a:moveTo>
                  <a:cubicBezTo>
                    <a:pt x="1799" y="0"/>
                    <a:pt x="1798" y="0"/>
                    <a:pt x="1797" y="0"/>
                  </a:cubicBezTo>
                  <a:cubicBezTo>
                    <a:pt x="773" y="0"/>
                    <a:pt x="1" y="785"/>
                    <a:pt x="17" y="1814"/>
                  </a:cubicBezTo>
                  <a:cubicBezTo>
                    <a:pt x="31" y="2798"/>
                    <a:pt x="800" y="3550"/>
                    <a:pt x="1790" y="3551"/>
                  </a:cubicBezTo>
                  <a:cubicBezTo>
                    <a:pt x="2813" y="3551"/>
                    <a:pt x="3585" y="2766"/>
                    <a:pt x="3569" y="1737"/>
                  </a:cubicBezTo>
                  <a:cubicBezTo>
                    <a:pt x="3550" y="753"/>
                    <a:pt x="2786" y="0"/>
                    <a:pt x="180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91" name="Google Shape;191;p1"/>
            <p:cNvSpPr/>
            <p:nvPr/>
          </p:nvSpPr>
          <p:spPr>
            <a:xfrm>
              <a:off x="8610922" y="4243042"/>
              <a:ext cx="143312" cy="141049"/>
            </a:xfrm>
            <a:custGeom>
              <a:rect b="b" l="l" r="r" t="t"/>
              <a:pathLst>
                <a:path extrusionOk="0" h="3554" w="3611">
                  <a:moveTo>
                    <a:pt x="1809" y="1"/>
                  </a:moveTo>
                  <a:cubicBezTo>
                    <a:pt x="828" y="1"/>
                    <a:pt x="62" y="734"/>
                    <a:pt x="31" y="1706"/>
                  </a:cubicBezTo>
                  <a:cubicBezTo>
                    <a:pt x="0" y="2737"/>
                    <a:pt x="756" y="3539"/>
                    <a:pt x="1774" y="3553"/>
                  </a:cubicBezTo>
                  <a:cubicBezTo>
                    <a:pt x="1782" y="3553"/>
                    <a:pt x="1791" y="3553"/>
                    <a:pt x="1800" y="3553"/>
                  </a:cubicBezTo>
                  <a:cubicBezTo>
                    <a:pt x="2782" y="3553"/>
                    <a:pt x="3549" y="2821"/>
                    <a:pt x="3580" y="1848"/>
                  </a:cubicBezTo>
                  <a:cubicBezTo>
                    <a:pt x="3611" y="817"/>
                    <a:pt x="2855" y="15"/>
                    <a:pt x="1837" y="1"/>
                  </a:cubicBezTo>
                  <a:cubicBezTo>
                    <a:pt x="1828" y="1"/>
                    <a:pt x="1818" y="1"/>
                    <a:pt x="180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92" name="Google Shape;192;p1"/>
            <p:cNvSpPr/>
            <p:nvPr/>
          </p:nvSpPr>
          <p:spPr>
            <a:xfrm>
              <a:off x="6846655" y="3992092"/>
              <a:ext cx="139978" cy="138351"/>
            </a:xfrm>
            <a:custGeom>
              <a:rect b="b" l="l" r="r" t="t"/>
              <a:pathLst>
                <a:path extrusionOk="0" h="3486" w="3527">
                  <a:moveTo>
                    <a:pt x="1764" y="1"/>
                  </a:moveTo>
                  <a:cubicBezTo>
                    <a:pt x="798" y="1"/>
                    <a:pt x="0" y="813"/>
                    <a:pt x="22" y="1779"/>
                  </a:cubicBezTo>
                  <a:cubicBezTo>
                    <a:pt x="39" y="2715"/>
                    <a:pt x="822" y="3484"/>
                    <a:pt x="1757" y="3485"/>
                  </a:cubicBezTo>
                  <a:cubicBezTo>
                    <a:pt x="1758" y="3485"/>
                    <a:pt x="1759" y="3485"/>
                    <a:pt x="1760" y="3485"/>
                  </a:cubicBezTo>
                  <a:cubicBezTo>
                    <a:pt x="2727" y="3485"/>
                    <a:pt x="3526" y="2674"/>
                    <a:pt x="3505" y="1708"/>
                  </a:cubicBezTo>
                  <a:cubicBezTo>
                    <a:pt x="3486" y="771"/>
                    <a:pt x="2705" y="4"/>
                    <a:pt x="1769" y="1"/>
                  </a:cubicBezTo>
                  <a:cubicBezTo>
                    <a:pt x="1767" y="1"/>
                    <a:pt x="1766" y="1"/>
                    <a:pt x="176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93" name="Google Shape;193;p1"/>
            <p:cNvSpPr/>
            <p:nvPr/>
          </p:nvSpPr>
          <p:spPr>
            <a:xfrm>
              <a:off x="7098835" y="3992013"/>
              <a:ext cx="140216" cy="138271"/>
            </a:xfrm>
            <a:custGeom>
              <a:rect b="b" l="l" r="r" t="t"/>
              <a:pathLst>
                <a:path extrusionOk="0" h="3484" w="3533">
                  <a:moveTo>
                    <a:pt x="1768" y="0"/>
                  </a:moveTo>
                  <a:cubicBezTo>
                    <a:pt x="832" y="0"/>
                    <a:pt x="48" y="766"/>
                    <a:pt x="24" y="1701"/>
                  </a:cubicBezTo>
                  <a:cubicBezTo>
                    <a:pt x="1" y="2666"/>
                    <a:pt x="800" y="3483"/>
                    <a:pt x="1767" y="3483"/>
                  </a:cubicBezTo>
                  <a:cubicBezTo>
                    <a:pt x="1768" y="3483"/>
                    <a:pt x="1770" y="3483"/>
                    <a:pt x="1772" y="3483"/>
                  </a:cubicBezTo>
                  <a:cubicBezTo>
                    <a:pt x="2703" y="3483"/>
                    <a:pt x="3485" y="2718"/>
                    <a:pt x="3510" y="1783"/>
                  </a:cubicBezTo>
                  <a:cubicBezTo>
                    <a:pt x="3533" y="817"/>
                    <a:pt x="2734" y="0"/>
                    <a:pt x="176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94" name="Google Shape;194;p1"/>
            <p:cNvSpPr/>
            <p:nvPr/>
          </p:nvSpPr>
          <p:spPr>
            <a:xfrm>
              <a:off x="7351452" y="3991933"/>
              <a:ext cx="139422" cy="138509"/>
            </a:xfrm>
            <a:custGeom>
              <a:rect b="b" l="l" r="r" t="t"/>
              <a:pathLst>
                <a:path extrusionOk="0" h="3490" w="3513">
                  <a:moveTo>
                    <a:pt x="1755" y="1"/>
                  </a:moveTo>
                  <a:cubicBezTo>
                    <a:pt x="817" y="1"/>
                    <a:pt x="26" y="776"/>
                    <a:pt x="13" y="1722"/>
                  </a:cubicBezTo>
                  <a:cubicBezTo>
                    <a:pt x="0" y="2658"/>
                    <a:pt x="759" y="3453"/>
                    <a:pt x="1696" y="3488"/>
                  </a:cubicBezTo>
                  <a:cubicBezTo>
                    <a:pt x="1717" y="3489"/>
                    <a:pt x="1738" y="3489"/>
                    <a:pt x="1759" y="3489"/>
                  </a:cubicBezTo>
                  <a:cubicBezTo>
                    <a:pt x="2696" y="3489"/>
                    <a:pt x="3488" y="2712"/>
                    <a:pt x="3499" y="1767"/>
                  </a:cubicBezTo>
                  <a:cubicBezTo>
                    <a:pt x="3512" y="833"/>
                    <a:pt x="2755" y="38"/>
                    <a:pt x="1818" y="2"/>
                  </a:cubicBezTo>
                  <a:cubicBezTo>
                    <a:pt x="1797" y="1"/>
                    <a:pt x="1776" y="1"/>
                    <a:pt x="175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95" name="Google Shape;195;p1"/>
            <p:cNvSpPr/>
            <p:nvPr/>
          </p:nvSpPr>
          <p:spPr>
            <a:xfrm>
              <a:off x="7603552" y="3992092"/>
              <a:ext cx="139978" cy="138351"/>
            </a:xfrm>
            <a:custGeom>
              <a:rect b="b" l="l" r="r" t="t"/>
              <a:pathLst>
                <a:path extrusionOk="0" h="3486" w="3527">
                  <a:moveTo>
                    <a:pt x="1764" y="1"/>
                  </a:moveTo>
                  <a:cubicBezTo>
                    <a:pt x="798" y="1"/>
                    <a:pt x="0" y="813"/>
                    <a:pt x="22" y="1779"/>
                  </a:cubicBezTo>
                  <a:cubicBezTo>
                    <a:pt x="41" y="2715"/>
                    <a:pt x="822" y="3484"/>
                    <a:pt x="1757" y="3485"/>
                  </a:cubicBezTo>
                  <a:cubicBezTo>
                    <a:pt x="1758" y="3485"/>
                    <a:pt x="1759" y="3485"/>
                    <a:pt x="1760" y="3485"/>
                  </a:cubicBezTo>
                  <a:cubicBezTo>
                    <a:pt x="2727" y="3485"/>
                    <a:pt x="3526" y="2674"/>
                    <a:pt x="3505" y="1708"/>
                  </a:cubicBezTo>
                  <a:cubicBezTo>
                    <a:pt x="3485" y="771"/>
                    <a:pt x="2704" y="4"/>
                    <a:pt x="1769" y="1"/>
                  </a:cubicBezTo>
                  <a:cubicBezTo>
                    <a:pt x="1767" y="1"/>
                    <a:pt x="1766" y="1"/>
                    <a:pt x="176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96" name="Google Shape;196;p1"/>
            <p:cNvSpPr/>
            <p:nvPr/>
          </p:nvSpPr>
          <p:spPr>
            <a:xfrm>
              <a:off x="7854383" y="3992132"/>
              <a:ext cx="142835" cy="138351"/>
            </a:xfrm>
            <a:custGeom>
              <a:rect b="b" l="l" r="r" t="t"/>
              <a:pathLst>
                <a:path extrusionOk="0" h="3486" w="3599">
                  <a:moveTo>
                    <a:pt x="1796" y="0"/>
                  </a:moveTo>
                  <a:cubicBezTo>
                    <a:pt x="894" y="0"/>
                    <a:pt x="116" y="727"/>
                    <a:pt x="59" y="1640"/>
                  </a:cubicBezTo>
                  <a:cubicBezTo>
                    <a:pt x="0" y="2601"/>
                    <a:pt x="769" y="3448"/>
                    <a:pt x="1736" y="3484"/>
                  </a:cubicBezTo>
                  <a:cubicBezTo>
                    <a:pt x="1757" y="3485"/>
                    <a:pt x="1778" y="3486"/>
                    <a:pt x="1798" y="3486"/>
                  </a:cubicBezTo>
                  <a:cubicBezTo>
                    <a:pt x="2703" y="3486"/>
                    <a:pt x="3481" y="2757"/>
                    <a:pt x="3538" y="1846"/>
                  </a:cubicBezTo>
                  <a:cubicBezTo>
                    <a:pt x="3599" y="884"/>
                    <a:pt x="2828" y="38"/>
                    <a:pt x="1861" y="1"/>
                  </a:cubicBezTo>
                  <a:cubicBezTo>
                    <a:pt x="1840" y="1"/>
                    <a:pt x="1818" y="0"/>
                    <a:pt x="179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97" name="Google Shape;197;p1"/>
            <p:cNvSpPr/>
            <p:nvPr/>
          </p:nvSpPr>
          <p:spPr>
            <a:xfrm>
              <a:off x="8107356" y="3991973"/>
              <a:ext cx="141446" cy="138311"/>
            </a:xfrm>
            <a:custGeom>
              <a:rect b="b" l="l" r="r" t="t"/>
              <a:pathLst>
                <a:path extrusionOk="0" h="3485" w="3564">
                  <a:moveTo>
                    <a:pt x="1782" y="1"/>
                  </a:moveTo>
                  <a:cubicBezTo>
                    <a:pt x="859" y="1"/>
                    <a:pt x="76" y="751"/>
                    <a:pt x="40" y="1676"/>
                  </a:cubicBezTo>
                  <a:cubicBezTo>
                    <a:pt x="1" y="2637"/>
                    <a:pt x="789" y="3470"/>
                    <a:pt x="1755" y="3484"/>
                  </a:cubicBezTo>
                  <a:cubicBezTo>
                    <a:pt x="1767" y="3484"/>
                    <a:pt x="1778" y="3484"/>
                    <a:pt x="1789" y="3484"/>
                  </a:cubicBezTo>
                  <a:cubicBezTo>
                    <a:pt x="2708" y="3484"/>
                    <a:pt x="3486" y="2734"/>
                    <a:pt x="3523" y="1810"/>
                  </a:cubicBezTo>
                  <a:cubicBezTo>
                    <a:pt x="3563" y="849"/>
                    <a:pt x="2776" y="16"/>
                    <a:pt x="1809" y="1"/>
                  </a:cubicBezTo>
                  <a:cubicBezTo>
                    <a:pt x="1800" y="1"/>
                    <a:pt x="1791" y="1"/>
                    <a:pt x="178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98" name="Google Shape;198;p1"/>
            <p:cNvSpPr/>
            <p:nvPr/>
          </p:nvSpPr>
          <p:spPr>
            <a:xfrm>
              <a:off x="8361005" y="3991973"/>
              <a:ext cx="138668" cy="138470"/>
            </a:xfrm>
            <a:custGeom>
              <a:rect b="b" l="l" r="r" t="t"/>
              <a:pathLst>
                <a:path extrusionOk="0" h="3489" w="3494">
                  <a:moveTo>
                    <a:pt x="1750" y="1"/>
                  </a:moveTo>
                  <a:cubicBezTo>
                    <a:pt x="794" y="1"/>
                    <a:pt x="1" y="797"/>
                    <a:pt x="5" y="1754"/>
                  </a:cubicBezTo>
                  <a:cubicBezTo>
                    <a:pt x="8" y="2689"/>
                    <a:pt x="780" y="3472"/>
                    <a:pt x="1716" y="3488"/>
                  </a:cubicBezTo>
                  <a:cubicBezTo>
                    <a:pt x="1726" y="3489"/>
                    <a:pt x="1735" y="3489"/>
                    <a:pt x="1744" y="3489"/>
                  </a:cubicBezTo>
                  <a:cubicBezTo>
                    <a:pt x="2700" y="3489"/>
                    <a:pt x="3494" y="2693"/>
                    <a:pt x="3489" y="1735"/>
                  </a:cubicBezTo>
                  <a:cubicBezTo>
                    <a:pt x="3484" y="800"/>
                    <a:pt x="2715" y="21"/>
                    <a:pt x="1778" y="1"/>
                  </a:cubicBezTo>
                  <a:cubicBezTo>
                    <a:pt x="1769" y="1"/>
                    <a:pt x="1759" y="1"/>
                    <a:pt x="175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99" name="Google Shape;199;p1"/>
            <p:cNvSpPr/>
            <p:nvPr/>
          </p:nvSpPr>
          <p:spPr>
            <a:xfrm>
              <a:off x="8611200" y="3991933"/>
              <a:ext cx="142875" cy="138390"/>
            </a:xfrm>
            <a:custGeom>
              <a:rect b="b" l="l" r="r" t="t"/>
              <a:pathLst>
                <a:path extrusionOk="0" h="3487" w="3600">
                  <a:moveTo>
                    <a:pt x="1802" y="1"/>
                  </a:moveTo>
                  <a:cubicBezTo>
                    <a:pt x="898" y="1"/>
                    <a:pt x="116" y="729"/>
                    <a:pt x="60" y="1641"/>
                  </a:cubicBezTo>
                  <a:cubicBezTo>
                    <a:pt x="1" y="2602"/>
                    <a:pt x="770" y="3449"/>
                    <a:pt x="1736" y="3485"/>
                  </a:cubicBezTo>
                  <a:cubicBezTo>
                    <a:pt x="1758" y="3486"/>
                    <a:pt x="1780" y="3486"/>
                    <a:pt x="1802" y="3486"/>
                  </a:cubicBezTo>
                  <a:cubicBezTo>
                    <a:pt x="2705" y="3486"/>
                    <a:pt x="3482" y="2759"/>
                    <a:pt x="3539" y="1848"/>
                  </a:cubicBezTo>
                  <a:cubicBezTo>
                    <a:pt x="3599" y="887"/>
                    <a:pt x="2829" y="38"/>
                    <a:pt x="1862" y="2"/>
                  </a:cubicBezTo>
                  <a:cubicBezTo>
                    <a:pt x="1842" y="1"/>
                    <a:pt x="1822" y="1"/>
                    <a:pt x="180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00" name="Google Shape;200;p1"/>
            <p:cNvSpPr/>
            <p:nvPr/>
          </p:nvSpPr>
          <p:spPr>
            <a:xfrm>
              <a:off x="6593761" y="3991973"/>
              <a:ext cx="141288" cy="138311"/>
            </a:xfrm>
            <a:custGeom>
              <a:rect b="b" l="l" r="r" t="t"/>
              <a:pathLst>
                <a:path extrusionOk="0" h="3485" w="3560">
                  <a:moveTo>
                    <a:pt x="1783" y="1"/>
                  </a:moveTo>
                  <a:cubicBezTo>
                    <a:pt x="855" y="1"/>
                    <a:pt x="72" y="755"/>
                    <a:pt x="36" y="1680"/>
                  </a:cubicBezTo>
                  <a:cubicBezTo>
                    <a:pt x="0" y="2643"/>
                    <a:pt x="789" y="3471"/>
                    <a:pt x="1756" y="3484"/>
                  </a:cubicBezTo>
                  <a:cubicBezTo>
                    <a:pt x="1765" y="3484"/>
                    <a:pt x="1774" y="3484"/>
                    <a:pt x="1782" y="3484"/>
                  </a:cubicBezTo>
                  <a:cubicBezTo>
                    <a:pt x="2709" y="3484"/>
                    <a:pt x="3488" y="2732"/>
                    <a:pt x="3523" y="1806"/>
                  </a:cubicBezTo>
                  <a:cubicBezTo>
                    <a:pt x="3560" y="844"/>
                    <a:pt x="2769" y="14"/>
                    <a:pt x="1804" y="1"/>
                  </a:cubicBezTo>
                  <a:cubicBezTo>
                    <a:pt x="1797" y="1"/>
                    <a:pt x="1790" y="1"/>
                    <a:pt x="178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01" name="Google Shape;201;p1"/>
            <p:cNvSpPr/>
            <p:nvPr/>
          </p:nvSpPr>
          <p:spPr>
            <a:xfrm>
              <a:off x="6342097" y="3992013"/>
              <a:ext cx="140176" cy="138271"/>
            </a:xfrm>
            <a:custGeom>
              <a:rect b="b" l="l" r="r" t="t"/>
              <a:pathLst>
                <a:path extrusionOk="0" h="3484" w="3532">
                  <a:moveTo>
                    <a:pt x="1767" y="0"/>
                  </a:moveTo>
                  <a:cubicBezTo>
                    <a:pt x="829" y="0"/>
                    <a:pt x="46" y="766"/>
                    <a:pt x="24" y="1701"/>
                  </a:cubicBezTo>
                  <a:cubicBezTo>
                    <a:pt x="1" y="2666"/>
                    <a:pt x="799" y="3483"/>
                    <a:pt x="1765" y="3483"/>
                  </a:cubicBezTo>
                  <a:cubicBezTo>
                    <a:pt x="1767" y="3483"/>
                    <a:pt x="1769" y="3483"/>
                    <a:pt x="1771" y="3483"/>
                  </a:cubicBezTo>
                  <a:cubicBezTo>
                    <a:pt x="2702" y="3483"/>
                    <a:pt x="3485" y="2718"/>
                    <a:pt x="3508" y="1783"/>
                  </a:cubicBezTo>
                  <a:cubicBezTo>
                    <a:pt x="3532" y="817"/>
                    <a:pt x="2734" y="0"/>
                    <a:pt x="176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02" name="Google Shape;202;p1"/>
            <p:cNvSpPr/>
            <p:nvPr/>
          </p:nvSpPr>
          <p:spPr>
            <a:xfrm>
              <a:off x="6089798" y="3992013"/>
              <a:ext cx="140176" cy="138430"/>
            </a:xfrm>
            <a:custGeom>
              <a:rect b="b" l="l" r="r" t="t"/>
              <a:pathLst>
                <a:path extrusionOk="0" h="3488" w="3532">
                  <a:moveTo>
                    <a:pt x="1765" y="0"/>
                  </a:moveTo>
                  <a:cubicBezTo>
                    <a:pt x="827" y="4"/>
                    <a:pt x="45" y="770"/>
                    <a:pt x="23" y="1705"/>
                  </a:cubicBezTo>
                  <a:cubicBezTo>
                    <a:pt x="0" y="2672"/>
                    <a:pt x="798" y="3487"/>
                    <a:pt x="1766" y="3487"/>
                  </a:cubicBezTo>
                  <a:cubicBezTo>
                    <a:pt x="2701" y="3486"/>
                    <a:pt x="3485" y="2720"/>
                    <a:pt x="3508" y="1782"/>
                  </a:cubicBezTo>
                  <a:cubicBezTo>
                    <a:pt x="3531" y="815"/>
                    <a:pt x="2733" y="0"/>
                    <a:pt x="176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03" name="Google Shape;203;p1"/>
            <p:cNvSpPr/>
            <p:nvPr/>
          </p:nvSpPr>
          <p:spPr>
            <a:xfrm>
              <a:off x="5837817" y="3991973"/>
              <a:ext cx="139422" cy="138470"/>
            </a:xfrm>
            <a:custGeom>
              <a:rect b="b" l="l" r="r" t="t"/>
              <a:pathLst>
                <a:path extrusionOk="0" h="3489" w="3513">
                  <a:moveTo>
                    <a:pt x="1758" y="1"/>
                  </a:moveTo>
                  <a:cubicBezTo>
                    <a:pt x="1752" y="1"/>
                    <a:pt x="1747" y="1"/>
                    <a:pt x="1741" y="1"/>
                  </a:cubicBezTo>
                  <a:cubicBezTo>
                    <a:pt x="805" y="13"/>
                    <a:pt x="28" y="786"/>
                    <a:pt x="15" y="1721"/>
                  </a:cubicBezTo>
                  <a:cubicBezTo>
                    <a:pt x="1" y="2683"/>
                    <a:pt x="797" y="3488"/>
                    <a:pt x="1756" y="3488"/>
                  </a:cubicBezTo>
                  <a:cubicBezTo>
                    <a:pt x="1762" y="3488"/>
                    <a:pt x="1768" y="3488"/>
                    <a:pt x="1774" y="3488"/>
                  </a:cubicBezTo>
                  <a:cubicBezTo>
                    <a:pt x="2709" y="3477"/>
                    <a:pt x="3486" y="2702"/>
                    <a:pt x="3498" y="1769"/>
                  </a:cubicBezTo>
                  <a:cubicBezTo>
                    <a:pt x="3512" y="806"/>
                    <a:pt x="2717" y="1"/>
                    <a:pt x="175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04" name="Google Shape;204;p1"/>
            <p:cNvSpPr/>
            <p:nvPr/>
          </p:nvSpPr>
          <p:spPr>
            <a:xfrm>
              <a:off x="6973738" y="3866756"/>
              <a:ext cx="138033" cy="136684"/>
            </a:xfrm>
            <a:custGeom>
              <a:rect b="b" l="l" r="r" t="t"/>
              <a:pathLst>
                <a:path extrusionOk="0" h="3444" w="3478">
                  <a:moveTo>
                    <a:pt x="1744" y="1"/>
                  </a:moveTo>
                  <a:cubicBezTo>
                    <a:pt x="1734" y="1"/>
                    <a:pt x="1724" y="1"/>
                    <a:pt x="1715" y="1"/>
                  </a:cubicBezTo>
                  <a:cubicBezTo>
                    <a:pt x="795" y="19"/>
                    <a:pt x="1" y="834"/>
                    <a:pt x="19" y="1747"/>
                  </a:cubicBezTo>
                  <a:cubicBezTo>
                    <a:pt x="35" y="2660"/>
                    <a:pt x="837" y="3444"/>
                    <a:pt x="1738" y="3444"/>
                  </a:cubicBezTo>
                  <a:cubicBezTo>
                    <a:pt x="1747" y="3444"/>
                    <a:pt x="1756" y="3444"/>
                    <a:pt x="1765" y="3444"/>
                  </a:cubicBezTo>
                  <a:cubicBezTo>
                    <a:pt x="2687" y="3428"/>
                    <a:pt x="3478" y="2608"/>
                    <a:pt x="3462" y="1696"/>
                  </a:cubicBezTo>
                  <a:cubicBezTo>
                    <a:pt x="3446" y="786"/>
                    <a:pt x="2646" y="1"/>
                    <a:pt x="174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05" name="Google Shape;205;p1"/>
            <p:cNvSpPr/>
            <p:nvPr/>
          </p:nvSpPr>
          <p:spPr>
            <a:xfrm>
              <a:off x="7225838" y="3866756"/>
              <a:ext cx="138509" cy="136644"/>
            </a:xfrm>
            <a:custGeom>
              <a:rect b="b" l="l" r="r" t="t"/>
              <a:pathLst>
                <a:path extrusionOk="0" h="3443" w="3490">
                  <a:moveTo>
                    <a:pt x="1751" y="1"/>
                  </a:moveTo>
                  <a:cubicBezTo>
                    <a:pt x="1736" y="1"/>
                    <a:pt x="1722" y="1"/>
                    <a:pt x="1707" y="1"/>
                  </a:cubicBezTo>
                  <a:cubicBezTo>
                    <a:pt x="788" y="24"/>
                    <a:pt x="0" y="848"/>
                    <a:pt x="23" y="1759"/>
                  </a:cubicBezTo>
                  <a:cubicBezTo>
                    <a:pt x="48" y="2665"/>
                    <a:pt x="848" y="3443"/>
                    <a:pt x="1743" y="3443"/>
                  </a:cubicBezTo>
                  <a:cubicBezTo>
                    <a:pt x="1756" y="3443"/>
                    <a:pt x="1769" y="3443"/>
                    <a:pt x="1782" y="3442"/>
                  </a:cubicBezTo>
                  <a:cubicBezTo>
                    <a:pt x="2701" y="3419"/>
                    <a:pt x="3489" y="2595"/>
                    <a:pt x="3466" y="1685"/>
                  </a:cubicBezTo>
                  <a:cubicBezTo>
                    <a:pt x="3440" y="779"/>
                    <a:pt x="2647" y="1"/>
                    <a:pt x="175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06" name="Google Shape;206;p1"/>
            <p:cNvSpPr/>
            <p:nvPr/>
          </p:nvSpPr>
          <p:spPr>
            <a:xfrm>
              <a:off x="7478653" y="3866796"/>
              <a:ext cx="137438" cy="136604"/>
            </a:xfrm>
            <a:custGeom>
              <a:rect b="b" l="l" r="r" t="t"/>
              <a:pathLst>
                <a:path extrusionOk="0" h="3442" w="3463">
                  <a:moveTo>
                    <a:pt x="1734" y="0"/>
                  </a:moveTo>
                  <a:cubicBezTo>
                    <a:pt x="1728" y="0"/>
                    <a:pt x="1722" y="0"/>
                    <a:pt x="1716" y="0"/>
                  </a:cubicBezTo>
                  <a:cubicBezTo>
                    <a:pt x="797" y="9"/>
                    <a:pt x="1" y="817"/>
                    <a:pt x="10" y="1734"/>
                  </a:cubicBezTo>
                  <a:cubicBezTo>
                    <a:pt x="18" y="2649"/>
                    <a:pt x="817" y="3441"/>
                    <a:pt x="1729" y="3441"/>
                  </a:cubicBezTo>
                  <a:cubicBezTo>
                    <a:pt x="1734" y="3441"/>
                    <a:pt x="1739" y="3441"/>
                    <a:pt x="1744" y="3441"/>
                  </a:cubicBezTo>
                  <a:cubicBezTo>
                    <a:pt x="2664" y="3433"/>
                    <a:pt x="3462" y="2625"/>
                    <a:pt x="3451" y="1707"/>
                  </a:cubicBezTo>
                  <a:cubicBezTo>
                    <a:pt x="3442" y="794"/>
                    <a:pt x="2644" y="0"/>
                    <a:pt x="173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07" name="Google Shape;207;p1"/>
            <p:cNvSpPr/>
            <p:nvPr/>
          </p:nvSpPr>
          <p:spPr>
            <a:xfrm>
              <a:off x="7731111" y="3866796"/>
              <a:ext cx="137041" cy="136604"/>
            </a:xfrm>
            <a:custGeom>
              <a:rect b="b" l="l" r="r" t="t"/>
              <a:pathLst>
                <a:path extrusionOk="0" h="3442" w="3453">
                  <a:moveTo>
                    <a:pt x="1721" y="0"/>
                  </a:moveTo>
                  <a:cubicBezTo>
                    <a:pt x="810" y="0"/>
                    <a:pt x="10" y="797"/>
                    <a:pt x="7" y="1711"/>
                  </a:cubicBezTo>
                  <a:cubicBezTo>
                    <a:pt x="0" y="2630"/>
                    <a:pt x="801" y="3437"/>
                    <a:pt x="1720" y="3441"/>
                  </a:cubicBezTo>
                  <a:cubicBezTo>
                    <a:pt x="1724" y="3441"/>
                    <a:pt x="1728" y="3441"/>
                    <a:pt x="1732" y="3441"/>
                  </a:cubicBezTo>
                  <a:cubicBezTo>
                    <a:pt x="2646" y="3441"/>
                    <a:pt x="3446" y="2645"/>
                    <a:pt x="3449" y="1729"/>
                  </a:cubicBezTo>
                  <a:cubicBezTo>
                    <a:pt x="3453" y="811"/>
                    <a:pt x="2654" y="5"/>
                    <a:pt x="1736" y="0"/>
                  </a:cubicBezTo>
                  <a:cubicBezTo>
                    <a:pt x="1731" y="0"/>
                    <a:pt x="1726" y="0"/>
                    <a:pt x="172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08" name="Google Shape;208;p1"/>
            <p:cNvSpPr/>
            <p:nvPr/>
          </p:nvSpPr>
          <p:spPr>
            <a:xfrm>
              <a:off x="7982894" y="3866677"/>
              <a:ext cx="137993" cy="136723"/>
            </a:xfrm>
            <a:custGeom>
              <a:rect b="b" l="l" r="r" t="t"/>
              <a:pathLst>
                <a:path extrusionOk="0" h="3445" w="3477">
                  <a:moveTo>
                    <a:pt x="1738" y="0"/>
                  </a:moveTo>
                  <a:cubicBezTo>
                    <a:pt x="1730" y="0"/>
                    <a:pt x="1722" y="0"/>
                    <a:pt x="1713" y="0"/>
                  </a:cubicBezTo>
                  <a:cubicBezTo>
                    <a:pt x="791" y="18"/>
                    <a:pt x="1" y="836"/>
                    <a:pt x="17" y="1748"/>
                  </a:cubicBezTo>
                  <a:cubicBezTo>
                    <a:pt x="32" y="2660"/>
                    <a:pt x="836" y="3444"/>
                    <a:pt x="1737" y="3444"/>
                  </a:cubicBezTo>
                  <a:cubicBezTo>
                    <a:pt x="1746" y="3444"/>
                    <a:pt x="1755" y="3444"/>
                    <a:pt x="1764" y="3444"/>
                  </a:cubicBezTo>
                  <a:cubicBezTo>
                    <a:pt x="2685" y="3428"/>
                    <a:pt x="3477" y="2609"/>
                    <a:pt x="3461" y="1697"/>
                  </a:cubicBezTo>
                  <a:cubicBezTo>
                    <a:pt x="3443" y="786"/>
                    <a:pt x="2641" y="0"/>
                    <a:pt x="173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09" name="Google Shape;209;p1"/>
            <p:cNvSpPr/>
            <p:nvPr/>
          </p:nvSpPr>
          <p:spPr>
            <a:xfrm>
              <a:off x="8235232" y="3866677"/>
              <a:ext cx="137993" cy="136723"/>
            </a:xfrm>
            <a:custGeom>
              <a:rect b="b" l="l" r="r" t="t"/>
              <a:pathLst>
                <a:path extrusionOk="0" h="3445" w="3477">
                  <a:moveTo>
                    <a:pt x="1737" y="0"/>
                  </a:moveTo>
                  <a:cubicBezTo>
                    <a:pt x="1729" y="0"/>
                    <a:pt x="1721" y="0"/>
                    <a:pt x="1713" y="0"/>
                  </a:cubicBezTo>
                  <a:cubicBezTo>
                    <a:pt x="791" y="18"/>
                    <a:pt x="0" y="836"/>
                    <a:pt x="16" y="1748"/>
                  </a:cubicBezTo>
                  <a:cubicBezTo>
                    <a:pt x="32" y="2660"/>
                    <a:pt x="834" y="3444"/>
                    <a:pt x="1736" y="3444"/>
                  </a:cubicBezTo>
                  <a:cubicBezTo>
                    <a:pt x="1745" y="3444"/>
                    <a:pt x="1754" y="3444"/>
                    <a:pt x="1763" y="3444"/>
                  </a:cubicBezTo>
                  <a:cubicBezTo>
                    <a:pt x="2684" y="3428"/>
                    <a:pt x="3476" y="2609"/>
                    <a:pt x="3459" y="1697"/>
                  </a:cubicBezTo>
                  <a:cubicBezTo>
                    <a:pt x="3443" y="786"/>
                    <a:pt x="2639" y="0"/>
                    <a:pt x="173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10" name="Google Shape;210;p1"/>
            <p:cNvSpPr/>
            <p:nvPr/>
          </p:nvSpPr>
          <p:spPr>
            <a:xfrm>
              <a:off x="8486499" y="3866716"/>
              <a:ext cx="139898" cy="136803"/>
            </a:xfrm>
            <a:custGeom>
              <a:rect b="b" l="l" r="r" t="t"/>
              <a:pathLst>
                <a:path extrusionOk="0" h="3447" w="3525">
                  <a:moveTo>
                    <a:pt x="1757" y="1"/>
                  </a:moveTo>
                  <a:cubicBezTo>
                    <a:pt x="877" y="1"/>
                    <a:pt x="81" y="764"/>
                    <a:pt x="43" y="1661"/>
                  </a:cubicBezTo>
                  <a:cubicBezTo>
                    <a:pt x="1" y="2569"/>
                    <a:pt x="781" y="3403"/>
                    <a:pt x="1702" y="3445"/>
                  </a:cubicBezTo>
                  <a:cubicBezTo>
                    <a:pt x="1724" y="3446"/>
                    <a:pt x="1747" y="3446"/>
                    <a:pt x="1770" y="3446"/>
                  </a:cubicBezTo>
                  <a:cubicBezTo>
                    <a:pt x="2651" y="3446"/>
                    <a:pt x="3447" y="2683"/>
                    <a:pt x="3485" y="1784"/>
                  </a:cubicBezTo>
                  <a:cubicBezTo>
                    <a:pt x="3524" y="878"/>
                    <a:pt x="2747" y="41"/>
                    <a:pt x="1825" y="2"/>
                  </a:cubicBezTo>
                  <a:cubicBezTo>
                    <a:pt x="1802" y="1"/>
                    <a:pt x="1779" y="1"/>
                    <a:pt x="175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11" name="Google Shape;211;p1"/>
            <p:cNvSpPr/>
            <p:nvPr/>
          </p:nvSpPr>
          <p:spPr>
            <a:xfrm>
              <a:off x="8740029" y="3866796"/>
              <a:ext cx="137477" cy="136604"/>
            </a:xfrm>
            <a:custGeom>
              <a:rect b="b" l="l" r="r" t="t"/>
              <a:pathLst>
                <a:path extrusionOk="0" h="3442" w="3464">
                  <a:moveTo>
                    <a:pt x="1725" y="0"/>
                  </a:moveTo>
                  <a:cubicBezTo>
                    <a:pt x="816" y="0"/>
                    <a:pt x="18" y="792"/>
                    <a:pt x="11" y="1707"/>
                  </a:cubicBezTo>
                  <a:cubicBezTo>
                    <a:pt x="1" y="2625"/>
                    <a:pt x="797" y="3433"/>
                    <a:pt x="1719" y="3441"/>
                  </a:cubicBezTo>
                  <a:cubicBezTo>
                    <a:pt x="1725" y="3441"/>
                    <a:pt x="1731" y="3441"/>
                    <a:pt x="1736" y="3441"/>
                  </a:cubicBezTo>
                  <a:cubicBezTo>
                    <a:pt x="2647" y="3441"/>
                    <a:pt x="3443" y="2649"/>
                    <a:pt x="3453" y="1734"/>
                  </a:cubicBezTo>
                  <a:cubicBezTo>
                    <a:pt x="3463" y="817"/>
                    <a:pt x="2667" y="9"/>
                    <a:pt x="1745" y="0"/>
                  </a:cubicBezTo>
                  <a:cubicBezTo>
                    <a:pt x="1738" y="0"/>
                    <a:pt x="1732" y="0"/>
                    <a:pt x="172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12" name="Google Shape;212;p1"/>
            <p:cNvSpPr/>
            <p:nvPr/>
          </p:nvSpPr>
          <p:spPr>
            <a:xfrm>
              <a:off x="6721121" y="3866756"/>
              <a:ext cx="138748" cy="136723"/>
            </a:xfrm>
            <a:custGeom>
              <a:rect b="b" l="l" r="r" t="t"/>
              <a:pathLst>
                <a:path extrusionOk="0" h="3445" w="3496">
                  <a:moveTo>
                    <a:pt x="1742" y="1"/>
                  </a:moveTo>
                  <a:cubicBezTo>
                    <a:pt x="849" y="1"/>
                    <a:pt x="51" y="778"/>
                    <a:pt x="27" y="1685"/>
                  </a:cubicBezTo>
                  <a:cubicBezTo>
                    <a:pt x="1" y="2597"/>
                    <a:pt x="788" y="3419"/>
                    <a:pt x="1711" y="3444"/>
                  </a:cubicBezTo>
                  <a:cubicBezTo>
                    <a:pt x="1725" y="3444"/>
                    <a:pt x="1740" y="3444"/>
                    <a:pt x="1754" y="3444"/>
                  </a:cubicBezTo>
                  <a:cubicBezTo>
                    <a:pt x="2649" y="3444"/>
                    <a:pt x="3445" y="2666"/>
                    <a:pt x="3469" y="1760"/>
                  </a:cubicBezTo>
                  <a:cubicBezTo>
                    <a:pt x="3495" y="848"/>
                    <a:pt x="2708" y="26"/>
                    <a:pt x="1786" y="1"/>
                  </a:cubicBezTo>
                  <a:cubicBezTo>
                    <a:pt x="1771" y="1"/>
                    <a:pt x="1756" y="1"/>
                    <a:pt x="174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13" name="Google Shape;213;p1"/>
            <p:cNvSpPr/>
            <p:nvPr/>
          </p:nvSpPr>
          <p:spPr>
            <a:xfrm>
              <a:off x="6469219" y="3866756"/>
              <a:ext cx="137993" cy="136684"/>
            </a:xfrm>
            <a:custGeom>
              <a:rect b="b" l="l" r="r" t="t"/>
              <a:pathLst>
                <a:path extrusionOk="0" h="3444" w="3477">
                  <a:moveTo>
                    <a:pt x="1743" y="1"/>
                  </a:moveTo>
                  <a:cubicBezTo>
                    <a:pt x="1733" y="1"/>
                    <a:pt x="1722" y="1"/>
                    <a:pt x="1712" y="1"/>
                  </a:cubicBezTo>
                  <a:cubicBezTo>
                    <a:pt x="790" y="19"/>
                    <a:pt x="0" y="837"/>
                    <a:pt x="16" y="1750"/>
                  </a:cubicBezTo>
                  <a:cubicBezTo>
                    <a:pt x="35" y="2660"/>
                    <a:pt x="837" y="3444"/>
                    <a:pt x="1738" y="3444"/>
                  </a:cubicBezTo>
                  <a:cubicBezTo>
                    <a:pt x="1747" y="3444"/>
                    <a:pt x="1756" y="3444"/>
                    <a:pt x="1765" y="3444"/>
                  </a:cubicBezTo>
                  <a:cubicBezTo>
                    <a:pt x="2687" y="3426"/>
                    <a:pt x="3476" y="2607"/>
                    <a:pt x="3460" y="1695"/>
                  </a:cubicBezTo>
                  <a:cubicBezTo>
                    <a:pt x="3443" y="785"/>
                    <a:pt x="2644" y="1"/>
                    <a:pt x="174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14" name="Google Shape;214;p1"/>
            <p:cNvSpPr/>
            <p:nvPr/>
          </p:nvSpPr>
          <p:spPr>
            <a:xfrm>
              <a:off x="6216801" y="3866756"/>
              <a:ext cx="138430" cy="136644"/>
            </a:xfrm>
            <a:custGeom>
              <a:rect b="b" l="l" r="r" t="t"/>
              <a:pathLst>
                <a:path extrusionOk="0" h="3443" w="3488">
                  <a:moveTo>
                    <a:pt x="1750" y="1"/>
                  </a:moveTo>
                  <a:cubicBezTo>
                    <a:pt x="1736" y="1"/>
                    <a:pt x="1722" y="1"/>
                    <a:pt x="1708" y="1"/>
                  </a:cubicBezTo>
                  <a:cubicBezTo>
                    <a:pt x="789" y="24"/>
                    <a:pt x="0" y="844"/>
                    <a:pt x="23" y="1757"/>
                  </a:cubicBezTo>
                  <a:cubicBezTo>
                    <a:pt x="46" y="2663"/>
                    <a:pt x="844" y="3443"/>
                    <a:pt x="1740" y="3443"/>
                  </a:cubicBezTo>
                  <a:cubicBezTo>
                    <a:pt x="1753" y="3443"/>
                    <a:pt x="1766" y="3443"/>
                    <a:pt x="1779" y="3442"/>
                  </a:cubicBezTo>
                  <a:cubicBezTo>
                    <a:pt x="2698" y="3419"/>
                    <a:pt x="3487" y="2598"/>
                    <a:pt x="3464" y="1686"/>
                  </a:cubicBezTo>
                  <a:cubicBezTo>
                    <a:pt x="3441" y="780"/>
                    <a:pt x="2645" y="1"/>
                    <a:pt x="175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15" name="Google Shape;215;p1"/>
            <p:cNvSpPr/>
            <p:nvPr/>
          </p:nvSpPr>
          <p:spPr>
            <a:xfrm>
              <a:off x="5964700" y="3866756"/>
              <a:ext cx="137993" cy="136684"/>
            </a:xfrm>
            <a:custGeom>
              <a:rect b="b" l="l" r="r" t="t"/>
              <a:pathLst>
                <a:path extrusionOk="0" h="3444" w="3477">
                  <a:moveTo>
                    <a:pt x="1733" y="1"/>
                  </a:moveTo>
                  <a:cubicBezTo>
                    <a:pt x="834" y="1"/>
                    <a:pt x="33" y="785"/>
                    <a:pt x="16" y="1695"/>
                  </a:cubicBezTo>
                  <a:cubicBezTo>
                    <a:pt x="0" y="2607"/>
                    <a:pt x="791" y="3423"/>
                    <a:pt x="1710" y="3444"/>
                  </a:cubicBezTo>
                  <a:cubicBezTo>
                    <a:pt x="1719" y="3444"/>
                    <a:pt x="1728" y="3444"/>
                    <a:pt x="1737" y="3444"/>
                  </a:cubicBezTo>
                  <a:cubicBezTo>
                    <a:pt x="2639" y="3444"/>
                    <a:pt x="3440" y="2660"/>
                    <a:pt x="3459" y="1748"/>
                  </a:cubicBezTo>
                  <a:cubicBezTo>
                    <a:pt x="3476" y="837"/>
                    <a:pt x="2684" y="20"/>
                    <a:pt x="1765" y="1"/>
                  </a:cubicBezTo>
                  <a:cubicBezTo>
                    <a:pt x="1754" y="1"/>
                    <a:pt x="1744" y="1"/>
                    <a:pt x="173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16" name="Google Shape;216;p1"/>
            <p:cNvSpPr/>
            <p:nvPr/>
          </p:nvSpPr>
          <p:spPr>
            <a:xfrm>
              <a:off x="6848640" y="3742135"/>
              <a:ext cx="135057" cy="133707"/>
            </a:xfrm>
            <a:custGeom>
              <a:rect b="b" l="l" r="r" t="t"/>
              <a:pathLst>
                <a:path extrusionOk="0" h="3369" w="3403">
                  <a:moveTo>
                    <a:pt x="1714" y="1"/>
                  </a:moveTo>
                  <a:cubicBezTo>
                    <a:pt x="825" y="1"/>
                    <a:pt x="58" y="742"/>
                    <a:pt x="31" y="1640"/>
                  </a:cubicBezTo>
                  <a:cubicBezTo>
                    <a:pt x="1" y="2562"/>
                    <a:pt x="788" y="3368"/>
                    <a:pt x="1714" y="3368"/>
                  </a:cubicBezTo>
                  <a:cubicBezTo>
                    <a:pt x="1719" y="3368"/>
                    <a:pt x="1724" y="3368"/>
                    <a:pt x="1729" y="3368"/>
                  </a:cubicBezTo>
                  <a:cubicBezTo>
                    <a:pt x="2632" y="3359"/>
                    <a:pt x="3395" y="2592"/>
                    <a:pt x="3398" y="1690"/>
                  </a:cubicBezTo>
                  <a:cubicBezTo>
                    <a:pt x="3403" y="787"/>
                    <a:pt x="2645" y="15"/>
                    <a:pt x="1739" y="1"/>
                  </a:cubicBezTo>
                  <a:cubicBezTo>
                    <a:pt x="1731" y="1"/>
                    <a:pt x="1722" y="1"/>
                    <a:pt x="171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17" name="Google Shape;217;p1"/>
            <p:cNvSpPr/>
            <p:nvPr/>
          </p:nvSpPr>
          <p:spPr>
            <a:xfrm>
              <a:off x="7101415" y="3742095"/>
              <a:ext cx="134739" cy="133707"/>
            </a:xfrm>
            <a:custGeom>
              <a:rect b="b" l="l" r="r" t="t"/>
              <a:pathLst>
                <a:path extrusionOk="0" h="3369" w="3395">
                  <a:moveTo>
                    <a:pt x="1698" y="0"/>
                  </a:moveTo>
                  <a:cubicBezTo>
                    <a:pt x="801" y="0"/>
                    <a:pt x="32" y="756"/>
                    <a:pt x="18" y="1658"/>
                  </a:cubicBezTo>
                  <a:cubicBezTo>
                    <a:pt x="1" y="2576"/>
                    <a:pt x="784" y="3368"/>
                    <a:pt x="1698" y="3368"/>
                  </a:cubicBezTo>
                  <a:cubicBezTo>
                    <a:pt x="1710" y="3368"/>
                    <a:pt x="1723" y="3368"/>
                    <a:pt x="1735" y="3368"/>
                  </a:cubicBezTo>
                  <a:cubicBezTo>
                    <a:pt x="2641" y="3346"/>
                    <a:pt x="3394" y="2568"/>
                    <a:pt x="3385" y="1669"/>
                  </a:cubicBezTo>
                  <a:cubicBezTo>
                    <a:pt x="3378" y="768"/>
                    <a:pt x="2612" y="5"/>
                    <a:pt x="1706" y="0"/>
                  </a:cubicBezTo>
                  <a:cubicBezTo>
                    <a:pt x="1703" y="0"/>
                    <a:pt x="1701" y="0"/>
                    <a:pt x="169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18" name="Google Shape;218;p1"/>
            <p:cNvSpPr/>
            <p:nvPr/>
          </p:nvSpPr>
          <p:spPr>
            <a:xfrm>
              <a:off x="7353119" y="3742135"/>
              <a:ext cx="135215" cy="133707"/>
            </a:xfrm>
            <a:custGeom>
              <a:rect b="b" l="l" r="r" t="t"/>
              <a:pathLst>
                <a:path extrusionOk="0" h="3369" w="3407">
                  <a:moveTo>
                    <a:pt x="1710" y="0"/>
                  </a:moveTo>
                  <a:cubicBezTo>
                    <a:pt x="828" y="0"/>
                    <a:pt x="63" y="738"/>
                    <a:pt x="32" y="1634"/>
                  </a:cubicBezTo>
                  <a:cubicBezTo>
                    <a:pt x="0" y="2530"/>
                    <a:pt x="739" y="3322"/>
                    <a:pt x="1646" y="3367"/>
                  </a:cubicBezTo>
                  <a:cubicBezTo>
                    <a:pt x="1671" y="3368"/>
                    <a:pt x="1696" y="3368"/>
                    <a:pt x="1720" y="3368"/>
                  </a:cubicBezTo>
                  <a:cubicBezTo>
                    <a:pt x="2616" y="3368"/>
                    <a:pt x="3392" y="2605"/>
                    <a:pt x="3399" y="1696"/>
                  </a:cubicBezTo>
                  <a:cubicBezTo>
                    <a:pt x="3407" y="794"/>
                    <a:pt x="2652" y="21"/>
                    <a:pt x="1746" y="1"/>
                  </a:cubicBezTo>
                  <a:cubicBezTo>
                    <a:pt x="1734" y="0"/>
                    <a:pt x="1722" y="0"/>
                    <a:pt x="171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19" name="Google Shape;219;p1"/>
            <p:cNvSpPr/>
            <p:nvPr/>
          </p:nvSpPr>
          <p:spPr>
            <a:xfrm>
              <a:off x="7605537" y="3742095"/>
              <a:ext cx="134898" cy="133668"/>
            </a:xfrm>
            <a:custGeom>
              <a:rect b="b" l="l" r="r" t="t"/>
              <a:pathLst>
                <a:path extrusionOk="0" h="3368" w="3399">
                  <a:moveTo>
                    <a:pt x="1709" y="0"/>
                  </a:moveTo>
                  <a:cubicBezTo>
                    <a:pt x="786" y="0"/>
                    <a:pt x="1" y="805"/>
                    <a:pt x="28" y="1729"/>
                  </a:cubicBezTo>
                  <a:cubicBezTo>
                    <a:pt x="55" y="2625"/>
                    <a:pt x="823" y="3368"/>
                    <a:pt x="1711" y="3368"/>
                  </a:cubicBezTo>
                  <a:cubicBezTo>
                    <a:pt x="1719" y="3368"/>
                    <a:pt x="1728" y="3368"/>
                    <a:pt x="1736" y="3368"/>
                  </a:cubicBezTo>
                  <a:cubicBezTo>
                    <a:pt x="2643" y="3353"/>
                    <a:pt x="3398" y="2583"/>
                    <a:pt x="3395" y="1678"/>
                  </a:cubicBezTo>
                  <a:cubicBezTo>
                    <a:pt x="3391" y="776"/>
                    <a:pt x="2631" y="9"/>
                    <a:pt x="1726" y="0"/>
                  </a:cubicBezTo>
                  <a:cubicBezTo>
                    <a:pt x="1721" y="0"/>
                    <a:pt x="1715" y="0"/>
                    <a:pt x="170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20" name="Google Shape;220;p1"/>
            <p:cNvSpPr/>
            <p:nvPr/>
          </p:nvSpPr>
          <p:spPr>
            <a:xfrm>
              <a:off x="7858788" y="3742095"/>
              <a:ext cx="134580" cy="133668"/>
            </a:xfrm>
            <a:custGeom>
              <a:rect b="b" l="l" r="r" t="t"/>
              <a:pathLst>
                <a:path extrusionOk="0" h="3368" w="3391">
                  <a:moveTo>
                    <a:pt x="1679" y="1"/>
                  </a:moveTo>
                  <a:cubicBezTo>
                    <a:pt x="779" y="1"/>
                    <a:pt x="0" y="778"/>
                    <a:pt x="2" y="1690"/>
                  </a:cubicBezTo>
                  <a:cubicBezTo>
                    <a:pt x="6" y="2590"/>
                    <a:pt x="766" y="3359"/>
                    <a:pt x="1671" y="3368"/>
                  </a:cubicBezTo>
                  <a:cubicBezTo>
                    <a:pt x="1677" y="3368"/>
                    <a:pt x="1683" y="3368"/>
                    <a:pt x="1689" y="3368"/>
                  </a:cubicBezTo>
                  <a:cubicBezTo>
                    <a:pt x="2585" y="3368"/>
                    <a:pt x="3350" y="2619"/>
                    <a:pt x="3368" y="1722"/>
                  </a:cubicBezTo>
                  <a:cubicBezTo>
                    <a:pt x="3391" y="824"/>
                    <a:pt x="2645" y="36"/>
                    <a:pt x="1740" y="2"/>
                  </a:cubicBezTo>
                  <a:cubicBezTo>
                    <a:pt x="1720" y="1"/>
                    <a:pt x="1700" y="1"/>
                    <a:pt x="167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21" name="Google Shape;221;p1"/>
            <p:cNvSpPr/>
            <p:nvPr/>
          </p:nvSpPr>
          <p:spPr>
            <a:xfrm>
              <a:off x="8110492" y="3742214"/>
              <a:ext cx="134580" cy="133628"/>
            </a:xfrm>
            <a:custGeom>
              <a:rect b="b" l="l" r="r" t="t"/>
              <a:pathLst>
                <a:path extrusionOk="0" h="3367" w="3391">
                  <a:moveTo>
                    <a:pt x="1701" y="0"/>
                  </a:moveTo>
                  <a:cubicBezTo>
                    <a:pt x="805" y="0"/>
                    <a:pt x="40" y="752"/>
                    <a:pt x="22" y="1652"/>
                  </a:cubicBezTo>
                  <a:cubicBezTo>
                    <a:pt x="0" y="2571"/>
                    <a:pt x="786" y="3366"/>
                    <a:pt x="1704" y="3366"/>
                  </a:cubicBezTo>
                  <a:cubicBezTo>
                    <a:pt x="1713" y="3366"/>
                    <a:pt x="1722" y="3366"/>
                    <a:pt x="1731" y="3366"/>
                  </a:cubicBezTo>
                  <a:cubicBezTo>
                    <a:pt x="2635" y="3349"/>
                    <a:pt x="3390" y="2574"/>
                    <a:pt x="3386" y="1674"/>
                  </a:cubicBezTo>
                  <a:cubicBezTo>
                    <a:pt x="3382" y="770"/>
                    <a:pt x="2617" y="5"/>
                    <a:pt x="1717" y="0"/>
                  </a:cubicBezTo>
                  <a:cubicBezTo>
                    <a:pt x="1712" y="0"/>
                    <a:pt x="1707" y="0"/>
                    <a:pt x="170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22" name="Google Shape;222;p1"/>
            <p:cNvSpPr/>
            <p:nvPr/>
          </p:nvSpPr>
          <p:spPr>
            <a:xfrm>
              <a:off x="8363307" y="3742135"/>
              <a:ext cx="134699" cy="133707"/>
            </a:xfrm>
            <a:custGeom>
              <a:rect b="b" l="l" r="r" t="t"/>
              <a:pathLst>
                <a:path extrusionOk="0" h="3369" w="3394">
                  <a:moveTo>
                    <a:pt x="1689" y="1"/>
                  </a:moveTo>
                  <a:cubicBezTo>
                    <a:pt x="1684" y="1"/>
                    <a:pt x="1679" y="1"/>
                    <a:pt x="1674" y="1"/>
                  </a:cubicBezTo>
                  <a:cubicBezTo>
                    <a:pt x="771" y="8"/>
                    <a:pt x="8" y="774"/>
                    <a:pt x="5" y="1679"/>
                  </a:cubicBezTo>
                  <a:cubicBezTo>
                    <a:pt x="0" y="2580"/>
                    <a:pt x="758" y="3354"/>
                    <a:pt x="1662" y="3368"/>
                  </a:cubicBezTo>
                  <a:cubicBezTo>
                    <a:pt x="1672" y="3368"/>
                    <a:pt x="1681" y="3368"/>
                    <a:pt x="1690" y="3368"/>
                  </a:cubicBezTo>
                  <a:cubicBezTo>
                    <a:pt x="2609" y="3368"/>
                    <a:pt x="3394" y="2571"/>
                    <a:pt x="3372" y="1650"/>
                  </a:cubicBezTo>
                  <a:cubicBezTo>
                    <a:pt x="3351" y="750"/>
                    <a:pt x="2582" y="1"/>
                    <a:pt x="168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23" name="Google Shape;223;p1"/>
            <p:cNvSpPr/>
            <p:nvPr/>
          </p:nvSpPr>
          <p:spPr>
            <a:xfrm>
              <a:off x="8620686" y="3742135"/>
              <a:ext cx="135493" cy="133668"/>
            </a:xfrm>
            <a:custGeom>
              <a:rect b="b" l="l" r="r" t="t"/>
              <a:pathLst>
                <a:path extrusionOk="0" h="3368" w="3414">
                  <a:moveTo>
                    <a:pt x="1716" y="1"/>
                  </a:moveTo>
                  <a:cubicBezTo>
                    <a:pt x="786" y="1"/>
                    <a:pt x="0" y="812"/>
                    <a:pt x="33" y="1738"/>
                  </a:cubicBezTo>
                  <a:cubicBezTo>
                    <a:pt x="68" y="2628"/>
                    <a:pt x="834" y="3367"/>
                    <a:pt x="1715" y="3367"/>
                  </a:cubicBezTo>
                  <a:cubicBezTo>
                    <a:pt x="1728" y="3367"/>
                    <a:pt x="1740" y="3367"/>
                    <a:pt x="1753" y="3367"/>
                  </a:cubicBezTo>
                  <a:cubicBezTo>
                    <a:pt x="2661" y="3345"/>
                    <a:pt x="3414" y="2567"/>
                    <a:pt x="3399" y="1670"/>
                  </a:cubicBezTo>
                  <a:cubicBezTo>
                    <a:pt x="3391" y="765"/>
                    <a:pt x="2622" y="2"/>
                    <a:pt x="1721" y="1"/>
                  </a:cubicBezTo>
                  <a:cubicBezTo>
                    <a:pt x="1720" y="1"/>
                    <a:pt x="1718" y="1"/>
                    <a:pt x="171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24" name="Google Shape;224;p1"/>
            <p:cNvSpPr/>
            <p:nvPr/>
          </p:nvSpPr>
          <p:spPr>
            <a:xfrm>
              <a:off x="6595825" y="3742055"/>
              <a:ext cx="136088" cy="133707"/>
            </a:xfrm>
            <a:custGeom>
              <a:rect b="b" l="l" r="r" t="t"/>
              <a:pathLst>
                <a:path extrusionOk="0" h="3369" w="3429">
                  <a:moveTo>
                    <a:pt x="1719" y="0"/>
                  </a:moveTo>
                  <a:cubicBezTo>
                    <a:pt x="846" y="0"/>
                    <a:pt x="86" y="728"/>
                    <a:pt x="43" y="1616"/>
                  </a:cubicBezTo>
                  <a:cubicBezTo>
                    <a:pt x="0" y="2545"/>
                    <a:pt x="785" y="3364"/>
                    <a:pt x="1718" y="3369"/>
                  </a:cubicBezTo>
                  <a:cubicBezTo>
                    <a:pt x="1721" y="3369"/>
                    <a:pt x="1724" y="3369"/>
                    <a:pt x="1726" y="3369"/>
                  </a:cubicBezTo>
                  <a:cubicBezTo>
                    <a:pt x="2626" y="3369"/>
                    <a:pt x="3395" y="2616"/>
                    <a:pt x="3411" y="1714"/>
                  </a:cubicBezTo>
                  <a:cubicBezTo>
                    <a:pt x="3428" y="816"/>
                    <a:pt x="2681" y="32"/>
                    <a:pt x="1775" y="1"/>
                  </a:cubicBezTo>
                  <a:cubicBezTo>
                    <a:pt x="1756" y="1"/>
                    <a:pt x="1738" y="0"/>
                    <a:pt x="171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25" name="Google Shape;225;p1"/>
            <p:cNvSpPr/>
            <p:nvPr/>
          </p:nvSpPr>
          <p:spPr>
            <a:xfrm>
              <a:off x="6343963" y="3742135"/>
              <a:ext cx="135255" cy="133707"/>
            </a:xfrm>
            <a:custGeom>
              <a:rect b="b" l="l" r="r" t="t"/>
              <a:pathLst>
                <a:path extrusionOk="0" h="3369" w="3408">
                  <a:moveTo>
                    <a:pt x="1712" y="0"/>
                  </a:moveTo>
                  <a:cubicBezTo>
                    <a:pt x="829" y="0"/>
                    <a:pt x="63" y="738"/>
                    <a:pt x="33" y="1634"/>
                  </a:cubicBezTo>
                  <a:cubicBezTo>
                    <a:pt x="0" y="2530"/>
                    <a:pt x="739" y="3322"/>
                    <a:pt x="1646" y="3367"/>
                  </a:cubicBezTo>
                  <a:cubicBezTo>
                    <a:pt x="1671" y="3368"/>
                    <a:pt x="1695" y="3368"/>
                    <a:pt x="1720" y="3368"/>
                  </a:cubicBezTo>
                  <a:cubicBezTo>
                    <a:pt x="2616" y="3368"/>
                    <a:pt x="3394" y="2605"/>
                    <a:pt x="3401" y="1696"/>
                  </a:cubicBezTo>
                  <a:cubicBezTo>
                    <a:pt x="3408" y="794"/>
                    <a:pt x="2652" y="21"/>
                    <a:pt x="1747" y="1"/>
                  </a:cubicBezTo>
                  <a:cubicBezTo>
                    <a:pt x="1735" y="0"/>
                    <a:pt x="1724" y="0"/>
                    <a:pt x="171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26" name="Google Shape;226;p1"/>
            <p:cNvSpPr/>
            <p:nvPr/>
          </p:nvSpPr>
          <p:spPr>
            <a:xfrm>
              <a:off x="6091346" y="3742214"/>
              <a:ext cx="135930" cy="133668"/>
            </a:xfrm>
            <a:custGeom>
              <a:rect b="b" l="l" r="r" t="t"/>
              <a:pathLst>
                <a:path extrusionOk="0" h="3368" w="3425">
                  <a:moveTo>
                    <a:pt x="1720" y="1"/>
                  </a:moveTo>
                  <a:cubicBezTo>
                    <a:pt x="845" y="1"/>
                    <a:pt x="82" y="733"/>
                    <a:pt x="42" y="1622"/>
                  </a:cubicBezTo>
                  <a:cubicBezTo>
                    <a:pt x="0" y="2547"/>
                    <a:pt x="787" y="3365"/>
                    <a:pt x="1720" y="3368"/>
                  </a:cubicBezTo>
                  <a:cubicBezTo>
                    <a:pt x="1722" y="3368"/>
                    <a:pt x="1724" y="3368"/>
                    <a:pt x="1725" y="3368"/>
                  </a:cubicBezTo>
                  <a:cubicBezTo>
                    <a:pt x="2625" y="3368"/>
                    <a:pt x="3395" y="2611"/>
                    <a:pt x="3410" y="1708"/>
                  </a:cubicBezTo>
                  <a:cubicBezTo>
                    <a:pt x="3424" y="807"/>
                    <a:pt x="2674" y="26"/>
                    <a:pt x="1771" y="2"/>
                  </a:cubicBezTo>
                  <a:cubicBezTo>
                    <a:pt x="1754" y="1"/>
                    <a:pt x="1737" y="1"/>
                    <a:pt x="172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27" name="Google Shape;227;p1"/>
            <p:cNvSpPr/>
            <p:nvPr/>
          </p:nvSpPr>
          <p:spPr>
            <a:xfrm>
              <a:off x="5840635" y="3742293"/>
              <a:ext cx="134580" cy="133628"/>
            </a:xfrm>
            <a:custGeom>
              <a:rect b="b" l="l" r="r" t="t"/>
              <a:pathLst>
                <a:path extrusionOk="0" h="3367" w="3391">
                  <a:moveTo>
                    <a:pt x="1699" y="1"/>
                  </a:moveTo>
                  <a:cubicBezTo>
                    <a:pt x="1691" y="1"/>
                    <a:pt x="1682" y="1"/>
                    <a:pt x="1674" y="1"/>
                  </a:cubicBezTo>
                  <a:cubicBezTo>
                    <a:pt x="768" y="8"/>
                    <a:pt x="6" y="777"/>
                    <a:pt x="5" y="1679"/>
                  </a:cubicBezTo>
                  <a:cubicBezTo>
                    <a:pt x="0" y="2591"/>
                    <a:pt x="780" y="3367"/>
                    <a:pt x="1683" y="3367"/>
                  </a:cubicBezTo>
                  <a:cubicBezTo>
                    <a:pt x="1702" y="3367"/>
                    <a:pt x="1722" y="3366"/>
                    <a:pt x="1742" y="3366"/>
                  </a:cubicBezTo>
                  <a:cubicBezTo>
                    <a:pt x="2645" y="3331"/>
                    <a:pt x="3391" y="2545"/>
                    <a:pt x="3369" y="1646"/>
                  </a:cubicBezTo>
                  <a:cubicBezTo>
                    <a:pt x="3348" y="750"/>
                    <a:pt x="2586" y="1"/>
                    <a:pt x="169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28" name="Google Shape;228;p1"/>
            <p:cNvSpPr/>
            <p:nvPr/>
          </p:nvSpPr>
          <p:spPr>
            <a:xfrm>
              <a:off x="5849247" y="3492812"/>
              <a:ext cx="128508" cy="127595"/>
            </a:xfrm>
            <a:custGeom>
              <a:rect b="b" l="l" r="r" t="t"/>
              <a:pathLst>
                <a:path extrusionOk="0" h="3215" w="3238">
                  <a:moveTo>
                    <a:pt x="1629" y="0"/>
                  </a:moveTo>
                  <a:cubicBezTo>
                    <a:pt x="734" y="0"/>
                    <a:pt x="40" y="675"/>
                    <a:pt x="20" y="1566"/>
                  </a:cubicBezTo>
                  <a:cubicBezTo>
                    <a:pt x="0" y="2498"/>
                    <a:pt x="700" y="3215"/>
                    <a:pt x="1627" y="3215"/>
                  </a:cubicBezTo>
                  <a:cubicBezTo>
                    <a:pt x="1633" y="3215"/>
                    <a:pt x="1640" y="3215"/>
                    <a:pt x="1646" y="3215"/>
                  </a:cubicBezTo>
                  <a:cubicBezTo>
                    <a:pt x="2551" y="3209"/>
                    <a:pt x="3234" y="2518"/>
                    <a:pt x="3236" y="1612"/>
                  </a:cubicBezTo>
                  <a:cubicBezTo>
                    <a:pt x="3237" y="706"/>
                    <a:pt x="2552" y="12"/>
                    <a:pt x="1649" y="0"/>
                  </a:cubicBezTo>
                  <a:cubicBezTo>
                    <a:pt x="1642" y="0"/>
                    <a:pt x="1636" y="0"/>
                    <a:pt x="162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29" name="Google Shape;229;p1"/>
            <p:cNvSpPr/>
            <p:nvPr/>
          </p:nvSpPr>
          <p:spPr>
            <a:xfrm>
              <a:off x="6100355" y="3492773"/>
              <a:ext cx="132397" cy="127635"/>
            </a:xfrm>
            <a:custGeom>
              <a:rect b="b" l="l" r="r" t="t"/>
              <a:pathLst>
                <a:path extrusionOk="0" h="3216" w="3336">
                  <a:moveTo>
                    <a:pt x="1669" y="1"/>
                  </a:moveTo>
                  <a:cubicBezTo>
                    <a:pt x="797" y="1"/>
                    <a:pt x="103" y="633"/>
                    <a:pt x="54" y="1494"/>
                  </a:cubicBezTo>
                  <a:cubicBezTo>
                    <a:pt x="0" y="2408"/>
                    <a:pt x="638" y="3153"/>
                    <a:pt x="1525" y="3211"/>
                  </a:cubicBezTo>
                  <a:cubicBezTo>
                    <a:pt x="1568" y="3214"/>
                    <a:pt x="1611" y="3216"/>
                    <a:pt x="1654" y="3216"/>
                  </a:cubicBezTo>
                  <a:cubicBezTo>
                    <a:pt x="2507" y="3216"/>
                    <a:pt x="3193" y="2603"/>
                    <a:pt x="3261" y="1762"/>
                  </a:cubicBezTo>
                  <a:cubicBezTo>
                    <a:pt x="3336" y="819"/>
                    <a:pt x="2675" y="48"/>
                    <a:pt x="1753" y="3"/>
                  </a:cubicBezTo>
                  <a:cubicBezTo>
                    <a:pt x="1725" y="2"/>
                    <a:pt x="1697" y="1"/>
                    <a:pt x="166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0" name="Google Shape;230;p1"/>
            <p:cNvSpPr/>
            <p:nvPr/>
          </p:nvSpPr>
          <p:spPr>
            <a:xfrm>
              <a:off x="6354440" y="3492931"/>
              <a:ext cx="128349" cy="127635"/>
            </a:xfrm>
            <a:custGeom>
              <a:rect b="b" l="l" r="r" t="t"/>
              <a:pathLst>
                <a:path extrusionOk="0" h="3216" w="3234">
                  <a:moveTo>
                    <a:pt x="1612" y="0"/>
                  </a:moveTo>
                  <a:cubicBezTo>
                    <a:pt x="1607" y="0"/>
                    <a:pt x="1602" y="0"/>
                    <a:pt x="1598" y="0"/>
                  </a:cubicBezTo>
                  <a:cubicBezTo>
                    <a:pt x="694" y="7"/>
                    <a:pt x="5" y="694"/>
                    <a:pt x="3" y="1602"/>
                  </a:cubicBezTo>
                  <a:cubicBezTo>
                    <a:pt x="1" y="2519"/>
                    <a:pt x="699" y="3215"/>
                    <a:pt x="1616" y="3215"/>
                  </a:cubicBezTo>
                  <a:cubicBezTo>
                    <a:pt x="1632" y="3215"/>
                    <a:pt x="1648" y="3215"/>
                    <a:pt x="1664" y="3214"/>
                  </a:cubicBezTo>
                  <a:cubicBezTo>
                    <a:pt x="2562" y="3191"/>
                    <a:pt x="3234" y="2480"/>
                    <a:pt x="3219" y="1574"/>
                  </a:cubicBezTo>
                  <a:cubicBezTo>
                    <a:pt x="3205" y="678"/>
                    <a:pt x="2511" y="0"/>
                    <a:pt x="161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1" name="Google Shape;231;p1"/>
            <p:cNvSpPr/>
            <p:nvPr/>
          </p:nvSpPr>
          <p:spPr>
            <a:xfrm>
              <a:off x="6606065" y="3492852"/>
              <a:ext cx="128548" cy="127675"/>
            </a:xfrm>
            <a:custGeom>
              <a:rect b="b" l="l" r="r" t="t"/>
              <a:pathLst>
                <a:path extrusionOk="0" h="3217" w="3239">
                  <a:moveTo>
                    <a:pt x="1628" y="1"/>
                  </a:moveTo>
                  <a:cubicBezTo>
                    <a:pt x="733" y="1"/>
                    <a:pt x="42" y="674"/>
                    <a:pt x="21" y="1563"/>
                  </a:cubicBezTo>
                  <a:cubicBezTo>
                    <a:pt x="1" y="2498"/>
                    <a:pt x="700" y="3216"/>
                    <a:pt x="1629" y="3216"/>
                  </a:cubicBezTo>
                  <a:cubicBezTo>
                    <a:pt x="1633" y="3216"/>
                    <a:pt x="1638" y="3216"/>
                    <a:pt x="1643" y="3216"/>
                  </a:cubicBezTo>
                  <a:cubicBezTo>
                    <a:pt x="2550" y="3211"/>
                    <a:pt x="3235" y="2521"/>
                    <a:pt x="3237" y="1614"/>
                  </a:cubicBezTo>
                  <a:cubicBezTo>
                    <a:pt x="3238" y="708"/>
                    <a:pt x="2556" y="11"/>
                    <a:pt x="1654" y="1"/>
                  </a:cubicBezTo>
                  <a:cubicBezTo>
                    <a:pt x="1646" y="1"/>
                    <a:pt x="1637" y="1"/>
                    <a:pt x="162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2" name="Google Shape;232;p1"/>
            <p:cNvSpPr/>
            <p:nvPr/>
          </p:nvSpPr>
          <p:spPr>
            <a:xfrm>
              <a:off x="6858165" y="3492852"/>
              <a:ext cx="128865" cy="127675"/>
            </a:xfrm>
            <a:custGeom>
              <a:rect b="b" l="l" r="r" t="t"/>
              <a:pathLst>
                <a:path extrusionOk="0" h="3217" w="3247">
                  <a:moveTo>
                    <a:pt x="1638" y="1"/>
                  </a:moveTo>
                  <a:cubicBezTo>
                    <a:pt x="744" y="1"/>
                    <a:pt x="49" y="666"/>
                    <a:pt x="26" y="1554"/>
                  </a:cubicBezTo>
                  <a:cubicBezTo>
                    <a:pt x="1" y="2496"/>
                    <a:pt x="701" y="3216"/>
                    <a:pt x="1637" y="3216"/>
                  </a:cubicBezTo>
                  <a:cubicBezTo>
                    <a:pt x="1637" y="3216"/>
                    <a:pt x="1638" y="3216"/>
                    <a:pt x="1639" y="3216"/>
                  </a:cubicBezTo>
                  <a:cubicBezTo>
                    <a:pt x="2546" y="3215"/>
                    <a:pt x="3233" y="2529"/>
                    <a:pt x="3242" y="1622"/>
                  </a:cubicBezTo>
                  <a:cubicBezTo>
                    <a:pt x="3246" y="716"/>
                    <a:pt x="2566" y="17"/>
                    <a:pt x="1667" y="1"/>
                  </a:cubicBezTo>
                  <a:cubicBezTo>
                    <a:pt x="1657" y="1"/>
                    <a:pt x="1648" y="1"/>
                    <a:pt x="163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3" name="Google Shape;233;p1"/>
            <p:cNvSpPr/>
            <p:nvPr/>
          </p:nvSpPr>
          <p:spPr>
            <a:xfrm>
              <a:off x="7110702" y="3492852"/>
              <a:ext cx="128429" cy="127675"/>
            </a:xfrm>
            <a:custGeom>
              <a:rect b="b" l="l" r="r" t="t"/>
              <a:pathLst>
                <a:path extrusionOk="0" h="3217" w="3236">
                  <a:moveTo>
                    <a:pt x="1626" y="1"/>
                  </a:moveTo>
                  <a:cubicBezTo>
                    <a:pt x="701" y="1"/>
                    <a:pt x="1" y="717"/>
                    <a:pt x="20" y="1650"/>
                  </a:cubicBezTo>
                  <a:cubicBezTo>
                    <a:pt x="38" y="2544"/>
                    <a:pt x="732" y="3217"/>
                    <a:pt x="1630" y="3217"/>
                  </a:cubicBezTo>
                  <a:cubicBezTo>
                    <a:pt x="1636" y="3217"/>
                    <a:pt x="1643" y="3216"/>
                    <a:pt x="1650" y="3216"/>
                  </a:cubicBezTo>
                  <a:cubicBezTo>
                    <a:pt x="2552" y="3205"/>
                    <a:pt x="3234" y="2511"/>
                    <a:pt x="3235" y="1605"/>
                  </a:cubicBezTo>
                  <a:cubicBezTo>
                    <a:pt x="3235" y="702"/>
                    <a:pt x="2552" y="9"/>
                    <a:pt x="1645" y="1"/>
                  </a:cubicBezTo>
                  <a:cubicBezTo>
                    <a:pt x="1639" y="1"/>
                    <a:pt x="1632" y="1"/>
                    <a:pt x="162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4" name="Google Shape;234;p1"/>
            <p:cNvSpPr/>
            <p:nvPr/>
          </p:nvSpPr>
          <p:spPr>
            <a:xfrm>
              <a:off x="7363676" y="3492852"/>
              <a:ext cx="128349" cy="127675"/>
            </a:xfrm>
            <a:custGeom>
              <a:rect b="b" l="l" r="r" t="t"/>
              <a:pathLst>
                <a:path extrusionOk="0" h="3217" w="3234">
                  <a:moveTo>
                    <a:pt x="1608" y="1"/>
                  </a:moveTo>
                  <a:cubicBezTo>
                    <a:pt x="1603" y="1"/>
                    <a:pt x="1597" y="1"/>
                    <a:pt x="1591" y="1"/>
                  </a:cubicBezTo>
                  <a:cubicBezTo>
                    <a:pt x="685" y="9"/>
                    <a:pt x="2" y="700"/>
                    <a:pt x="2" y="1606"/>
                  </a:cubicBezTo>
                  <a:cubicBezTo>
                    <a:pt x="0" y="2511"/>
                    <a:pt x="687" y="3205"/>
                    <a:pt x="1587" y="3216"/>
                  </a:cubicBezTo>
                  <a:cubicBezTo>
                    <a:pt x="1593" y="3216"/>
                    <a:pt x="1598" y="3216"/>
                    <a:pt x="1604" y="3216"/>
                  </a:cubicBezTo>
                  <a:cubicBezTo>
                    <a:pt x="2532" y="3216"/>
                    <a:pt x="3233" y="2504"/>
                    <a:pt x="3217" y="1570"/>
                  </a:cubicBezTo>
                  <a:cubicBezTo>
                    <a:pt x="3201" y="677"/>
                    <a:pt x="2505" y="1"/>
                    <a:pt x="160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5" name="Google Shape;235;p1"/>
            <p:cNvSpPr/>
            <p:nvPr/>
          </p:nvSpPr>
          <p:spPr>
            <a:xfrm>
              <a:off x="7615260" y="3492852"/>
              <a:ext cx="128508" cy="127675"/>
            </a:xfrm>
            <a:custGeom>
              <a:rect b="b" l="l" r="r" t="t"/>
              <a:pathLst>
                <a:path extrusionOk="0" h="3217" w="3238">
                  <a:moveTo>
                    <a:pt x="1628" y="1"/>
                  </a:moveTo>
                  <a:cubicBezTo>
                    <a:pt x="732" y="1"/>
                    <a:pt x="40" y="674"/>
                    <a:pt x="20" y="1563"/>
                  </a:cubicBezTo>
                  <a:cubicBezTo>
                    <a:pt x="0" y="2498"/>
                    <a:pt x="700" y="3216"/>
                    <a:pt x="1628" y="3216"/>
                  </a:cubicBezTo>
                  <a:cubicBezTo>
                    <a:pt x="1632" y="3216"/>
                    <a:pt x="1637" y="3216"/>
                    <a:pt x="1642" y="3216"/>
                  </a:cubicBezTo>
                  <a:cubicBezTo>
                    <a:pt x="2549" y="3211"/>
                    <a:pt x="3233" y="2521"/>
                    <a:pt x="3236" y="1614"/>
                  </a:cubicBezTo>
                  <a:cubicBezTo>
                    <a:pt x="3237" y="708"/>
                    <a:pt x="2554" y="11"/>
                    <a:pt x="1653" y="1"/>
                  </a:cubicBezTo>
                  <a:cubicBezTo>
                    <a:pt x="1645" y="1"/>
                    <a:pt x="1636" y="1"/>
                    <a:pt x="162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6" name="Google Shape;236;p1"/>
            <p:cNvSpPr/>
            <p:nvPr/>
          </p:nvSpPr>
          <p:spPr>
            <a:xfrm>
              <a:off x="7867718" y="3492852"/>
              <a:ext cx="128429" cy="127675"/>
            </a:xfrm>
            <a:custGeom>
              <a:rect b="b" l="l" r="r" t="t"/>
              <a:pathLst>
                <a:path extrusionOk="0" h="3217" w="3236">
                  <a:moveTo>
                    <a:pt x="1626" y="1"/>
                  </a:moveTo>
                  <a:cubicBezTo>
                    <a:pt x="702" y="1"/>
                    <a:pt x="1" y="710"/>
                    <a:pt x="14" y="1635"/>
                  </a:cubicBezTo>
                  <a:cubicBezTo>
                    <a:pt x="25" y="2536"/>
                    <a:pt x="720" y="3216"/>
                    <a:pt x="1624" y="3216"/>
                  </a:cubicBezTo>
                  <a:cubicBezTo>
                    <a:pt x="1625" y="3216"/>
                    <a:pt x="1626" y="3216"/>
                    <a:pt x="1627" y="3216"/>
                  </a:cubicBezTo>
                  <a:cubicBezTo>
                    <a:pt x="2534" y="3212"/>
                    <a:pt x="3224" y="2527"/>
                    <a:pt x="3229" y="1622"/>
                  </a:cubicBezTo>
                  <a:cubicBezTo>
                    <a:pt x="3235" y="716"/>
                    <a:pt x="2554" y="15"/>
                    <a:pt x="1654" y="1"/>
                  </a:cubicBezTo>
                  <a:cubicBezTo>
                    <a:pt x="1645" y="1"/>
                    <a:pt x="1635" y="1"/>
                    <a:pt x="162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7" name="Google Shape;237;p1"/>
            <p:cNvSpPr/>
            <p:nvPr/>
          </p:nvSpPr>
          <p:spPr>
            <a:xfrm>
              <a:off x="8120493" y="3492733"/>
              <a:ext cx="128310" cy="127714"/>
            </a:xfrm>
            <a:custGeom>
              <a:rect b="b" l="l" r="r" t="t"/>
              <a:pathLst>
                <a:path extrusionOk="0" h="3218" w="3233">
                  <a:moveTo>
                    <a:pt x="1602" y="1"/>
                  </a:moveTo>
                  <a:cubicBezTo>
                    <a:pt x="1599" y="1"/>
                    <a:pt x="1596" y="1"/>
                    <a:pt x="1593" y="1"/>
                  </a:cubicBezTo>
                  <a:cubicBezTo>
                    <a:pt x="689" y="8"/>
                    <a:pt x="4" y="699"/>
                    <a:pt x="2" y="1605"/>
                  </a:cubicBezTo>
                  <a:cubicBezTo>
                    <a:pt x="1" y="2526"/>
                    <a:pt x="698" y="3217"/>
                    <a:pt x="1614" y="3217"/>
                  </a:cubicBezTo>
                  <a:cubicBezTo>
                    <a:pt x="1630" y="3217"/>
                    <a:pt x="1647" y="3217"/>
                    <a:pt x="1664" y="3217"/>
                  </a:cubicBezTo>
                  <a:cubicBezTo>
                    <a:pt x="2560" y="3192"/>
                    <a:pt x="3232" y="2482"/>
                    <a:pt x="3216" y="1575"/>
                  </a:cubicBezTo>
                  <a:cubicBezTo>
                    <a:pt x="3202" y="680"/>
                    <a:pt x="2503" y="1"/>
                    <a:pt x="160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8" name="Google Shape;238;p1"/>
            <p:cNvSpPr/>
            <p:nvPr/>
          </p:nvSpPr>
          <p:spPr>
            <a:xfrm>
              <a:off x="8372435" y="3492852"/>
              <a:ext cx="128389" cy="127675"/>
            </a:xfrm>
            <a:custGeom>
              <a:rect b="b" l="l" r="r" t="t"/>
              <a:pathLst>
                <a:path extrusionOk="0" h="3217" w="3235">
                  <a:moveTo>
                    <a:pt x="1619" y="1"/>
                  </a:moveTo>
                  <a:cubicBezTo>
                    <a:pt x="714" y="1"/>
                    <a:pt x="20" y="684"/>
                    <a:pt x="9" y="1586"/>
                  </a:cubicBezTo>
                  <a:cubicBezTo>
                    <a:pt x="0" y="2512"/>
                    <a:pt x="701" y="3217"/>
                    <a:pt x="1624" y="3217"/>
                  </a:cubicBezTo>
                  <a:cubicBezTo>
                    <a:pt x="1634" y="3217"/>
                    <a:pt x="1645" y="3217"/>
                    <a:pt x="1655" y="3216"/>
                  </a:cubicBezTo>
                  <a:cubicBezTo>
                    <a:pt x="2555" y="3201"/>
                    <a:pt x="3235" y="2495"/>
                    <a:pt x="3225" y="1591"/>
                  </a:cubicBezTo>
                  <a:cubicBezTo>
                    <a:pt x="3217" y="687"/>
                    <a:pt x="2526" y="1"/>
                    <a:pt x="161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9" name="Google Shape;239;p1"/>
            <p:cNvSpPr/>
            <p:nvPr/>
          </p:nvSpPr>
          <p:spPr>
            <a:xfrm>
              <a:off x="8623980" y="3492852"/>
              <a:ext cx="128984" cy="127675"/>
            </a:xfrm>
            <a:custGeom>
              <a:rect b="b" l="l" r="r" t="t"/>
              <a:pathLst>
                <a:path extrusionOk="0" h="3217" w="3250">
                  <a:moveTo>
                    <a:pt x="1639" y="1"/>
                  </a:moveTo>
                  <a:cubicBezTo>
                    <a:pt x="745" y="1"/>
                    <a:pt x="50" y="666"/>
                    <a:pt x="27" y="1554"/>
                  </a:cubicBezTo>
                  <a:cubicBezTo>
                    <a:pt x="1" y="2496"/>
                    <a:pt x="703" y="3216"/>
                    <a:pt x="1637" y="3216"/>
                  </a:cubicBezTo>
                  <a:cubicBezTo>
                    <a:pt x="1638" y="3216"/>
                    <a:pt x="1639" y="3216"/>
                    <a:pt x="1640" y="3216"/>
                  </a:cubicBezTo>
                  <a:cubicBezTo>
                    <a:pt x="2547" y="3215"/>
                    <a:pt x="3235" y="2529"/>
                    <a:pt x="3243" y="1622"/>
                  </a:cubicBezTo>
                  <a:cubicBezTo>
                    <a:pt x="3250" y="716"/>
                    <a:pt x="2571" y="17"/>
                    <a:pt x="1667" y="1"/>
                  </a:cubicBezTo>
                  <a:cubicBezTo>
                    <a:pt x="1658" y="1"/>
                    <a:pt x="1648" y="1"/>
                    <a:pt x="163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0" name="Google Shape;240;p1"/>
            <p:cNvSpPr/>
            <p:nvPr/>
          </p:nvSpPr>
          <p:spPr>
            <a:xfrm>
              <a:off x="5974027" y="3617791"/>
              <a:ext cx="131286" cy="130056"/>
            </a:xfrm>
            <a:custGeom>
              <a:rect b="b" l="l" r="r" t="t"/>
              <a:pathLst>
                <a:path extrusionOk="0" h="3277" w="3308">
                  <a:moveTo>
                    <a:pt x="1668" y="1"/>
                  </a:moveTo>
                  <a:cubicBezTo>
                    <a:pt x="760" y="1"/>
                    <a:pt x="48" y="684"/>
                    <a:pt x="25" y="1592"/>
                  </a:cubicBezTo>
                  <a:cubicBezTo>
                    <a:pt x="1" y="2525"/>
                    <a:pt x="705" y="3262"/>
                    <a:pt x="1634" y="3277"/>
                  </a:cubicBezTo>
                  <a:cubicBezTo>
                    <a:pt x="1643" y="3277"/>
                    <a:pt x="1653" y="3277"/>
                    <a:pt x="1662" y="3277"/>
                  </a:cubicBezTo>
                  <a:cubicBezTo>
                    <a:pt x="2583" y="3277"/>
                    <a:pt x="3296" y="2569"/>
                    <a:pt x="3300" y="1649"/>
                  </a:cubicBezTo>
                  <a:cubicBezTo>
                    <a:pt x="3308" y="746"/>
                    <a:pt x="2628" y="34"/>
                    <a:pt x="1732" y="2"/>
                  </a:cubicBezTo>
                  <a:cubicBezTo>
                    <a:pt x="1711" y="1"/>
                    <a:pt x="1689" y="1"/>
                    <a:pt x="166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1" name="Google Shape;241;p1"/>
            <p:cNvSpPr/>
            <p:nvPr/>
          </p:nvSpPr>
          <p:spPr>
            <a:xfrm>
              <a:off x="6225850" y="3617791"/>
              <a:ext cx="132080" cy="130096"/>
            </a:xfrm>
            <a:custGeom>
              <a:rect b="b" l="l" r="r" t="t"/>
              <a:pathLst>
                <a:path extrusionOk="0" h="3278" w="3328">
                  <a:moveTo>
                    <a:pt x="1680" y="0"/>
                  </a:moveTo>
                  <a:cubicBezTo>
                    <a:pt x="778" y="0"/>
                    <a:pt x="71" y="672"/>
                    <a:pt x="37" y="1566"/>
                  </a:cubicBezTo>
                  <a:cubicBezTo>
                    <a:pt x="0" y="2502"/>
                    <a:pt x="694" y="3251"/>
                    <a:pt x="1619" y="3277"/>
                  </a:cubicBezTo>
                  <a:cubicBezTo>
                    <a:pt x="1635" y="3277"/>
                    <a:pt x="1651" y="3277"/>
                    <a:pt x="1667" y="3277"/>
                  </a:cubicBezTo>
                  <a:cubicBezTo>
                    <a:pt x="2582" y="3277"/>
                    <a:pt x="3296" y="2587"/>
                    <a:pt x="3313" y="1673"/>
                  </a:cubicBezTo>
                  <a:cubicBezTo>
                    <a:pt x="3327" y="736"/>
                    <a:pt x="2621" y="6"/>
                    <a:pt x="1688" y="0"/>
                  </a:cubicBezTo>
                  <a:cubicBezTo>
                    <a:pt x="1686" y="0"/>
                    <a:pt x="1683" y="0"/>
                    <a:pt x="168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2" name="Google Shape;242;p1"/>
            <p:cNvSpPr/>
            <p:nvPr/>
          </p:nvSpPr>
          <p:spPr>
            <a:xfrm>
              <a:off x="6478784" y="3617751"/>
              <a:ext cx="130810" cy="130096"/>
            </a:xfrm>
            <a:custGeom>
              <a:rect b="b" l="l" r="r" t="t"/>
              <a:pathLst>
                <a:path extrusionOk="0" h="3278" w="3296">
                  <a:moveTo>
                    <a:pt x="1662" y="1"/>
                  </a:moveTo>
                  <a:cubicBezTo>
                    <a:pt x="752" y="1"/>
                    <a:pt x="34" y="692"/>
                    <a:pt x="18" y="1603"/>
                  </a:cubicBezTo>
                  <a:cubicBezTo>
                    <a:pt x="1" y="2539"/>
                    <a:pt x="708" y="3269"/>
                    <a:pt x="1640" y="3278"/>
                  </a:cubicBezTo>
                  <a:cubicBezTo>
                    <a:pt x="1644" y="3278"/>
                    <a:pt x="1649" y="3278"/>
                    <a:pt x="1654" y="3278"/>
                  </a:cubicBezTo>
                  <a:cubicBezTo>
                    <a:pt x="2581" y="3278"/>
                    <a:pt x="3296" y="2565"/>
                    <a:pt x="3293" y="1637"/>
                  </a:cubicBezTo>
                  <a:cubicBezTo>
                    <a:pt x="3292" y="734"/>
                    <a:pt x="2608" y="29"/>
                    <a:pt x="1712" y="1"/>
                  </a:cubicBezTo>
                  <a:cubicBezTo>
                    <a:pt x="1695" y="1"/>
                    <a:pt x="1678" y="1"/>
                    <a:pt x="166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3" name="Google Shape;243;p1"/>
            <p:cNvSpPr/>
            <p:nvPr/>
          </p:nvSpPr>
          <p:spPr>
            <a:xfrm>
              <a:off x="6730408" y="3617791"/>
              <a:ext cx="132080" cy="130096"/>
            </a:xfrm>
            <a:custGeom>
              <a:rect b="b" l="l" r="r" t="t"/>
              <a:pathLst>
                <a:path extrusionOk="0" h="3278" w="3328">
                  <a:moveTo>
                    <a:pt x="1679" y="0"/>
                  </a:moveTo>
                  <a:cubicBezTo>
                    <a:pt x="778" y="0"/>
                    <a:pt x="70" y="672"/>
                    <a:pt x="37" y="1566"/>
                  </a:cubicBezTo>
                  <a:cubicBezTo>
                    <a:pt x="1" y="2502"/>
                    <a:pt x="695" y="3251"/>
                    <a:pt x="1620" y="3277"/>
                  </a:cubicBezTo>
                  <a:cubicBezTo>
                    <a:pt x="1636" y="3277"/>
                    <a:pt x="1652" y="3277"/>
                    <a:pt x="1667" y="3277"/>
                  </a:cubicBezTo>
                  <a:cubicBezTo>
                    <a:pt x="2581" y="3277"/>
                    <a:pt x="3296" y="2587"/>
                    <a:pt x="3312" y="1673"/>
                  </a:cubicBezTo>
                  <a:cubicBezTo>
                    <a:pt x="3328" y="736"/>
                    <a:pt x="2620" y="6"/>
                    <a:pt x="1688" y="0"/>
                  </a:cubicBezTo>
                  <a:cubicBezTo>
                    <a:pt x="1685" y="0"/>
                    <a:pt x="1682" y="0"/>
                    <a:pt x="167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4" name="Google Shape;244;p1"/>
            <p:cNvSpPr/>
            <p:nvPr/>
          </p:nvSpPr>
          <p:spPr>
            <a:xfrm>
              <a:off x="6982628" y="3617712"/>
              <a:ext cx="132199" cy="130175"/>
            </a:xfrm>
            <a:custGeom>
              <a:rect b="b" l="l" r="r" t="t"/>
              <a:pathLst>
                <a:path extrusionOk="0" h="3280" w="3331">
                  <a:moveTo>
                    <a:pt x="1677" y="1"/>
                  </a:moveTo>
                  <a:cubicBezTo>
                    <a:pt x="781" y="1"/>
                    <a:pt x="74" y="673"/>
                    <a:pt x="38" y="1565"/>
                  </a:cubicBezTo>
                  <a:cubicBezTo>
                    <a:pt x="1" y="2501"/>
                    <a:pt x="689" y="3251"/>
                    <a:pt x="1618" y="3279"/>
                  </a:cubicBezTo>
                  <a:cubicBezTo>
                    <a:pt x="1636" y="3279"/>
                    <a:pt x="1653" y="3280"/>
                    <a:pt x="1671" y="3280"/>
                  </a:cubicBezTo>
                  <a:cubicBezTo>
                    <a:pt x="2579" y="3280"/>
                    <a:pt x="3296" y="2589"/>
                    <a:pt x="3312" y="1677"/>
                  </a:cubicBezTo>
                  <a:cubicBezTo>
                    <a:pt x="3330" y="741"/>
                    <a:pt x="2624" y="11"/>
                    <a:pt x="1692" y="1"/>
                  </a:cubicBezTo>
                  <a:cubicBezTo>
                    <a:pt x="1687" y="1"/>
                    <a:pt x="1682" y="1"/>
                    <a:pt x="167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5" name="Google Shape;245;p1"/>
            <p:cNvSpPr/>
            <p:nvPr/>
          </p:nvSpPr>
          <p:spPr>
            <a:xfrm>
              <a:off x="7234887" y="3617712"/>
              <a:ext cx="132239" cy="130135"/>
            </a:xfrm>
            <a:custGeom>
              <a:rect b="b" l="l" r="r" t="t"/>
              <a:pathLst>
                <a:path extrusionOk="0" h="3279" w="3332">
                  <a:moveTo>
                    <a:pt x="1676" y="1"/>
                  </a:moveTo>
                  <a:cubicBezTo>
                    <a:pt x="779" y="1"/>
                    <a:pt x="74" y="673"/>
                    <a:pt x="38" y="1565"/>
                  </a:cubicBezTo>
                  <a:cubicBezTo>
                    <a:pt x="1" y="2500"/>
                    <a:pt x="690" y="3250"/>
                    <a:pt x="1618" y="3277"/>
                  </a:cubicBezTo>
                  <a:cubicBezTo>
                    <a:pt x="1635" y="3278"/>
                    <a:pt x="1652" y="3278"/>
                    <a:pt x="1669" y="3278"/>
                  </a:cubicBezTo>
                  <a:cubicBezTo>
                    <a:pt x="2582" y="3278"/>
                    <a:pt x="3298" y="2589"/>
                    <a:pt x="3313" y="1675"/>
                  </a:cubicBezTo>
                  <a:cubicBezTo>
                    <a:pt x="3332" y="741"/>
                    <a:pt x="2624" y="11"/>
                    <a:pt x="1690" y="1"/>
                  </a:cubicBezTo>
                  <a:cubicBezTo>
                    <a:pt x="1685" y="1"/>
                    <a:pt x="1681" y="1"/>
                    <a:pt x="167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6" name="Google Shape;246;p1"/>
            <p:cNvSpPr/>
            <p:nvPr/>
          </p:nvSpPr>
          <p:spPr>
            <a:xfrm>
              <a:off x="7487662" y="3617751"/>
              <a:ext cx="131286" cy="130135"/>
            </a:xfrm>
            <a:custGeom>
              <a:rect b="b" l="l" r="r" t="t"/>
              <a:pathLst>
                <a:path extrusionOk="0" h="3279" w="3308">
                  <a:moveTo>
                    <a:pt x="1667" y="0"/>
                  </a:moveTo>
                  <a:cubicBezTo>
                    <a:pt x="764" y="0"/>
                    <a:pt x="51" y="682"/>
                    <a:pt x="27" y="1584"/>
                  </a:cubicBezTo>
                  <a:cubicBezTo>
                    <a:pt x="1" y="2522"/>
                    <a:pt x="700" y="3262"/>
                    <a:pt x="1631" y="3278"/>
                  </a:cubicBezTo>
                  <a:cubicBezTo>
                    <a:pt x="1641" y="3278"/>
                    <a:pt x="1652" y="3278"/>
                    <a:pt x="1662" y="3278"/>
                  </a:cubicBezTo>
                  <a:cubicBezTo>
                    <a:pt x="2582" y="3278"/>
                    <a:pt x="3294" y="2577"/>
                    <a:pt x="3302" y="1653"/>
                  </a:cubicBezTo>
                  <a:cubicBezTo>
                    <a:pt x="3307" y="749"/>
                    <a:pt x="2632" y="36"/>
                    <a:pt x="1736" y="1"/>
                  </a:cubicBezTo>
                  <a:cubicBezTo>
                    <a:pt x="1713" y="1"/>
                    <a:pt x="1690" y="0"/>
                    <a:pt x="166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7" name="Google Shape;247;p1"/>
            <p:cNvSpPr/>
            <p:nvPr/>
          </p:nvSpPr>
          <p:spPr>
            <a:xfrm>
              <a:off x="7740834" y="3617712"/>
              <a:ext cx="130889" cy="130096"/>
            </a:xfrm>
            <a:custGeom>
              <a:rect b="b" l="l" r="r" t="t"/>
              <a:pathLst>
                <a:path extrusionOk="0" h="3278" w="3298">
                  <a:moveTo>
                    <a:pt x="1634" y="0"/>
                  </a:moveTo>
                  <a:cubicBezTo>
                    <a:pt x="1617" y="0"/>
                    <a:pt x="1600" y="1"/>
                    <a:pt x="1583" y="1"/>
                  </a:cubicBezTo>
                  <a:cubicBezTo>
                    <a:pt x="687" y="29"/>
                    <a:pt x="4" y="737"/>
                    <a:pt x="4" y="1638"/>
                  </a:cubicBezTo>
                  <a:cubicBezTo>
                    <a:pt x="1" y="2566"/>
                    <a:pt x="716" y="3277"/>
                    <a:pt x="1642" y="3277"/>
                  </a:cubicBezTo>
                  <a:cubicBezTo>
                    <a:pt x="1647" y="3277"/>
                    <a:pt x="1653" y="3277"/>
                    <a:pt x="1659" y="3277"/>
                  </a:cubicBezTo>
                  <a:cubicBezTo>
                    <a:pt x="2591" y="3267"/>
                    <a:pt x="3297" y="2537"/>
                    <a:pt x="3277" y="1602"/>
                  </a:cubicBezTo>
                  <a:cubicBezTo>
                    <a:pt x="3262" y="693"/>
                    <a:pt x="2544" y="0"/>
                    <a:pt x="163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8" name="Google Shape;248;p1"/>
            <p:cNvSpPr/>
            <p:nvPr/>
          </p:nvSpPr>
          <p:spPr>
            <a:xfrm>
              <a:off x="7992141" y="3617910"/>
              <a:ext cx="131366" cy="130016"/>
            </a:xfrm>
            <a:custGeom>
              <a:rect b="b" l="l" r="r" t="t"/>
              <a:pathLst>
                <a:path extrusionOk="0" h="3276" w="3310">
                  <a:moveTo>
                    <a:pt x="1674" y="0"/>
                  </a:moveTo>
                  <a:cubicBezTo>
                    <a:pt x="1670" y="0"/>
                    <a:pt x="1666" y="0"/>
                    <a:pt x="1662" y="0"/>
                  </a:cubicBezTo>
                  <a:cubicBezTo>
                    <a:pt x="759" y="2"/>
                    <a:pt x="55" y="684"/>
                    <a:pt x="28" y="1580"/>
                  </a:cubicBezTo>
                  <a:cubicBezTo>
                    <a:pt x="0" y="2515"/>
                    <a:pt x="700" y="3259"/>
                    <a:pt x="1628" y="3275"/>
                  </a:cubicBezTo>
                  <a:cubicBezTo>
                    <a:pt x="1638" y="3275"/>
                    <a:pt x="1648" y="3276"/>
                    <a:pt x="1659" y="3276"/>
                  </a:cubicBezTo>
                  <a:cubicBezTo>
                    <a:pt x="2580" y="3276"/>
                    <a:pt x="3294" y="2576"/>
                    <a:pt x="3303" y="1652"/>
                  </a:cubicBezTo>
                  <a:cubicBezTo>
                    <a:pt x="3310" y="721"/>
                    <a:pt x="2602" y="0"/>
                    <a:pt x="167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9" name="Google Shape;249;p1"/>
            <p:cNvSpPr/>
            <p:nvPr/>
          </p:nvSpPr>
          <p:spPr>
            <a:xfrm>
              <a:off x="8244281" y="3617831"/>
              <a:ext cx="131604" cy="130056"/>
            </a:xfrm>
            <a:custGeom>
              <a:rect b="b" l="l" r="r" t="t"/>
              <a:pathLst>
                <a:path extrusionOk="0" h="3277" w="3316">
                  <a:moveTo>
                    <a:pt x="1668" y="1"/>
                  </a:moveTo>
                  <a:cubicBezTo>
                    <a:pt x="767" y="1"/>
                    <a:pt x="57" y="682"/>
                    <a:pt x="30" y="1578"/>
                  </a:cubicBezTo>
                  <a:cubicBezTo>
                    <a:pt x="1" y="2511"/>
                    <a:pt x="699" y="3256"/>
                    <a:pt x="1626" y="3276"/>
                  </a:cubicBezTo>
                  <a:cubicBezTo>
                    <a:pt x="1640" y="3276"/>
                    <a:pt x="1653" y="3276"/>
                    <a:pt x="1666" y="3276"/>
                  </a:cubicBezTo>
                  <a:cubicBezTo>
                    <a:pt x="2583" y="3276"/>
                    <a:pt x="3294" y="2578"/>
                    <a:pt x="3306" y="1659"/>
                  </a:cubicBezTo>
                  <a:cubicBezTo>
                    <a:pt x="3316" y="724"/>
                    <a:pt x="2605" y="1"/>
                    <a:pt x="166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0" name="Google Shape;250;p1"/>
            <p:cNvSpPr/>
            <p:nvPr/>
          </p:nvSpPr>
          <p:spPr>
            <a:xfrm>
              <a:off x="8496660" y="3617751"/>
              <a:ext cx="131405" cy="130135"/>
            </a:xfrm>
            <a:custGeom>
              <a:rect b="b" l="l" r="r" t="t"/>
              <a:pathLst>
                <a:path extrusionOk="0" h="3279" w="3311">
                  <a:moveTo>
                    <a:pt x="1664" y="0"/>
                  </a:moveTo>
                  <a:cubicBezTo>
                    <a:pt x="1662" y="0"/>
                    <a:pt x="1660" y="0"/>
                    <a:pt x="1658" y="0"/>
                  </a:cubicBezTo>
                  <a:cubicBezTo>
                    <a:pt x="756" y="6"/>
                    <a:pt x="51" y="691"/>
                    <a:pt x="28" y="1588"/>
                  </a:cubicBezTo>
                  <a:cubicBezTo>
                    <a:pt x="1" y="2523"/>
                    <a:pt x="704" y="3263"/>
                    <a:pt x="1634" y="3278"/>
                  </a:cubicBezTo>
                  <a:cubicBezTo>
                    <a:pt x="1644" y="3278"/>
                    <a:pt x="1654" y="3278"/>
                    <a:pt x="1665" y="3278"/>
                  </a:cubicBezTo>
                  <a:cubicBezTo>
                    <a:pt x="2588" y="3278"/>
                    <a:pt x="3296" y="2575"/>
                    <a:pt x="3303" y="1652"/>
                  </a:cubicBezTo>
                  <a:cubicBezTo>
                    <a:pt x="3310" y="716"/>
                    <a:pt x="2596" y="0"/>
                    <a:pt x="166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1" name="Google Shape;251;p1"/>
            <p:cNvSpPr/>
            <p:nvPr/>
          </p:nvSpPr>
          <p:spPr>
            <a:xfrm>
              <a:off x="8748919" y="3617672"/>
              <a:ext cx="131604" cy="130135"/>
            </a:xfrm>
            <a:custGeom>
              <a:rect b="b" l="l" r="r" t="t"/>
              <a:pathLst>
                <a:path extrusionOk="0" h="3279" w="3316">
                  <a:moveTo>
                    <a:pt x="1670" y="1"/>
                  </a:moveTo>
                  <a:cubicBezTo>
                    <a:pt x="768" y="1"/>
                    <a:pt x="58" y="681"/>
                    <a:pt x="30" y="1577"/>
                  </a:cubicBezTo>
                  <a:cubicBezTo>
                    <a:pt x="1" y="2514"/>
                    <a:pt x="697" y="3255"/>
                    <a:pt x="1627" y="3278"/>
                  </a:cubicBezTo>
                  <a:cubicBezTo>
                    <a:pt x="1640" y="3279"/>
                    <a:pt x="1654" y="3279"/>
                    <a:pt x="1668" y="3279"/>
                  </a:cubicBezTo>
                  <a:cubicBezTo>
                    <a:pt x="2582" y="3279"/>
                    <a:pt x="3293" y="2579"/>
                    <a:pt x="3304" y="1663"/>
                  </a:cubicBezTo>
                  <a:cubicBezTo>
                    <a:pt x="3316" y="729"/>
                    <a:pt x="2602" y="6"/>
                    <a:pt x="167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2" name="Google Shape;252;p1"/>
            <p:cNvSpPr/>
            <p:nvPr/>
          </p:nvSpPr>
          <p:spPr>
            <a:xfrm>
              <a:off x="8751459" y="3367476"/>
              <a:ext cx="127119" cy="126286"/>
            </a:xfrm>
            <a:custGeom>
              <a:rect b="b" l="l" r="r" t="t"/>
              <a:pathLst>
                <a:path extrusionOk="0" h="3182" w="3203">
                  <a:moveTo>
                    <a:pt x="1606" y="0"/>
                  </a:moveTo>
                  <a:cubicBezTo>
                    <a:pt x="1592" y="0"/>
                    <a:pt x="1579" y="0"/>
                    <a:pt x="1565" y="1"/>
                  </a:cubicBezTo>
                  <a:cubicBezTo>
                    <a:pt x="706" y="18"/>
                    <a:pt x="23" y="709"/>
                    <a:pt x="12" y="1569"/>
                  </a:cubicBezTo>
                  <a:cubicBezTo>
                    <a:pt x="0" y="2460"/>
                    <a:pt x="708" y="3180"/>
                    <a:pt x="1600" y="3181"/>
                  </a:cubicBezTo>
                  <a:cubicBezTo>
                    <a:pt x="2493" y="3181"/>
                    <a:pt x="3203" y="2465"/>
                    <a:pt x="3194" y="1572"/>
                  </a:cubicBezTo>
                  <a:cubicBezTo>
                    <a:pt x="3184" y="695"/>
                    <a:pt x="2479" y="0"/>
                    <a:pt x="160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3" name="Google Shape;253;p1"/>
            <p:cNvSpPr/>
            <p:nvPr/>
          </p:nvSpPr>
          <p:spPr>
            <a:xfrm>
              <a:off x="8498723" y="3367318"/>
              <a:ext cx="127198" cy="126405"/>
            </a:xfrm>
            <a:custGeom>
              <a:rect b="b" l="l" r="r" t="t"/>
              <a:pathLst>
                <a:path extrusionOk="0" h="3185" w="3205">
                  <a:moveTo>
                    <a:pt x="1610" y="0"/>
                  </a:moveTo>
                  <a:cubicBezTo>
                    <a:pt x="1605" y="0"/>
                    <a:pt x="1601" y="0"/>
                    <a:pt x="1596" y="0"/>
                  </a:cubicBezTo>
                  <a:cubicBezTo>
                    <a:pt x="736" y="9"/>
                    <a:pt x="44" y="693"/>
                    <a:pt x="22" y="1551"/>
                  </a:cubicBezTo>
                  <a:cubicBezTo>
                    <a:pt x="1" y="2443"/>
                    <a:pt x="703" y="3172"/>
                    <a:pt x="1590" y="3184"/>
                  </a:cubicBezTo>
                  <a:cubicBezTo>
                    <a:pt x="1598" y="3184"/>
                    <a:pt x="1605" y="3184"/>
                    <a:pt x="1612" y="3184"/>
                  </a:cubicBezTo>
                  <a:cubicBezTo>
                    <a:pt x="2495" y="3184"/>
                    <a:pt x="3205" y="2480"/>
                    <a:pt x="3205" y="1596"/>
                  </a:cubicBezTo>
                  <a:cubicBezTo>
                    <a:pt x="3205" y="706"/>
                    <a:pt x="2497" y="0"/>
                    <a:pt x="161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4" name="Google Shape;254;p1"/>
            <p:cNvSpPr/>
            <p:nvPr/>
          </p:nvSpPr>
          <p:spPr>
            <a:xfrm>
              <a:off x="8247139" y="3367357"/>
              <a:ext cx="127040" cy="126246"/>
            </a:xfrm>
            <a:custGeom>
              <a:rect b="b" l="l" r="r" t="t"/>
              <a:pathLst>
                <a:path extrusionOk="0" h="3181" w="3201">
                  <a:moveTo>
                    <a:pt x="1593" y="0"/>
                  </a:moveTo>
                  <a:cubicBezTo>
                    <a:pt x="1578" y="0"/>
                    <a:pt x="1563" y="0"/>
                    <a:pt x="1547" y="1"/>
                  </a:cubicBezTo>
                  <a:cubicBezTo>
                    <a:pt x="690" y="25"/>
                    <a:pt x="12" y="720"/>
                    <a:pt x="5" y="1580"/>
                  </a:cubicBezTo>
                  <a:cubicBezTo>
                    <a:pt x="1" y="2469"/>
                    <a:pt x="708" y="3180"/>
                    <a:pt x="1597" y="3180"/>
                  </a:cubicBezTo>
                  <a:cubicBezTo>
                    <a:pt x="1600" y="3180"/>
                    <a:pt x="1602" y="3180"/>
                    <a:pt x="1605" y="3180"/>
                  </a:cubicBezTo>
                  <a:cubicBezTo>
                    <a:pt x="2494" y="3177"/>
                    <a:pt x="3201" y="2455"/>
                    <a:pt x="3186" y="1562"/>
                  </a:cubicBezTo>
                  <a:cubicBezTo>
                    <a:pt x="3172" y="688"/>
                    <a:pt x="2465" y="0"/>
                    <a:pt x="159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5" name="Google Shape;255;p1"/>
            <p:cNvSpPr/>
            <p:nvPr/>
          </p:nvSpPr>
          <p:spPr>
            <a:xfrm>
              <a:off x="7993927" y="3367397"/>
              <a:ext cx="127833" cy="126325"/>
            </a:xfrm>
            <a:custGeom>
              <a:rect b="b" l="l" r="r" t="t"/>
              <a:pathLst>
                <a:path extrusionOk="0" h="3183" w="3221">
                  <a:moveTo>
                    <a:pt x="1621" y="1"/>
                  </a:moveTo>
                  <a:cubicBezTo>
                    <a:pt x="764" y="1"/>
                    <a:pt x="57" y="673"/>
                    <a:pt x="29" y="1535"/>
                  </a:cubicBezTo>
                  <a:cubicBezTo>
                    <a:pt x="0" y="2426"/>
                    <a:pt x="694" y="3162"/>
                    <a:pt x="1583" y="3182"/>
                  </a:cubicBezTo>
                  <a:cubicBezTo>
                    <a:pt x="1594" y="3182"/>
                    <a:pt x="1604" y="3182"/>
                    <a:pt x="1615" y="3182"/>
                  </a:cubicBezTo>
                  <a:cubicBezTo>
                    <a:pt x="2492" y="3182"/>
                    <a:pt x="3202" y="2489"/>
                    <a:pt x="3213" y="1611"/>
                  </a:cubicBezTo>
                  <a:cubicBezTo>
                    <a:pt x="3220" y="748"/>
                    <a:pt x="2555" y="40"/>
                    <a:pt x="1698" y="3"/>
                  </a:cubicBezTo>
                  <a:cubicBezTo>
                    <a:pt x="1672" y="1"/>
                    <a:pt x="1647" y="1"/>
                    <a:pt x="162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6" name="Google Shape;256;p1"/>
            <p:cNvSpPr/>
            <p:nvPr/>
          </p:nvSpPr>
          <p:spPr>
            <a:xfrm>
              <a:off x="7741192" y="3367357"/>
              <a:ext cx="128707" cy="126365"/>
            </a:xfrm>
            <a:custGeom>
              <a:rect b="b" l="l" r="r" t="t"/>
              <a:pathLst>
                <a:path extrusionOk="0" h="3184" w="3243">
                  <a:moveTo>
                    <a:pt x="1634" y="1"/>
                  </a:moveTo>
                  <a:cubicBezTo>
                    <a:pt x="779" y="1"/>
                    <a:pt x="80" y="666"/>
                    <a:pt x="43" y="1517"/>
                  </a:cubicBezTo>
                  <a:cubicBezTo>
                    <a:pt x="1" y="2407"/>
                    <a:pt x="689" y="3156"/>
                    <a:pt x="1576" y="3183"/>
                  </a:cubicBezTo>
                  <a:cubicBezTo>
                    <a:pt x="1592" y="3184"/>
                    <a:pt x="1608" y="3184"/>
                    <a:pt x="1624" y="3184"/>
                  </a:cubicBezTo>
                  <a:cubicBezTo>
                    <a:pt x="2495" y="3184"/>
                    <a:pt x="3202" y="2499"/>
                    <a:pt x="3222" y="1627"/>
                  </a:cubicBezTo>
                  <a:cubicBezTo>
                    <a:pt x="3242" y="735"/>
                    <a:pt x="2538" y="8"/>
                    <a:pt x="1648" y="1"/>
                  </a:cubicBezTo>
                  <a:cubicBezTo>
                    <a:pt x="1644" y="1"/>
                    <a:pt x="1639" y="1"/>
                    <a:pt x="163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7" name="Google Shape;257;p1"/>
            <p:cNvSpPr/>
            <p:nvPr/>
          </p:nvSpPr>
          <p:spPr>
            <a:xfrm>
              <a:off x="7490123" y="3367357"/>
              <a:ext cx="127119" cy="126365"/>
            </a:xfrm>
            <a:custGeom>
              <a:rect b="b" l="l" r="r" t="t"/>
              <a:pathLst>
                <a:path extrusionOk="0" h="3184" w="3203">
                  <a:moveTo>
                    <a:pt x="1600" y="0"/>
                  </a:moveTo>
                  <a:cubicBezTo>
                    <a:pt x="728" y="0"/>
                    <a:pt x="21" y="696"/>
                    <a:pt x="11" y="1572"/>
                  </a:cubicBezTo>
                  <a:cubicBezTo>
                    <a:pt x="1" y="2465"/>
                    <a:pt x="709" y="3183"/>
                    <a:pt x="1601" y="3183"/>
                  </a:cubicBezTo>
                  <a:cubicBezTo>
                    <a:pt x="2494" y="3183"/>
                    <a:pt x="3202" y="2465"/>
                    <a:pt x="3192" y="1572"/>
                  </a:cubicBezTo>
                  <a:cubicBezTo>
                    <a:pt x="3182" y="712"/>
                    <a:pt x="2498" y="21"/>
                    <a:pt x="1640" y="1"/>
                  </a:cubicBezTo>
                  <a:cubicBezTo>
                    <a:pt x="1626" y="0"/>
                    <a:pt x="1613" y="0"/>
                    <a:pt x="160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8" name="Google Shape;258;p1"/>
            <p:cNvSpPr/>
            <p:nvPr/>
          </p:nvSpPr>
          <p:spPr>
            <a:xfrm>
              <a:off x="7238181" y="3367357"/>
              <a:ext cx="127357" cy="126365"/>
            </a:xfrm>
            <a:custGeom>
              <a:rect b="b" l="l" r="r" t="t"/>
              <a:pathLst>
                <a:path extrusionOk="0" h="3184" w="3209">
                  <a:moveTo>
                    <a:pt x="1598" y="1"/>
                  </a:moveTo>
                  <a:cubicBezTo>
                    <a:pt x="708" y="1"/>
                    <a:pt x="0" y="709"/>
                    <a:pt x="4" y="1601"/>
                  </a:cubicBezTo>
                  <a:cubicBezTo>
                    <a:pt x="7" y="2482"/>
                    <a:pt x="714" y="3183"/>
                    <a:pt x="1593" y="3183"/>
                  </a:cubicBezTo>
                  <a:cubicBezTo>
                    <a:pt x="1602" y="3183"/>
                    <a:pt x="1611" y="3183"/>
                    <a:pt x="1620" y="3183"/>
                  </a:cubicBezTo>
                  <a:cubicBezTo>
                    <a:pt x="2509" y="3169"/>
                    <a:pt x="3208" y="2439"/>
                    <a:pt x="3185" y="1544"/>
                  </a:cubicBezTo>
                  <a:cubicBezTo>
                    <a:pt x="3161" y="686"/>
                    <a:pt x="2466" y="8"/>
                    <a:pt x="1606" y="1"/>
                  </a:cubicBezTo>
                  <a:cubicBezTo>
                    <a:pt x="1603" y="1"/>
                    <a:pt x="1600" y="1"/>
                    <a:pt x="159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9" name="Google Shape;259;p1"/>
            <p:cNvSpPr/>
            <p:nvPr/>
          </p:nvSpPr>
          <p:spPr>
            <a:xfrm>
              <a:off x="6984811" y="3367357"/>
              <a:ext cx="127794" cy="126365"/>
            </a:xfrm>
            <a:custGeom>
              <a:rect b="b" l="l" r="r" t="t"/>
              <a:pathLst>
                <a:path extrusionOk="0" h="3184" w="3220">
                  <a:moveTo>
                    <a:pt x="1616" y="1"/>
                  </a:moveTo>
                  <a:cubicBezTo>
                    <a:pt x="756" y="4"/>
                    <a:pt x="55" y="677"/>
                    <a:pt x="29" y="1536"/>
                  </a:cubicBezTo>
                  <a:cubicBezTo>
                    <a:pt x="1" y="2427"/>
                    <a:pt x="694" y="3163"/>
                    <a:pt x="1583" y="3183"/>
                  </a:cubicBezTo>
                  <a:cubicBezTo>
                    <a:pt x="1594" y="3183"/>
                    <a:pt x="1605" y="3183"/>
                    <a:pt x="1616" y="3183"/>
                  </a:cubicBezTo>
                  <a:cubicBezTo>
                    <a:pt x="2494" y="3183"/>
                    <a:pt x="3202" y="2490"/>
                    <a:pt x="3210" y="1609"/>
                  </a:cubicBezTo>
                  <a:cubicBezTo>
                    <a:pt x="3219" y="716"/>
                    <a:pt x="2509" y="1"/>
                    <a:pt x="161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0" name="Google Shape;260;p1"/>
            <p:cNvSpPr/>
            <p:nvPr/>
          </p:nvSpPr>
          <p:spPr>
            <a:xfrm>
              <a:off x="6732274" y="3367357"/>
              <a:ext cx="128270" cy="126365"/>
            </a:xfrm>
            <a:custGeom>
              <a:rect b="b" l="l" r="r" t="t"/>
              <a:pathLst>
                <a:path extrusionOk="0" h="3184" w="3232">
                  <a:moveTo>
                    <a:pt x="1626" y="1"/>
                  </a:moveTo>
                  <a:cubicBezTo>
                    <a:pt x="770" y="1"/>
                    <a:pt x="71" y="671"/>
                    <a:pt x="36" y="1524"/>
                  </a:cubicBezTo>
                  <a:cubicBezTo>
                    <a:pt x="0" y="2417"/>
                    <a:pt x="692" y="3158"/>
                    <a:pt x="1580" y="3183"/>
                  </a:cubicBezTo>
                  <a:cubicBezTo>
                    <a:pt x="1594" y="3183"/>
                    <a:pt x="1609" y="3184"/>
                    <a:pt x="1623" y="3184"/>
                  </a:cubicBezTo>
                  <a:cubicBezTo>
                    <a:pt x="2495" y="3184"/>
                    <a:pt x="3202" y="2492"/>
                    <a:pt x="3216" y="1618"/>
                  </a:cubicBezTo>
                  <a:cubicBezTo>
                    <a:pt x="3232" y="729"/>
                    <a:pt x="2524" y="5"/>
                    <a:pt x="1635" y="1"/>
                  </a:cubicBezTo>
                  <a:cubicBezTo>
                    <a:pt x="1632" y="1"/>
                    <a:pt x="1629" y="1"/>
                    <a:pt x="162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1" name="Google Shape;261;p1"/>
            <p:cNvSpPr/>
            <p:nvPr/>
          </p:nvSpPr>
          <p:spPr>
            <a:xfrm>
              <a:off x="6480729" y="3367397"/>
              <a:ext cx="127278" cy="126365"/>
            </a:xfrm>
            <a:custGeom>
              <a:rect b="b" l="l" r="r" t="t"/>
              <a:pathLst>
                <a:path extrusionOk="0" h="3184" w="3207">
                  <a:moveTo>
                    <a:pt x="1606" y="1"/>
                  </a:moveTo>
                  <a:cubicBezTo>
                    <a:pt x="1596" y="1"/>
                    <a:pt x="1586" y="1"/>
                    <a:pt x="1576" y="1"/>
                  </a:cubicBezTo>
                  <a:cubicBezTo>
                    <a:pt x="718" y="18"/>
                    <a:pt x="31" y="705"/>
                    <a:pt x="17" y="1565"/>
                  </a:cubicBezTo>
                  <a:cubicBezTo>
                    <a:pt x="1" y="2455"/>
                    <a:pt x="709" y="3179"/>
                    <a:pt x="1598" y="3183"/>
                  </a:cubicBezTo>
                  <a:cubicBezTo>
                    <a:pt x="1600" y="3184"/>
                    <a:pt x="1602" y="3184"/>
                    <a:pt x="1603" y="3184"/>
                  </a:cubicBezTo>
                  <a:cubicBezTo>
                    <a:pt x="2495" y="3184"/>
                    <a:pt x="3206" y="2474"/>
                    <a:pt x="3199" y="1581"/>
                  </a:cubicBezTo>
                  <a:cubicBezTo>
                    <a:pt x="3193" y="699"/>
                    <a:pt x="2487" y="1"/>
                    <a:pt x="160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2" name="Google Shape;262;p1"/>
            <p:cNvSpPr/>
            <p:nvPr/>
          </p:nvSpPr>
          <p:spPr>
            <a:xfrm>
              <a:off x="6228469" y="3367357"/>
              <a:ext cx="127040" cy="126365"/>
            </a:xfrm>
            <a:custGeom>
              <a:rect b="b" l="l" r="r" t="t"/>
              <a:pathLst>
                <a:path extrusionOk="0" h="3184" w="3201">
                  <a:moveTo>
                    <a:pt x="1602" y="1"/>
                  </a:moveTo>
                  <a:cubicBezTo>
                    <a:pt x="1595" y="1"/>
                    <a:pt x="1588" y="1"/>
                    <a:pt x="1580" y="1"/>
                  </a:cubicBezTo>
                  <a:cubicBezTo>
                    <a:pt x="721" y="14"/>
                    <a:pt x="33" y="699"/>
                    <a:pt x="17" y="1559"/>
                  </a:cubicBezTo>
                  <a:cubicBezTo>
                    <a:pt x="1" y="2453"/>
                    <a:pt x="703" y="3176"/>
                    <a:pt x="1595" y="3183"/>
                  </a:cubicBezTo>
                  <a:cubicBezTo>
                    <a:pt x="1598" y="3183"/>
                    <a:pt x="1600" y="3183"/>
                    <a:pt x="1603" y="3183"/>
                  </a:cubicBezTo>
                  <a:cubicBezTo>
                    <a:pt x="2492" y="3183"/>
                    <a:pt x="3201" y="2475"/>
                    <a:pt x="3198" y="1583"/>
                  </a:cubicBezTo>
                  <a:cubicBezTo>
                    <a:pt x="3196" y="702"/>
                    <a:pt x="2482" y="1"/>
                    <a:pt x="160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3" name="Google Shape;263;p1"/>
            <p:cNvSpPr/>
            <p:nvPr/>
          </p:nvSpPr>
          <p:spPr>
            <a:xfrm>
              <a:off x="5976607" y="3367357"/>
              <a:ext cx="127119" cy="126365"/>
            </a:xfrm>
            <a:custGeom>
              <a:rect b="b" l="l" r="r" t="t"/>
              <a:pathLst>
                <a:path extrusionOk="0" h="3184" w="3203">
                  <a:moveTo>
                    <a:pt x="1593" y="0"/>
                  </a:moveTo>
                  <a:cubicBezTo>
                    <a:pt x="1578" y="0"/>
                    <a:pt x="1563" y="0"/>
                    <a:pt x="1547" y="1"/>
                  </a:cubicBezTo>
                  <a:cubicBezTo>
                    <a:pt x="689" y="27"/>
                    <a:pt x="11" y="722"/>
                    <a:pt x="7" y="1582"/>
                  </a:cubicBezTo>
                  <a:cubicBezTo>
                    <a:pt x="1" y="2472"/>
                    <a:pt x="706" y="3183"/>
                    <a:pt x="1595" y="3183"/>
                  </a:cubicBezTo>
                  <a:cubicBezTo>
                    <a:pt x="1599" y="3183"/>
                    <a:pt x="1604" y="3183"/>
                    <a:pt x="1608" y="3183"/>
                  </a:cubicBezTo>
                  <a:cubicBezTo>
                    <a:pt x="2495" y="3176"/>
                    <a:pt x="3202" y="2453"/>
                    <a:pt x="3186" y="1560"/>
                  </a:cubicBezTo>
                  <a:cubicBezTo>
                    <a:pt x="3172" y="687"/>
                    <a:pt x="2465" y="0"/>
                    <a:pt x="159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4" name="Google Shape;264;p1"/>
            <p:cNvSpPr/>
            <p:nvPr/>
          </p:nvSpPr>
          <p:spPr>
            <a:xfrm>
              <a:off x="6859872" y="3242022"/>
              <a:ext cx="126167" cy="124817"/>
            </a:xfrm>
            <a:custGeom>
              <a:rect b="b" l="l" r="r" t="t"/>
              <a:pathLst>
                <a:path extrusionOk="0" h="3145" w="3179">
                  <a:moveTo>
                    <a:pt x="1589" y="1"/>
                  </a:moveTo>
                  <a:cubicBezTo>
                    <a:pt x="1580" y="1"/>
                    <a:pt x="1571" y="1"/>
                    <a:pt x="1562" y="1"/>
                  </a:cubicBezTo>
                  <a:cubicBezTo>
                    <a:pt x="721" y="18"/>
                    <a:pt x="1" y="763"/>
                    <a:pt x="17" y="1601"/>
                  </a:cubicBezTo>
                  <a:cubicBezTo>
                    <a:pt x="34" y="2432"/>
                    <a:pt x="761" y="3145"/>
                    <a:pt x="1587" y="3145"/>
                  </a:cubicBezTo>
                  <a:cubicBezTo>
                    <a:pt x="1597" y="3145"/>
                    <a:pt x="1607" y="3144"/>
                    <a:pt x="1617" y="3144"/>
                  </a:cubicBezTo>
                  <a:cubicBezTo>
                    <a:pt x="2459" y="3127"/>
                    <a:pt x="3179" y="2384"/>
                    <a:pt x="3160" y="1546"/>
                  </a:cubicBezTo>
                  <a:cubicBezTo>
                    <a:pt x="3144" y="714"/>
                    <a:pt x="2416" y="1"/>
                    <a:pt x="158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5" name="Google Shape;265;p1"/>
            <p:cNvSpPr/>
            <p:nvPr/>
          </p:nvSpPr>
          <p:spPr>
            <a:xfrm>
              <a:off x="7112329" y="3241902"/>
              <a:ext cx="125809" cy="124817"/>
            </a:xfrm>
            <a:custGeom>
              <a:rect b="b" l="l" r="r" t="t"/>
              <a:pathLst>
                <a:path extrusionOk="0" h="3145" w="3170">
                  <a:moveTo>
                    <a:pt x="1588" y="1"/>
                  </a:moveTo>
                  <a:cubicBezTo>
                    <a:pt x="755" y="1"/>
                    <a:pt x="25" y="720"/>
                    <a:pt x="13" y="1555"/>
                  </a:cubicBezTo>
                  <a:cubicBezTo>
                    <a:pt x="0" y="2393"/>
                    <a:pt x="726" y="3133"/>
                    <a:pt x="1567" y="3144"/>
                  </a:cubicBezTo>
                  <a:cubicBezTo>
                    <a:pt x="1574" y="3144"/>
                    <a:pt x="1582" y="3145"/>
                    <a:pt x="1589" y="3145"/>
                  </a:cubicBezTo>
                  <a:cubicBezTo>
                    <a:pt x="2418" y="3145"/>
                    <a:pt x="3147" y="2424"/>
                    <a:pt x="3157" y="1591"/>
                  </a:cubicBezTo>
                  <a:cubicBezTo>
                    <a:pt x="3170" y="753"/>
                    <a:pt x="2446" y="11"/>
                    <a:pt x="1603" y="1"/>
                  </a:cubicBezTo>
                  <a:cubicBezTo>
                    <a:pt x="1598" y="1"/>
                    <a:pt x="1593" y="1"/>
                    <a:pt x="158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6" name="Google Shape;266;p1"/>
            <p:cNvSpPr/>
            <p:nvPr/>
          </p:nvSpPr>
          <p:spPr>
            <a:xfrm>
              <a:off x="7364589" y="3241982"/>
              <a:ext cx="125889" cy="124857"/>
            </a:xfrm>
            <a:custGeom>
              <a:rect b="b" l="l" r="r" t="t"/>
              <a:pathLst>
                <a:path extrusionOk="0" h="3146" w="3172">
                  <a:moveTo>
                    <a:pt x="1586" y="0"/>
                  </a:moveTo>
                  <a:cubicBezTo>
                    <a:pt x="1579" y="0"/>
                    <a:pt x="1571" y="0"/>
                    <a:pt x="1564" y="0"/>
                  </a:cubicBezTo>
                  <a:cubicBezTo>
                    <a:pt x="721" y="15"/>
                    <a:pt x="0" y="756"/>
                    <a:pt x="13" y="1595"/>
                  </a:cubicBezTo>
                  <a:cubicBezTo>
                    <a:pt x="28" y="2430"/>
                    <a:pt x="755" y="3145"/>
                    <a:pt x="1584" y="3145"/>
                  </a:cubicBezTo>
                  <a:cubicBezTo>
                    <a:pt x="1591" y="3145"/>
                    <a:pt x="1598" y="3145"/>
                    <a:pt x="1606" y="3145"/>
                  </a:cubicBezTo>
                  <a:cubicBezTo>
                    <a:pt x="2450" y="3131"/>
                    <a:pt x="3171" y="2392"/>
                    <a:pt x="3158" y="1553"/>
                  </a:cubicBezTo>
                  <a:cubicBezTo>
                    <a:pt x="3144" y="716"/>
                    <a:pt x="2415" y="0"/>
                    <a:pt x="158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7" name="Google Shape;267;p1"/>
            <p:cNvSpPr/>
            <p:nvPr/>
          </p:nvSpPr>
          <p:spPr>
            <a:xfrm>
              <a:off x="7617007" y="3241982"/>
              <a:ext cx="125651" cy="124778"/>
            </a:xfrm>
            <a:custGeom>
              <a:rect b="b" l="l" r="r" t="t"/>
              <a:pathLst>
                <a:path extrusionOk="0" h="3144" w="3166">
                  <a:moveTo>
                    <a:pt x="1582" y="0"/>
                  </a:moveTo>
                  <a:cubicBezTo>
                    <a:pt x="751" y="0"/>
                    <a:pt x="22" y="720"/>
                    <a:pt x="12" y="1556"/>
                  </a:cubicBezTo>
                  <a:cubicBezTo>
                    <a:pt x="1" y="2394"/>
                    <a:pt x="725" y="3134"/>
                    <a:pt x="1567" y="3144"/>
                  </a:cubicBezTo>
                  <a:cubicBezTo>
                    <a:pt x="1574" y="3144"/>
                    <a:pt x="1581" y="3144"/>
                    <a:pt x="1587" y="3144"/>
                  </a:cubicBezTo>
                  <a:cubicBezTo>
                    <a:pt x="2417" y="3144"/>
                    <a:pt x="3144" y="2423"/>
                    <a:pt x="3156" y="1589"/>
                  </a:cubicBezTo>
                  <a:cubicBezTo>
                    <a:pt x="3166" y="749"/>
                    <a:pt x="2440" y="9"/>
                    <a:pt x="1599" y="0"/>
                  </a:cubicBezTo>
                  <a:cubicBezTo>
                    <a:pt x="1593" y="0"/>
                    <a:pt x="1588" y="0"/>
                    <a:pt x="158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8" name="Google Shape;268;p1"/>
            <p:cNvSpPr/>
            <p:nvPr/>
          </p:nvSpPr>
          <p:spPr>
            <a:xfrm>
              <a:off x="7869107" y="3241902"/>
              <a:ext cx="125889" cy="124857"/>
            </a:xfrm>
            <a:custGeom>
              <a:rect b="b" l="l" r="r" t="t"/>
              <a:pathLst>
                <a:path extrusionOk="0" h="3146" w="3172">
                  <a:moveTo>
                    <a:pt x="1588" y="1"/>
                  </a:moveTo>
                  <a:cubicBezTo>
                    <a:pt x="1580" y="1"/>
                    <a:pt x="1573" y="1"/>
                    <a:pt x="1566" y="1"/>
                  </a:cubicBezTo>
                  <a:cubicBezTo>
                    <a:pt x="722" y="15"/>
                    <a:pt x="0" y="755"/>
                    <a:pt x="13" y="1594"/>
                  </a:cubicBezTo>
                  <a:cubicBezTo>
                    <a:pt x="28" y="2430"/>
                    <a:pt x="755" y="3146"/>
                    <a:pt x="1584" y="3146"/>
                  </a:cubicBezTo>
                  <a:cubicBezTo>
                    <a:pt x="1591" y="3146"/>
                    <a:pt x="1599" y="3146"/>
                    <a:pt x="1606" y="3146"/>
                  </a:cubicBezTo>
                  <a:cubicBezTo>
                    <a:pt x="2450" y="3131"/>
                    <a:pt x="3171" y="2391"/>
                    <a:pt x="3158" y="1553"/>
                  </a:cubicBezTo>
                  <a:cubicBezTo>
                    <a:pt x="3145" y="718"/>
                    <a:pt x="2417" y="1"/>
                    <a:pt x="158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9" name="Google Shape;269;p1"/>
            <p:cNvSpPr/>
            <p:nvPr/>
          </p:nvSpPr>
          <p:spPr>
            <a:xfrm>
              <a:off x="8121724" y="3241982"/>
              <a:ext cx="125333" cy="124778"/>
            </a:xfrm>
            <a:custGeom>
              <a:rect b="b" l="l" r="r" t="t"/>
              <a:pathLst>
                <a:path extrusionOk="0" h="3144" w="3158">
                  <a:moveTo>
                    <a:pt x="1582" y="0"/>
                  </a:moveTo>
                  <a:cubicBezTo>
                    <a:pt x="1578" y="0"/>
                    <a:pt x="1574" y="0"/>
                    <a:pt x="1570" y="0"/>
                  </a:cubicBezTo>
                  <a:cubicBezTo>
                    <a:pt x="729" y="6"/>
                    <a:pt x="0" y="743"/>
                    <a:pt x="7" y="1582"/>
                  </a:cubicBezTo>
                  <a:cubicBezTo>
                    <a:pt x="13" y="2418"/>
                    <a:pt x="743" y="3144"/>
                    <a:pt x="1576" y="3144"/>
                  </a:cubicBezTo>
                  <a:cubicBezTo>
                    <a:pt x="1580" y="3144"/>
                    <a:pt x="1584" y="3144"/>
                    <a:pt x="1588" y="3144"/>
                  </a:cubicBezTo>
                  <a:cubicBezTo>
                    <a:pt x="2430" y="3138"/>
                    <a:pt x="3158" y="2401"/>
                    <a:pt x="3151" y="1563"/>
                  </a:cubicBezTo>
                  <a:cubicBezTo>
                    <a:pt x="3145" y="726"/>
                    <a:pt x="2415" y="0"/>
                    <a:pt x="158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0" name="Google Shape;270;p1"/>
            <p:cNvSpPr/>
            <p:nvPr/>
          </p:nvSpPr>
          <p:spPr>
            <a:xfrm>
              <a:off x="8374102" y="3241982"/>
              <a:ext cx="125055" cy="124857"/>
            </a:xfrm>
            <a:custGeom>
              <a:rect b="b" l="l" r="r" t="t"/>
              <a:pathLst>
                <a:path extrusionOk="0" h="3146" w="3151">
                  <a:moveTo>
                    <a:pt x="1574" y="0"/>
                  </a:moveTo>
                  <a:cubicBezTo>
                    <a:pt x="1573" y="0"/>
                    <a:pt x="1572" y="0"/>
                    <a:pt x="1571" y="0"/>
                  </a:cubicBezTo>
                  <a:cubicBezTo>
                    <a:pt x="731" y="2"/>
                    <a:pt x="0" y="736"/>
                    <a:pt x="2" y="1576"/>
                  </a:cubicBezTo>
                  <a:cubicBezTo>
                    <a:pt x="3" y="2414"/>
                    <a:pt x="734" y="3145"/>
                    <a:pt x="1572" y="3145"/>
                  </a:cubicBezTo>
                  <a:cubicBezTo>
                    <a:pt x="1574" y="3145"/>
                    <a:pt x="1575" y="3145"/>
                    <a:pt x="1577" y="3145"/>
                  </a:cubicBezTo>
                  <a:cubicBezTo>
                    <a:pt x="2419" y="3142"/>
                    <a:pt x="3151" y="2411"/>
                    <a:pt x="3146" y="1570"/>
                  </a:cubicBezTo>
                  <a:cubicBezTo>
                    <a:pt x="3145" y="731"/>
                    <a:pt x="2414" y="0"/>
                    <a:pt x="157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1" name="Google Shape;271;p1"/>
            <p:cNvSpPr/>
            <p:nvPr/>
          </p:nvSpPr>
          <p:spPr>
            <a:xfrm>
              <a:off x="8625607" y="3242022"/>
              <a:ext cx="126643" cy="124817"/>
            </a:xfrm>
            <a:custGeom>
              <a:rect b="b" l="l" r="r" t="t"/>
              <a:pathLst>
                <a:path extrusionOk="0" h="3145" w="3191">
                  <a:moveTo>
                    <a:pt x="1594" y="0"/>
                  </a:moveTo>
                  <a:cubicBezTo>
                    <a:pt x="773" y="0"/>
                    <a:pt x="46" y="706"/>
                    <a:pt x="24" y="1536"/>
                  </a:cubicBezTo>
                  <a:cubicBezTo>
                    <a:pt x="0" y="2371"/>
                    <a:pt x="716" y="3121"/>
                    <a:pt x="1557" y="3144"/>
                  </a:cubicBezTo>
                  <a:cubicBezTo>
                    <a:pt x="1569" y="3145"/>
                    <a:pt x="1582" y="3145"/>
                    <a:pt x="1594" y="3145"/>
                  </a:cubicBezTo>
                  <a:cubicBezTo>
                    <a:pt x="2417" y="3145"/>
                    <a:pt x="3146" y="2441"/>
                    <a:pt x="3167" y="1611"/>
                  </a:cubicBezTo>
                  <a:cubicBezTo>
                    <a:pt x="3190" y="774"/>
                    <a:pt x="2475" y="25"/>
                    <a:pt x="1634" y="1"/>
                  </a:cubicBezTo>
                  <a:cubicBezTo>
                    <a:pt x="1620" y="1"/>
                    <a:pt x="1607" y="0"/>
                    <a:pt x="159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2" name="Google Shape;272;p1"/>
            <p:cNvSpPr/>
            <p:nvPr/>
          </p:nvSpPr>
          <p:spPr>
            <a:xfrm>
              <a:off x="6608247" y="3241942"/>
              <a:ext cx="124897" cy="124817"/>
            </a:xfrm>
            <a:custGeom>
              <a:rect b="b" l="l" r="r" t="t"/>
              <a:pathLst>
                <a:path extrusionOk="0" h="3145" w="3147">
                  <a:moveTo>
                    <a:pt x="1576" y="0"/>
                  </a:moveTo>
                  <a:cubicBezTo>
                    <a:pt x="733" y="0"/>
                    <a:pt x="2" y="730"/>
                    <a:pt x="1" y="1570"/>
                  </a:cubicBezTo>
                  <a:cubicBezTo>
                    <a:pt x="1" y="2412"/>
                    <a:pt x="731" y="3143"/>
                    <a:pt x="1570" y="3145"/>
                  </a:cubicBezTo>
                  <a:cubicBezTo>
                    <a:pt x="2411" y="3145"/>
                    <a:pt x="3144" y="2415"/>
                    <a:pt x="3145" y="1575"/>
                  </a:cubicBezTo>
                  <a:cubicBezTo>
                    <a:pt x="3147" y="737"/>
                    <a:pt x="2417" y="3"/>
                    <a:pt x="157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3" name="Google Shape;273;p1"/>
            <p:cNvSpPr/>
            <p:nvPr/>
          </p:nvSpPr>
          <p:spPr>
            <a:xfrm>
              <a:off x="6355353" y="3242022"/>
              <a:ext cx="126246" cy="124817"/>
            </a:xfrm>
            <a:custGeom>
              <a:rect b="b" l="l" r="r" t="t"/>
              <a:pathLst>
                <a:path extrusionOk="0" h="3145" w="3181">
                  <a:moveTo>
                    <a:pt x="1588" y="1"/>
                  </a:moveTo>
                  <a:cubicBezTo>
                    <a:pt x="762" y="1"/>
                    <a:pt x="35" y="715"/>
                    <a:pt x="18" y="1546"/>
                  </a:cubicBezTo>
                  <a:cubicBezTo>
                    <a:pt x="1" y="2384"/>
                    <a:pt x="722" y="3128"/>
                    <a:pt x="1563" y="3144"/>
                  </a:cubicBezTo>
                  <a:cubicBezTo>
                    <a:pt x="1573" y="3144"/>
                    <a:pt x="1583" y="3145"/>
                    <a:pt x="1593" y="3145"/>
                  </a:cubicBezTo>
                  <a:cubicBezTo>
                    <a:pt x="2419" y="3145"/>
                    <a:pt x="3144" y="2432"/>
                    <a:pt x="3161" y="1601"/>
                  </a:cubicBezTo>
                  <a:cubicBezTo>
                    <a:pt x="3180" y="763"/>
                    <a:pt x="2459" y="18"/>
                    <a:pt x="1618" y="1"/>
                  </a:cubicBezTo>
                  <a:cubicBezTo>
                    <a:pt x="1608" y="1"/>
                    <a:pt x="1598" y="1"/>
                    <a:pt x="158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4" name="Google Shape;274;p1"/>
            <p:cNvSpPr/>
            <p:nvPr/>
          </p:nvSpPr>
          <p:spPr>
            <a:xfrm>
              <a:off x="6103332" y="3241902"/>
              <a:ext cx="125651" cy="124817"/>
            </a:xfrm>
            <a:custGeom>
              <a:rect b="b" l="l" r="r" t="t"/>
              <a:pathLst>
                <a:path extrusionOk="0" h="3145" w="3166">
                  <a:moveTo>
                    <a:pt x="1587" y="1"/>
                  </a:moveTo>
                  <a:cubicBezTo>
                    <a:pt x="1580" y="1"/>
                    <a:pt x="1574" y="1"/>
                    <a:pt x="1567" y="1"/>
                  </a:cubicBezTo>
                  <a:cubicBezTo>
                    <a:pt x="723" y="11"/>
                    <a:pt x="0" y="751"/>
                    <a:pt x="12" y="1588"/>
                  </a:cubicBezTo>
                  <a:cubicBezTo>
                    <a:pt x="22" y="2425"/>
                    <a:pt x="750" y="3144"/>
                    <a:pt x="1581" y="3144"/>
                  </a:cubicBezTo>
                  <a:cubicBezTo>
                    <a:pt x="1587" y="3144"/>
                    <a:pt x="1593" y="3144"/>
                    <a:pt x="1599" y="3144"/>
                  </a:cubicBezTo>
                  <a:cubicBezTo>
                    <a:pt x="2441" y="3136"/>
                    <a:pt x="3165" y="2394"/>
                    <a:pt x="3155" y="1556"/>
                  </a:cubicBezTo>
                  <a:cubicBezTo>
                    <a:pt x="3145" y="723"/>
                    <a:pt x="2417" y="1"/>
                    <a:pt x="158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5" name="Google Shape;275;p1"/>
            <p:cNvSpPr/>
            <p:nvPr/>
          </p:nvSpPr>
          <p:spPr>
            <a:xfrm>
              <a:off x="5850954" y="3242022"/>
              <a:ext cx="125809" cy="124817"/>
            </a:xfrm>
            <a:custGeom>
              <a:rect b="b" l="l" r="r" t="t"/>
              <a:pathLst>
                <a:path extrusionOk="0" h="3145" w="3170">
                  <a:moveTo>
                    <a:pt x="1583" y="1"/>
                  </a:moveTo>
                  <a:cubicBezTo>
                    <a:pt x="753" y="1"/>
                    <a:pt x="23" y="720"/>
                    <a:pt x="13" y="1555"/>
                  </a:cubicBezTo>
                  <a:cubicBezTo>
                    <a:pt x="0" y="2393"/>
                    <a:pt x="723" y="3134"/>
                    <a:pt x="1567" y="3144"/>
                  </a:cubicBezTo>
                  <a:cubicBezTo>
                    <a:pt x="1574" y="3144"/>
                    <a:pt x="1582" y="3144"/>
                    <a:pt x="1589" y="3144"/>
                  </a:cubicBezTo>
                  <a:cubicBezTo>
                    <a:pt x="2418" y="3144"/>
                    <a:pt x="3145" y="2426"/>
                    <a:pt x="3157" y="1591"/>
                  </a:cubicBezTo>
                  <a:cubicBezTo>
                    <a:pt x="3170" y="752"/>
                    <a:pt x="2444" y="12"/>
                    <a:pt x="1603" y="1"/>
                  </a:cubicBezTo>
                  <a:cubicBezTo>
                    <a:pt x="1597" y="1"/>
                    <a:pt x="1590" y="1"/>
                    <a:pt x="158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6" name="Google Shape;276;p1"/>
            <p:cNvSpPr/>
            <p:nvPr/>
          </p:nvSpPr>
          <p:spPr>
            <a:xfrm>
              <a:off x="6733742" y="3117202"/>
              <a:ext cx="126127" cy="122198"/>
            </a:xfrm>
            <a:custGeom>
              <a:rect b="b" l="l" r="r" t="t"/>
              <a:pathLst>
                <a:path extrusionOk="0" h="3079" w="3178">
                  <a:moveTo>
                    <a:pt x="1586" y="1"/>
                  </a:moveTo>
                  <a:cubicBezTo>
                    <a:pt x="801" y="1"/>
                    <a:pt x="100" y="664"/>
                    <a:pt x="51" y="1462"/>
                  </a:cubicBezTo>
                  <a:cubicBezTo>
                    <a:pt x="1" y="2289"/>
                    <a:pt x="713" y="3052"/>
                    <a:pt x="1552" y="3078"/>
                  </a:cubicBezTo>
                  <a:cubicBezTo>
                    <a:pt x="1565" y="3078"/>
                    <a:pt x="1578" y="3079"/>
                    <a:pt x="1592" y="3079"/>
                  </a:cubicBezTo>
                  <a:cubicBezTo>
                    <a:pt x="2378" y="3079"/>
                    <a:pt x="3078" y="2415"/>
                    <a:pt x="3127" y="1617"/>
                  </a:cubicBezTo>
                  <a:cubicBezTo>
                    <a:pt x="3177" y="790"/>
                    <a:pt x="2465" y="27"/>
                    <a:pt x="1627" y="1"/>
                  </a:cubicBezTo>
                  <a:cubicBezTo>
                    <a:pt x="1613" y="1"/>
                    <a:pt x="1600" y="1"/>
                    <a:pt x="158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7" name="Google Shape;277;p1"/>
            <p:cNvSpPr/>
            <p:nvPr/>
          </p:nvSpPr>
          <p:spPr>
            <a:xfrm>
              <a:off x="6987152" y="3117162"/>
              <a:ext cx="123944" cy="122198"/>
            </a:xfrm>
            <a:custGeom>
              <a:rect b="b" l="l" r="r" t="t"/>
              <a:pathLst>
                <a:path extrusionOk="0" h="3079" w="3123">
                  <a:moveTo>
                    <a:pt x="1559" y="1"/>
                  </a:moveTo>
                  <a:cubicBezTo>
                    <a:pt x="726" y="1"/>
                    <a:pt x="1" y="743"/>
                    <a:pt x="22" y="1575"/>
                  </a:cubicBezTo>
                  <a:cubicBezTo>
                    <a:pt x="46" y="2384"/>
                    <a:pt x="751" y="3075"/>
                    <a:pt x="1556" y="3079"/>
                  </a:cubicBezTo>
                  <a:cubicBezTo>
                    <a:pt x="1557" y="3079"/>
                    <a:pt x="1559" y="3079"/>
                    <a:pt x="1561" y="3079"/>
                  </a:cubicBezTo>
                  <a:cubicBezTo>
                    <a:pt x="2395" y="3079"/>
                    <a:pt x="3122" y="2336"/>
                    <a:pt x="3101" y="1505"/>
                  </a:cubicBezTo>
                  <a:cubicBezTo>
                    <a:pt x="3079" y="697"/>
                    <a:pt x="2372" y="4"/>
                    <a:pt x="1566" y="1"/>
                  </a:cubicBezTo>
                  <a:cubicBezTo>
                    <a:pt x="1564" y="1"/>
                    <a:pt x="1561" y="1"/>
                    <a:pt x="155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8" name="Google Shape;278;p1"/>
            <p:cNvSpPr/>
            <p:nvPr/>
          </p:nvSpPr>
          <p:spPr>
            <a:xfrm>
              <a:off x="7239491" y="3117241"/>
              <a:ext cx="123706" cy="122158"/>
            </a:xfrm>
            <a:custGeom>
              <a:rect b="b" l="l" r="r" t="t"/>
              <a:pathLst>
                <a:path extrusionOk="0" h="3078" w="3117">
                  <a:moveTo>
                    <a:pt x="1560" y="0"/>
                  </a:moveTo>
                  <a:cubicBezTo>
                    <a:pt x="1556" y="0"/>
                    <a:pt x="1552" y="0"/>
                    <a:pt x="1548" y="0"/>
                  </a:cubicBezTo>
                  <a:cubicBezTo>
                    <a:pt x="742" y="6"/>
                    <a:pt x="38" y="700"/>
                    <a:pt x="18" y="1509"/>
                  </a:cubicBezTo>
                  <a:cubicBezTo>
                    <a:pt x="0" y="2336"/>
                    <a:pt x="726" y="3077"/>
                    <a:pt x="1556" y="3077"/>
                  </a:cubicBezTo>
                  <a:cubicBezTo>
                    <a:pt x="1560" y="3077"/>
                    <a:pt x="1564" y="3077"/>
                    <a:pt x="1568" y="3077"/>
                  </a:cubicBezTo>
                  <a:cubicBezTo>
                    <a:pt x="2378" y="3070"/>
                    <a:pt x="3080" y="2376"/>
                    <a:pt x="3097" y="1568"/>
                  </a:cubicBezTo>
                  <a:cubicBezTo>
                    <a:pt x="3116" y="741"/>
                    <a:pt x="2389" y="0"/>
                    <a:pt x="156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9" name="Google Shape;279;p1"/>
            <p:cNvSpPr/>
            <p:nvPr/>
          </p:nvSpPr>
          <p:spPr>
            <a:xfrm>
              <a:off x="7492226" y="3117083"/>
              <a:ext cx="122873" cy="122238"/>
            </a:xfrm>
            <a:custGeom>
              <a:rect b="b" l="l" r="r" t="t"/>
              <a:pathLst>
                <a:path extrusionOk="0" h="3080" w="3096">
                  <a:moveTo>
                    <a:pt x="1545" y="1"/>
                  </a:moveTo>
                  <a:cubicBezTo>
                    <a:pt x="723" y="1"/>
                    <a:pt x="0" y="728"/>
                    <a:pt x="9" y="1552"/>
                  </a:cubicBezTo>
                  <a:cubicBezTo>
                    <a:pt x="17" y="2360"/>
                    <a:pt x="714" y="3062"/>
                    <a:pt x="1523" y="3080"/>
                  </a:cubicBezTo>
                  <a:cubicBezTo>
                    <a:pt x="1532" y="3080"/>
                    <a:pt x="1541" y="3080"/>
                    <a:pt x="1550" y="3080"/>
                  </a:cubicBezTo>
                  <a:cubicBezTo>
                    <a:pt x="2370" y="3080"/>
                    <a:pt x="3095" y="2352"/>
                    <a:pt x="3087" y="1527"/>
                  </a:cubicBezTo>
                  <a:cubicBezTo>
                    <a:pt x="3078" y="721"/>
                    <a:pt x="2383" y="19"/>
                    <a:pt x="1574" y="1"/>
                  </a:cubicBezTo>
                  <a:cubicBezTo>
                    <a:pt x="1564" y="1"/>
                    <a:pt x="1554" y="1"/>
                    <a:pt x="154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0" name="Google Shape;280;p1"/>
            <p:cNvSpPr/>
            <p:nvPr/>
          </p:nvSpPr>
          <p:spPr>
            <a:xfrm>
              <a:off x="7743851" y="3117162"/>
              <a:ext cx="124143" cy="122198"/>
            </a:xfrm>
            <a:custGeom>
              <a:rect b="b" l="l" r="r" t="t"/>
              <a:pathLst>
                <a:path extrusionOk="0" h="3079" w="3128">
                  <a:moveTo>
                    <a:pt x="1564" y="1"/>
                  </a:moveTo>
                  <a:cubicBezTo>
                    <a:pt x="727" y="1"/>
                    <a:pt x="0" y="741"/>
                    <a:pt x="25" y="1576"/>
                  </a:cubicBezTo>
                  <a:cubicBezTo>
                    <a:pt x="48" y="2385"/>
                    <a:pt x="756" y="3078"/>
                    <a:pt x="1561" y="3079"/>
                  </a:cubicBezTo>
                  <a:cubicBezTo>
                    <a:pt x="1562" y="3079"/>
                    <a:pt x="1563" y="3079"/>
                    <a:pt x="1563" y="3079"/>
                  </a:cubicBezTo>
                  <a:cubicBezTo>
                    <a:pt x="2399" y="3079"/>
                    <a:pt x="3128" y="2335"/>
                    <a:pt x="3104" y="1504"/>
                  </a:cubicBezTo>
                  <a:cubicBezTo>
                    <a:pt x="3081" y="693"/>
                    <a:pt x="2375" y="4"/>
                    <a:pt x="1567" y="1"/>
                  </a:cubicBezTo>
                  <a:cubicBezTo>
                    <a:pt x="1566" y="1"/>
                    <a:pt x="1565" y="1"/>
                    <a:pt x="156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1" name="Google Shape;281;p1"/>
            <p:cNvSpPr/>
            <p:nvPr/>
          </p:nvSpPr>
          <p:spPr>
            <a:xfrm>
              <a:off x="7995792" y="3117241"/>
              <a:ext cx="124817" cy="122158"/>
            </a:xfrm>
            <a:custGeom>
              <a:rect b="b" l="l" r="r" t="t"/>
              <a:pathLst>
                <a:path extrusionOk="0" h="3078" w="3145">
                  <a:moveTo>
                    <a:pt x="1570" y="0"/>
                  </a:moveTo>
                  <a:cubicBezTo>
                    <a:pt x="774" y="0"/>
                    <a:pt x="67" y="682"/>
                    <a:pt x="33" y="1486"/>
                  </a:cubicBezTo>
                  <a:cubicBezTo>
                    <a:pt x="1" y="2312"/>
                    <a:pt x="724" y="3068"/>
                    <a:pt x="1560" y="3077"/>
                  </a:cubicBezTo>
                  <a:cubicBezTo>
                    <a:pt x="1565" y="3077"/>
                    <a:pt x="1570" y="3077"/>
                    <a:pt x="1575" y="3077"/>
                  </a:cubicBezTo>
                  <a:cubicBezTo>
                    <a:pt x="2373" y="3077"/>
                    <a:pt x="3079" y="2394"/>
                    <a:pt x="3111" y="1591"/>
                  </a:cubicBezTo>
                  <a:cubicBezTo>
                    <a:pt x="3144" y="765"/>
                    <a:pt x="2422" y="9"/>
                    <a:pt x="1585" y="0"/>
                  </a:cubicBezTo>
                  <a:cubicBezTo>
                    <a:pt x="1580" y="0"/>
                    <a:pt x="1575" y="0"/>
                    <a:pt x="157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2" name="Google Shape;282;p1"/>
            <p:cNvSpPr/>
            <p:nvPr/>
          </p:nvSpPr>
          <p:spPr>
            <a:xfrm>
              <a:off x="8248528" y="3117241"/>
              <a:ext cx="123944" cy="122198"/>
            </a:xfrm>
            <a:custGeom>
              <a:rect b="b" l="l" r="r" t="t"/>
              <a:pathLst>
                <a:path extrusionOk="0" h="3079" w="3123">
                  <a:moveTo>
                    <a:pt x="1560" y="0"/>
                  </a:moveTo>
                  <a:cubicBezTo>
                    <a:pt x="1559" y="0"/>
                    <a:pt x="1557" y="0"/>
                    <a:pt x="1556" y="0"/>
                  </a:cubicBezTo>
                  <a:cubicBezTo>
                    <a:pt x="751" y="2"/>
                    <a:pt x="45" y="694"/>
                    <a:pt x="22" y="1505"/>
                  </a:cubicBezTo>
                  <a:cubicBezTo>
                    <a:pt x="1" y="2336"/>
                    <a:pt x="726" y="3078"/>
                    <a:pt x="1560" y="3078"/>
                  </a:cubicBezTo>
                  <a:cubicBezTo>
                    <a:pt x="1562" y="3078"/>
                    <a:pt x="1565" y="3078"/>
                    <a:pt x="1567" y="3078"/>
                  </a:cubicBezTo>
                  <a:cubicBezTo>
                    <a:pt x="2372" y="3077"/>
                    <a:pt x="3079" y="2383"/>
                    <a:pt x="3101" y="1574"/>
                  </a:cubicBezTo>
                  <a:cubicBezTo>
                    <a:pt x="3122" y="743"/>
                    <a:pt x="2395" y="0"/>
                    <a:pt x="156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3" name="Google Shape;283;p1"/>
            <p:cNvSpPr/>
            <p:nvPr/>
          </p:nvSpPr>
          <p:spPr>
            <a:xfrm>
              <a:off x="8500906" y="3117241"/>
              <a:ext cx="123706" cy="122158"/>
            </a:xfrm>
            <a:custGeom>
              <a:rect b="b" l="l" r="r" t="t"/>
              <a:pathLst>
                <a:path extrusionOk="0" h="3078" w="3117">
                  <a:moveTo>
                    <a:pt x="1560" y="0"/>
                  </a:moveTo>
                  <a:cubicBezTo>
                    <a:pt x="1556" y="0"/>
                    <a:pt x="1552" y="0"/>
                    <a:pt x="1548" y="0"/>
                  </a:cubicBezTo>
                  <a:cubicBezTo>
                    <a:pt x="743" y="6"/>
                    <a:pt x="38" y="700"/>
                    <a:pt x="18" y="1509"/>
                  </a:cubicBezTo>
                  <a:cubicBezTo>
                    <a:pt x="1" y="2336"/>
                    <a:pt x="728" y="3077"/>
                    <a:pt x="1557" y="3077"/>
                  </a:cubicBezTo>
                  <a:cubicBezTo>
                    <a:pt x="1561" y="3077"/>
                    <a:pt x="1565" y="3077"/>
                    <a:pt x="1569" y="3077"/>
                  </a:cubicBezTo>
                  <a:cubicBezTo>
                    <a:pt x="2375" y="3070"/>
                    <a:pt x="3079" y="2376"/>
                    <a:pt x="3099" y="1568"/>
                  </a:cubicBezTo>
                  <a:cubicBezTo>
                    <a:pt x="3116" y="741"/>
                    <a:pt x="2391" y="0"/>
                    <a:pt x="156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4" name="Google Shape;284;p1"/>
            <p:cNvSpPr/>
            <p:nvPr/>
          </p:nvSpPr>
          <p:spPr>
            <a:xfrm>
              <a:off x="8752411" y="3117241"/>
              <a:ext cx="125254" cy="122079"/>
            </a:xfrm>
            <a:custGeom>
              <a:rect b="b" l="l" r="r" t="t"/>
              <a:pathLst>
                <a:path extrusionOk="0" h="3076" w="3156">
                  <a:moveTo>
                    <a:pt x="1570" y="0"/>
                  </a:moveTo>
                  <a:cubicBezTo>
                    <a:pt x="788" y="0"/>
                    <a:pt x="77" y="674"/>
                    <a:pt x="38" y="1479"/>
                  </a:cubicBezTo>
                  <a:cubicBezTo>
                    <a:pt x="1" y="2276"/>
                    <a:pt x="663" y="3008"/>
                    <a:pt x="1481" y="3071"/>
                  </a:cubicBezTo>
                  <a:cubicBezTo>
                    <a:pt x="1516" y="3074"/>
                    <a:pt x="1552" y="3075"/>
                    <a:pt x="1587" y="3075"/>
                  </a:cubicBezTo>
                  <a:cubicBezTo>
                    <a:pt x="2370" y="3075"/>
                    <a:pt x="3081" y="2400"/>
                    <a:pt x="3120" y="1597"/>
                  </a:cubicBezTo>
                  <a:cubicBezTo>
                    <a:pt x="3156" y="801"/>
                    <a:pt x="2494" y="67"/>
                    <a:pt x="1677" y="4"/>
                  </a:cubicBezTo>
                  <a:cubicBezTo>
                    <a:pt x="1642" y="2"/>
                    <a:pt x="1606" y="0"/>
                    <a:pt x="157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5" name="Google Shape;285;p1"/>
            <p:cNvSpPr/>
            <p:nvPr/>
          </p:nvSpPr>
          <p:spPr>
            <a:xfrm>
              <a:off x="6481681" y="3117202"/>
              <a:ext cx="125730" cy="122317"/>
            </a:xfrm>
            <a:custGeom>
              <a:rect b="b" l="l" r="r" t="t"/>
              <a:pathLst>
                <a:path extrusionOk="0" h="3082" w="3168">
                  <a:moveTo>
                    <a:pt x="1579" y="1"/>
                  </a:moveTo>
                  <a:cubicBezTo>
                    <a:pt x="791" y="1"/>
                    <a:pt x="90" y="671"/>
                    <a:pt x="46" y="1472"/>
                  </a:cubicBezTo>
                  <a:cubicBezTo>
                    <a:pt x="0" y="2300"/>
                    <a:pt x="715" y="3062"/>
                    <a:pt x="1554" y="3081"/>
                  </a:cubicBezTo>
                  <a:cubicBezTo>
                    <a:pt x="1565" y="3081"/>
                    <a:pt x="1577" y="3081"/>
                    <a:pt x="1589" y="3081"/>
                  </a:cubicBezTo>
                  <a:cubicBezTo>
                    <a:pt x="2377" y="3081"/>
                    <a:pt x="3078" y="2411"/>
                    <a:pt x="3122" y="1611"/>
                  </a:cubicBezTo>
                  <a:cubicBezTo>
                    <a:pt x="3168" y="782"/>
                    <a:pt x="2453" y="21"/>
                    <a:pt x="1614" y="1"/>
                  </a:cubicBezTo>
                  <a:cubicBezTo>
                    <a:pt x="1603" y="1"/>
                    <a:pt x="1591" y="1"/>
                    <a:pt x="157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6" name="Google Shape;286;p1"/>
            <p:cNvSpPr/>
            <p:nvPr/>
          </p:nvSpPr>
          <p:spPr>
            <a:xfrm>
              <a:off x="6230374" y="3117162"/>
              <a:ext cx="123825" cy="122238"/>
            </a:xfrm>
            <a:custGeom>
              <a:rect b="b" l="l" r="r" t="t"/>
              <a:pathLst>
                <a:path extrusionOk="0" h="3080" w="3120">
                  <a:moveTo>
                    <a:pt x="1558" y="1"/>
                  </a:moveTo>
                  <a:cubicBezTo>
                    <a:pt x="729" y="1"/>
                    <a:pt x="1" y="740"/>
                    <a:pt x="21" y="1569"/>
                  </a:cubicBezTo>
                  <a:cubicBezTo>
                    <a:pt x="38" y="2377"/>
                    <a:pt x="743" y="3072"/>
                    <a:pt x="1548" y="3079"/>
                  </a:cubicBezTo>
                  <a:cubicBezTo>
                    <a:pt x="1552" y="3079"/>
                    <a:pt x="1556" y="3079"/>
                    <a:pt x="1560" y="3079"/>
                  </a:cubicBezTo>
                  <a:cubicBezTo>
                    <a:pt x="2391" y="3079"/>
                    <a:pt x="3119" y="2339"/>
                    <a:pt x="3099" y="1511"/>
                  </a:cubicBezTo>
                  <a:cubicBezTo>
                    <a:pt x="3080" y="702"/>
                    <a:pt x="2377" y="8"/>
                    <a:pt x="1570" y="1"/>
                  </a:cubicBezTo>
                  <a:cubicBezTo>
                    <a:pt x="1566" y="1"/>
                    <a:pt x="1562" y="1"/>
                    <a:pt x="155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7" name="Google Shape;287;p1"/>
            <p:cNvSpPr/>
            <p:nvPr/>
          </p:nvSpPr>
          <p:spPr>
            <a:xfrm>
              <a:off x="5978353" y="3117162"/>
              <a:ext cx="123230" cy="122277"/>
            </a:xfrm>
            <a:custGeom>
              <a:rect b="b" l="l" r="r" t="t"/>
              <a:pathLst>
                <a:path extrusionOk="0" h="3081" w="3105">
                  <a:moveTo>
                    <a:pt x="1548" y="1"/>
                  </a:moveTo>
                  <a:cubicBezTo>
                    <a:pt x="743" y="1"/>
                    <a:pt x="25" y="704"/>
                    <a:pt x="12" y="1521"/>
                  </a:cubicBezTo>
                  <a:cubicBezTo>
                    <a:pt x="0" y="2322"/>
                    <a:pt x="687" y="3041"/>
                    <a:pt x="1493" y="3079"/>
                  </a:cubicBezTo>
                  <a:cubicBezTo>
                    <a:pt x="1514" y="3080"/>
                    <a:pt x="1535" y="3080"/>
                    <a:pt x="1556" y="3080"/>
                  </a:cubicBezTo>
                  <a:cubicBezTo>
                    <a:pt x="2360" y="3080"/>
                    <a:pt x="3079" y="2377"/>
                    <a:pt x="3092" y="1560"/>
                  </a:cubicBezTo>
                  <a:cubicBezTo>
                    <a:pt x="3105" y="759"/>
                    <a:pt x="2420" y="38"/>
                    <a:pt x="1610" y="2"/>
                  </a:cubicBezTo>
                  <a:cubicBezTo>
                    <a:pt x="1589" y="1"/>
                    <a:pt x="1569" y="1"/>
                    <a:pt x="154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8" name="Google Shape;288;p1"/>
            <p:cNvSpPr/>
            <p:nvPr/>
          </p:nvSpPr>
          <p:spPr>
            <a:xfrm>
              <a:off x="8123787" y="2993215"/>
              <a:ext cx="120253" cy="118070"/>
            </a:xfrm>
            <a:custGeom>
              <a:rect b="b" l="l" r="r" t="t"/>
              <a:pathLst>
                <a:path extrusionOk="0" h="2975" w="3030">
                  <a:moveTo>
                    <a:pt x="1518" y="0"/>
                  </a:moveTo>
                  <a:cubicBezTo>
                    <a:pt x="708" y="0"/>
                    <a:pt x="74" y="607"/>
                    <a:pt x="38" y="1414"/>
                  </a:cubicBezTo>
                  <a:cubicBezTo>
                    <a:pt x="0" y="2265"/>
                    <a:pt x="627" y="2946"/>
                    <a:pt x="1473" y="2973"/>
                  </a:cubicBezTo>
                  <a:cubicBezTo>
                    <a:pt x="1491" y="2974"/>
                    <a:pt x="1508" y="2974"/>
                    <a:pt x="1526" y="2974"/>
                  </a:cubicBezTo>
                  <a:cubicBezTo>
                    <a:pt x="2352" y="2974"/>
                    <a:pt x="2998" y="2347"/>
                    <a:pt x="3014" y="1518"/>
                  </a:cubicBezTo>
                  <a:cubicBezTo>
                    <a:pt x="3029" y="667"/>
                    <a:pt x="2389" y="2"/>
                    <a:pt x="1538" y="1"/>
                  </a:cubicBezTo>
                  <a:cubicBezTo>
                    <a:pt x="1531" y="0"/>
                    <a:pt x="1525" y="0"/>
                    <a:pt x="151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9" name="Google Shape;289;p1"/>
            <p:cNvSpPr/>
            <p:nvPr/>
          </p:nvSpPr>
          <p:spPr>
            <a:xfrm>
              <a:off x="7872719" y="2992977"/>
              <a:ext cx="118943" cy="118189"/>
            </a:xfrm>
            <a:custGeom>
              <a:rect b="b" l="l" r="r" t="t"/>
              <a:pathLst>
                <a:path extrusionOk="0" h="2978" w="2997">
                  <a:moveTo>
                    <a:pt x="1493" y="0"/>
                  </a:moveTo>
                  <a:cubicBezTo>
                    <a:pt x="1479" y="0"/>
                    <a:pt x="1464" y="0"/>
                    <a:pt x="1449" y="1"/>
                  </a:cubicBezTo>
                  <a:cubicBezTo>
                    <a:pt x="631" y="24"/>
                    <a:pt x="15" y="658"/>
                    <a:pt x="8" y="1478"/>
                  </a:cubicBezTo>
                  <a:cubicBezTo>
                    <a:pt x="1" y="2327"/>
                    <a:pt x="649" y="2978"/>
                    <a:pt x="1498" y="2978"/>
                  </a:cubicBezTo>
                  <a:cubicBezTo>
                    <a:pt x="1500" y="2978"/>
                    <a:pt x="1502" y="2978"/>
                    <a:pt x="1504" y="2978"/>
                  </a:cubicBezTo>
                  <a:cubicBezTo>
                    <a:pt x="2352" y="2972"/>
                    <a:pt x="2996" y="2313"/>
                    <a:pt x="2982" y="1462"/>
                  </a:cubicBezTo>
                  <a:cubicBezTo>
                    <a:pt x="2971" y="630"/>
                    <a:pt x="2323" y="0"/>
                    <a:pt x="149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0" name="Google Shape;290;p1"/>
            <p:cNvSpPr/>
            <p:nvPr/>
          </p:nvSpPr>
          <p:spPr>
            <a:xfrm>
              <a:off x="7620460" y="2993056"/>
              <a:ext cx="118983" cy="118229"/>
            </a:xfrm>
            <a:custGeom>
              <a:rect b="b" l="l" r="r" t="t"/>
              <a:pathLst>
                <a:path extrusionOk="0" h="2979" w="2998">
                  <a:moveTo>
                    <a:pt x="1492" y="0"/>
                  </a:moveTo>
                  <a:cubicBezTo>
                    <a:pt x="647" y="0"/>
                    <a:pt x="0" y="653"/>
                    <a:pt x="5" y="1500"/>
                  </a:cubicBezTo>
                  <a:cubicBezTo>
                    <a:pt x="12" y="2320"/>
                    <a:pt x="631" y="2954"/>
                    <a:pt x="1446" y="2977"/>
                  </a:cubicBezTo>
                  <a:cubicBezTo>
                    <a:pt x="1463" y="2978"/>
                    <a:pt x="1479" y="2978"/>
                    <a:pt x="1496" y="2978"/>
                  </a:cubicBezTo>
                  <a:cubicBezTo>
                    <a:pt x="2325" y="2978"/>
                    <a:pt x="2969" y="2351"/>
                    <a:pt x="2983" y="1518"/>
                  </a:cubicBezTo>
                  <a:cubicBezTo>
                    <a:pt x="2998" y="665"/>
                    <a:pt x="2355" y="5"/>
                    <a:pt x="1503" y="0"/>
                  </a:cubicBezTo>
                  <a:cubicBezTo>
                    <a:pt x="1500" y="0"/>
                    <a:pt x="1496" y="0"/>
                    <a:pt x="149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1" name="Google Shape;291;p1"/>
            <p:cNvSpPr/>
            <p:nvPr/>
          </p:nvSpPr>
          <p:spPr>
            <a:xfrm>
              <a:off x="7367446" y="2993017"/>
              <a:ext cx="119221" cy="118150"/>
            </a:xfrm>
            <a:custGeom>
              <a:rect b="b" l="l" r="r" t="t"/>
              <a:pathLst>
                <a:path extrusionOk="0" h="2977" w="3004">
                  <a:moveTo>
                    <a:pt x="1513" y="1"/>
                  </a:moveTo>
                  <a:cubicBezTo>
                    <a:pt x="1504" y="1"/>
                    <a:pt x="1494" y="1"/>
                    <a:pt x="1485" y="1"/>
                  </a:cubicBezTo>
                  <a:cubicBezTo>
                    <a:pt x="638" y="16"/>
                    <a:pt x="1" y="685"/>
                    <a:pt x="24" y="1535"/>
                  </a:cubicBezTo>
                  <a:cubicBezTo>
                    <a:pt x="47" y="2354"/>
                    <a:pt x="681" y="2970"/>
                    <a:pt x="1502" y="2977"/>
                  </a:cubicBezTo>
                  <a:cubicBezTo>
                    <a:pt x="1507" y="2977"/>
                    <a:pt x="1511" y="2977"/>
                    <a:pt x="1516" y="2977"/>
                  </a:cubicBezTo>
                  <a:cubicBezTo>
                    <a:pt x="2359" y="2977"/>
                    <a:pt x="3004" y="2328"/>
                    <a:pt x="3001" y="1481"/>
                  </a:cubicBezTo>
                  <a:cubicBezTo>
                    <a:pt x="2995" y="641"/>
                    <a:pt x="2350" y="1"/>
                    <a:pt x="151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2" name="Google Shape;292;p1"/>
            <p:cNvSpPr/>
            <p:nvPr/>
          </p:nvSpPr>
          <p:spPr>
            <a:xfrm>
              <a:off x="7115981" y="2993056"/>
              <a:ext cx="119063" cy="118189"/>
            </a:xfrm>
            <a:custGeom>
              <a:rect b="b" l="l" r="r" t="t"/>
              <a:pathLst>
                <a:path extrusionOk="0" h="2978" w="3000">
                  <a:moveTo>
                    <a:pt x="1494" y="1"/>
                  </a:moveTo>
                  <a:cubicBezTo>
                    <a:pt x="1477" y="1"/>
                    <a:pt x="1460" y="1"/>
                    <a:pt x="1443" y="2"/>
                  </a:cubicBezTo>
                  <a:cubicBezTo>
                    <a:pt x="627" y="28"/>
                    <a:pt x="9" y="664"/>
                    <a:pt x="7" y="1483"/>
                  </a:cubicBezTo>
                  <a:cubicBezTo>
                    <a:pt x="1" y="2330"/>
                    <a:pt x="648" y="2977"/>
                    <a:pt x="1491" y="2977"/>
                  </a:cubicBezTo>
                  <a:cubicBezTo>
                    <a:pt x="1496" y="2977"/>
                    <a:pt x="1501" y="2977"/>
                    <a:pt x="1505" y="2977"/>
                  </a:cubicBezTo>
                  <a:cubicBezTo>
                    <a:pt x="2356" y="2969"/>
                    <a:pt x="3000" y="2307"/>
                    <a:pt x="2984" y="1458"/>
                  </a:cubicBezTo>
                  <a:cubicBezTo>
                    <a:pt x="2965" y="626"/>
                    <a:pt x="2319" y="1"/>
                    <a:pt x="149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3" name="Google Shape;293;p1"/>
            <p:cNvSpPr/>
            <p:nvPr/>
          </p:nvSpPr>
          <p:spPr>
            <a:xfrm>
              <a:off x="6863840" y="2993056"/>
              <a:ext cx="118904" cy="118189"/>
            </a:xfrm>
            <a:custGeom>
              <a:rect b="b" l="l" r="r" t="t"/>
              <a:pathLst>
                <a:path extrusionOk="0" h="2978" w="2996">
                  <a:moveTo>
                    <a:pt x="1493" y="1"/>
                  </a:moveTo>
                  <a:cubicBezTo>
                    <a:pt x="1474" y="1"/>
                    <a:pt x="1456" y="1"/>
                    <a:pt x="1437" y="2"/>
                  </a:cubicBezTo>
                  <a:cubicBezTo>
                    <a:pt x="622" y="28"/>
                    <a:pt x="6" y="664"/>
                    <a:pt x="2" y="1483"/>
                  </a:cubicBezTo>
                  <a:cubicBezTo>
                    <a:pt x="1" y="2330"/>
                    <a:pt x="647" y="2977"/>
                    <a:pt x="1491" y="2977"/>
                  </a:cubicBezTo>
                  <a:cubicBezTo>
                    <a:pt x="1496" y="2977"/>
                    <a:pt x="1500" y="2977"/>
                    <a:pt x="1505" y="2977"/>
                  </a:cubicBezTo>
                  <a:cubicBezTo>
                    <a:pt x="2355" y="2970"/>
                    <a:pt x="2995" y="2307"/>
                    <a:pt x="2979" y="1457"/>
                  </a:cubicBezTo>
                  <a:cubicBezTo>
                    <a:pt x="2959" y="626"/>
                    <a:pt x="2319" y="1"/>
                    <a:pt x="149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4" name="Google Shape;294;p1"/>
            <p:cNvSpPr/>
            <p:nvPr/>
          </p:nvSpPr>
          <p:spPr>
            <a:xfrm>
              <a:off x="6611184" y="2993017"/>
              <a:ext cx="118983" cy="118229"/>
            </a:xfrm>
            <a:custGeom>
              <a:rect b="b" l="l" r="r" t="t"/>
              <a:pathLst>
                <a:path extrusionOk="0" h="2979" w="2998">
                  <a:moveTo>
                    <a:pt x="1502" y="1"/>
                  </a:moveTo>
                  <a:cubicBezTo>
                    <a:pt x="669" y="1"/>
                    <a:pt x="23" y="633"/>
                    <a:pt x="10" y="1468"/>
                  </a:cubicBezTo>
                  <a:cubicBezTo>
                    <a:pt x="0" y="2319"/>
                    <a:pt x="645" y="2977"/>
                    <a:pt x="1496" y="2978"/>
                  </a:cubicBezTo>
                  <a:cubicBezTo>
                    <a:pt x="2347" y="2978"/>
                    <a:pt x="2998" y="2325"/>
                    <a:pt x="2986" y="1472"/>
                  </a:cubicBezTo>
                  <a:cubicBezTo>
                    <a:pt x="2978" y="656"/>
                    <a:pt x="2358" y="23"/>
                    <a:pt x="1541" y="1"/>
                  </a:cubicBezTo>
                  <a:cubicBezTo>
                    <a:pt x="1528" y="1"/>
                    <a:pt x="1515" y="1"/>
                    <a:pt x="150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5" name="Google Shape;295;p1"/>
            <p:cNvSpPr/>
            <p:nvPr/>
          </p:nvSpPr>
          <p:spPr>
            <a:xfrm>
              <a:off x="6358449" y="2993096"/>
              <a:ext cx="119102" cy="118150"/>
            </a:xfrm>
            <a:custGeom>
              <a:rect b="b" l="l" r="r" t="t"/>
              <a:pathLst>
                <a:path extrusionOk="0" h="2977" w="3001">
                  <a:moveTo>
                    <a:pt x="1518" y="1"/>
                  </a:moveTo>
                  <a:cubicBezTo>
                    <a:pt x="1511" y="1"/>
                    <a:pt x="1505" y="1"/>
                    <a:pt x="1498" y="1"/>
                  </a:cubicBezTo>
                  <a:cubicBezTo>
                    <a:pt x="680" y="8"/>
                    <a:pt x="46" y="628"/>
                    <a:pt x="24" y="1444"/>
                  </a:cubicBezTo>
                  <a:cubicBezTo>
                    <a:pt x="1" y="2296"/>
                    <a:pt x="637" y="2963"/>
                    <a:pt x="1485" y="2976"/>
                  </a:cubicBezTo>
                  <a:cubicBezTo>
                    <a:pt x="1493" y="2976"/>
                    <a:pt x="1502" y="2977"/>
                    <a:pt x="1510" y="2977"/>
                  </a:cubicBezTo>
                  <a:cubicBezTo>
                    <a:pt x="2351" y="2977"/>
                    <a:pt x="2997" y="2336"/>
                    <a:pt x="3000" y="1494"/>
                  </a:cubicBezTo>
                  <a:cubicBezTo>
                    <a:pt x="3001" y="649"/>
                    <a:pt x="2359" y="1"/>
                    <a:pt x="151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6" name="Google Shape;296;p1"/>
            <p:cNvSpPr/>
            <p:nvPr/>
          </p:nvSpPr>
          <p:spPr>
            <a:xfrm>
              <a:off x="6105316" y="2993056"/>
              <a:ext cx="120809" cy="118229"/>
            </a:xfrm>
            <a:custGeom>
              <a:rect b="b" l="l" r="r" t="t"/>
              <a:pathLst>
                <a:path extrusionOk="0" h="2979" w="3044">
                  <a:moveTo>
                    <a:pt x="1526" y="1"/>
                  </a:moveTo>
                  <a:cubicBezTo>
                    <a:pt x="723" y="1"/>
                    <a:pt x="87" y="593"/>
                    <a:pt x="44" y="1402"/>
                  </a:cubicBezTo>
                  <a:cubicBezTo>
                    <a:pt x="1" y="2256"/>
                    <a:pt x="620" y="2943"/>
                    <a:pt x="1465" y="2977"/>
                  </a:cubicBezTo>
                  <a:cubicBezTo>
                    <a:pt x="1487" y="2978"/>
                    <a:pt x="1510" y="2979"/>
                    <a:pt x="1532" y="2979"/>
                  </a:cubicBezTo>
                  <a:cubicBezTo>
                    <a:pt x="2353" y="2979"/>
                    <a:pt x="2999" y="2360"/>
                    <a:pt x="3020" y="1534"/>
                  </a:cubicBezTo>
                  <a:cubicBezTo>
                    <a:pt x="3043" y="713"/>
                    <a:pt x="2449" y="57"/>
                    <a:pt x="1636" y="5"/>
                  </a:cubicBezTo>
                  <a:cubicBezTo>
                    <a:pt x="1599" y="2"/>
                    <a:pt x="1562" y="1"/>
                    <a:pt x="152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7" name="Google Shape;297;p1"/>
            <p:cNvSpPr/>
            <p:nvPr/>
          </p:nvSpPr>
          <p:spPr>
            <a:xfrm>
              <a:off x="5854684" y="2993056"/>
              <a:ext cx="119063" cy="118229"/>
            </a:xfrm>
            <a:custGeom>
              <a:rect b="b" l="l" r="r" t="t"/>
              <a:pathLst>
                <a:path extrusionOk="0" h="2979" w="3000">
                  <a:moveTo>
                    <a:pt x="1491" y="0"/>
                  </a:moveTo>
                  <a:cubicBezTo>
                    <a:pt x="646" y="0"/>
                    <a:pt x="0" y="646"/>
                    <a:pt x="2" y="1495"/>
                  </a:cubicBezTo>
                  <a:cubicBezTo>
                    <a:pt x="6" y="2313"/>
                    <a:pt x="622" y="2950"/>
                    <a:pt x="1437" y="2977"/>
                  </a:cubicBezTo>
                  <a:cubicBezTo>
                    <a:pt x="1455" y="2978"/>
                    <a:pt x="1472" y="2978"/>
                    <a:pt x="1490" y="2978"/>
                  </a:cubicBezTo>
                  <a:cubicBezTo>
                    <a:pt x="2316" y="2978"/>
                    <a:pt x="2963" y="2353"/>
                    <a:pt x="2979" y="1523"/>
                  </a:cubicBezTo>
                  <a:cubicBezTo>
                    <a:pt x="2999" y="672"/>
                    <a:pt x="2356" y="9"/>
                    <a:pt x="1508" y="0"/>
                  </a:cubicBezTo>
                  <a:cubicBezTo>
                    <a:pt x="1502" y="0"/>
                    <a:pt x="1496" y="0"/>
                    <a:pt x="149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8" name="Google Shape;298;p1"/>
            <p:cNvSpPr/>
            <p:nvPr/>
          </p:nvSpPr>
          <p:spPr>
            <a:xfrm>
              <a:off x="8376721" y="2993056"/>
              <a:ext cx="119023" cy="118070"/>
            </a:xfrm>
            <a:custGeom>
              <a:rect b="b" l="l" r="r" t="t"/>
              <a:pathLst>
                <a:path extrusionOk="0" h="2975" w="2999">
                  <a:moveTo>
                    <a:pt x="1510" y="0"/>
                  </a:moveTo>
                  <a:cubicBezTo>
                    <a:pt x="1504" y="0"/>
                    <a:pt x="1497" y="0"/>
                    <a:pt x="1491" y="0"/>
                  </a:cubicBezTo>
                  <a:cubicBezTo>
                    <a:pt x="642" y="12"/>
                    <a:pt x="1" y="674"/>
                    <a:pt x="21" y="1525"/>
                  </a:cubicBezTo>
                  <a:cubicBezTo>
                    <a:pt x="41" y="2341"/>
                    <a:pt x="670" y="2963"/>
                    <a:pt x="1489" y="2974"/>
                  </a:cubicBezTo>
                  <a:cubicBezTo>
                    <a:pt x="1496" y="2975"/>
                    <a:pt x="1502" y="2975"/>
                    <a:pt x="1509" y="2975"/>
                  </a:cubicBezTo>
                  <a:cubicBezTo>
                    <a:pt x="2351" y="2975"/>
                    <a:pt x="2998" y="2332"/>
                    <a:pt x="2998" y="1487"/>
                  </a:cubicBezTo>
                  <a:cubicBezTo>
                    <a:pt x="2998" y="644"/>
                    <a:pt x="2352" y="0"/>
                    <a:pt x="151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9" name="Google Shape;299;p1"/>
            <p:cNvSpPr/>
            <p:nvPr/>
          </p:nvSpPr>
          <p:spPr>
            <a:xfrm>
              <a:off x="8629179" y="2993056"/>
              <a:ext cx="118983" cy="118150"/>
            </a:xfrm>
            <a:custGeom>
              <a:rect b="b" l="l" r="r" t="t"/>
              <a:pathLst>
                <a:path extrusionOk="0" h="2977" w="2998">
                  <a:moveTo>
                    <a:pt x="1507" y="0"/>
                  </a:moveTo>
                  <a:cubicBezTo>
                    <a:pt x="1502" y="0"/>
                    <a:pt x="1498" y="0"/>
                    <a:pt x="1493" y="0"/>
                  </a:cubicBezTo>
                  <a:cubicBezTo>
                    <a:pt x="642" y="9"/>
                    <a:pt x="0" y="671"/>
                    <a:pt x="20" y="1519"/>
                  </a:cubicBezTo>
                  <a:cubicBezTo>
                    <a:pt x="37" y="2351"/>
                    <a:pt x="682" y="2977"/>
                    <a:pt x="1508" y="2977"/>
                  </a:cubicBezTo>
                  <a:cubicBezTo>
                    <a:pt x="1525" y="2977"/>
                    <a:pt x="1543" y="2976"/>
                    <a:pt x="1561" y="2976"/>
                  </a:cubicBezTo>
                  <a:cubicBezTo>
                    <a:pt x="2376" y="2950"/>
                    <a:pt x="2992" y="2314"/>
                    <a:pt x="2996" y="1495"/>
                  </a:cubicBezTo>
                  <a:cubicBezTo>
                    <a:pt x="2997" y="648"/>
                    <a:pt x="2351" y="0"/>
                    <a:pt x="150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0" name="Google Shape;300;p1"/>
            <p:cNvSpPr/>
            <p:nvPr/>
          </p:nvSpPr>
          <p:spPr>
            <a:xfrm>
              <a:off x="8503724" y="2868316"/>
              <a:ext cx="117435" cy="115491"/>
            </a:xfrm>
            <a:custGeom>
              <a:rect b="b" l="l" r="r" t="t"/>
              <a:pathLst>
                <a:path extrusionOk="0" h="2910" w="2959">
                  <a:moveTo>
                    <a:pt x="1495" y="1"/>
                  </a:moveTo>
                  <a:cubicBezTo>
                    <a:pt x="691" y="1"/>
                    <a:pt x="70" y="581"/>
                    <a:pt x="36" y="1379"/>
                  </a:cubicBezTo>
                  <a:cubicBezTo>
                    <a:pt x="0" y="2240"/>
                    <a:pt x="620" y="2899"/>
                    <a:pt x="1473" y="2909"/>
                  </a:cubicBezTo>
                  <a:cubicBezTo>
                    <a:pt x="1478" y="2909"/>
                    <a:pt x="1483" y="2909"/>
                    <a:pt x="1487" y="2909"/>
                  </a:cubicBezTo>
                  <a:cubicBezTo>
                    <a:pt x="2301" y="2909"/>
                    <a:pt x="2927" y="2300"/>
                    <a:pt x="2943" y="1490"/>
                  </a:cubicBezTo>
                  <a:cubicBezTo>
                    <a:pt x="2959" y="666"/>
                    <a:pt x="2358" y="26"/>
                    <a:pt x="1545" y="1"/>
                  </a:cubicBezTo>
                  <a:cubicBezTo>
                    <a:pt x="1529" y="1"/>
                    <a:pt x="1512" y="1"/>
                    <a:pt x="149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1" name="Google Shape;301;p1"/>
            <p:cNvSpPr/>
            <p:nvPr/>
          </p:nvSpPr>
          <p:spPr>
            <a:xfrm>
              <a:off x="8251743" y="2868236"/>
              <a:ext cx="116761" cy="115451"/>
            </a:xfrm>
            <a:custGeom>
              <a:rect b="b" l="l" r="r" t="t"/>
              <a:pathLst>
                <a:path extrusionOk="0" h="2909" w="2942">
                  <a:moveTo>
                    <a:pt x="1486" y="0"/>
                  </a:moveTo>
                  <a:cubicBezTo>
                    <a:pt x="678" y="0"/>
                    <a:pt x="54" y="597"/>
                    <a:pt x="28" y="1401"/>
                  </a:cubicBezTo>
                  <a:cubicBezTo>
                    <a:pt x="1" y="2259"/>
                    <a:pt x="631" y="2908"/>
                    <a:pt x="1481" y="2908"/>
                  </a:cubicBezTo>
                  <a:cubicBezTo>
                    <a:pt x="1482" y="2908"/>
                    <a:pt x="1484" y="2908"/>
                    <a:pt x="1486" y="2908"/>
                  </a:cubicBezTo>
                  <a:cubicBezTo>
                    <a:pt x="2311" y="2907"/>
                    <a:pt x="2927" y="2294"/>
                    <a:pt x="2934" y="1470"/>
                  </a:cubicBezTo>
                  <a:cubicBezTo>
                    <a:pt x="2942" y="646"/>
                    <a:pt x="2333" y="16"/>
                    <a:pt x="1515" y="0"/>
                  </a:cubicBezTo>
                  <a:cubicBezTo>
                    <a:pt x="1505" y="0"/>
                    <a:pt x="1496" y="0"/>
                    <a:pt x="148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2" name="Google Shape;302;p1"/>
            <p:cNvSpPr/>
            <p:nvPr/>
          </p:nvSpPr>
          <p:spPr>
            <a:xfrm>
              <a:off x="7998690" y="2868236"/>
              <a:ext cx="118467" cy="115451"/>
            </a:xfrm>
            <a:custGeom>
              <a:rect b="b" l="l" r="r" t="t"/>
              <a:pathLst>
                <a:path extrusionOk="0" h="2909" w="2985">
                  <a:moveTo>
                    <a:pt x="1507" y="0"/>
                  </a:moveTo>
                  <a:cubicBezTo>
                    <a:pt x="717" y="0"/>
                    <a:pt x="94" y="570"/>
                    <a:pt x="49" y="1352"/>
                  </a:cubicBezTo>
                  <a:cubicBezTo>
                    <a:pt x="0" y="2207"/>
                    <a:pt x="610" y="2887"/>
                    <a:pt x="1456" y="2908"/>
                  </a:cubicBezTo>
                  <a:cubicBezTo>
                    <a:pt x="1469" y="2909"/>
                    <a:pt x="1483" y="2909"/>
                    <a:pt x="1496" y="2909"/>
                  </a:cubicBezTo>
                  <a:cubicBezTo>
                    <a:pt x="2300" y="2909"/>
                    <a:pt x="2926" y="2320"/>
                    <a:pt x="2954" y="1519"/>
                  </a:cubicBezTo>
                  <a:cubicBezTo>
                    <a:pt x="2985" y="688"/>
                    <a:pt x="2399" y="42"/>
                    <a:pt x="1583" y="2"/>
                  </a:cubicBezTo>
                  <a:cubicBezTo>
                    <a:pt x="1557" y="1"/>
                    <a:pt x="1532" y="0"/>
                    <a:pt x="150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3" name="Google Shape;303;p1"/>
            <p:cNvSpPr/>
            <p:nvPr/>
          </p:nvSpPr>
          <p:spPr>
            <a:xfrm>
              <a:off x="7747700" y="2868276"/>
              <a:ext cx="116046" cy="115411"/>
            </a:xfrm>
            <a:custGeom>
              <a:rect b="b" l="l" r="r" t="t"/>
              <a:pathLst>
                <a:path extrusionOk="0" h="2908" w="2924">
                  <a:moveTo>
                    <a:pt x="1473" y="1"/>
                  </a:moveTo>
                  <a:cubicBezTo>
                    <a:pt x="654" y="1"/>
                    <a:pt x="30" y="609"/>
                    <a:pt x="16" y="1422"/>
                  </a:cubicBezTo>
                  <a:cubicBezTo>
                    <a:pt x="0" y="2266"/>
                    <a:pt x="630" y="2907"/>
                    <a:pt x="1470" y="2907"/>
                  </a:cubicBezTo>
                  <a:cubicBezTo>
                    <a:pt x="1479" y="2907"/>
                    <a:pt x="1487" y="2907"/>
                    <a:pt x="1496" y="2907"/>
                  </a:cubicBezTo>
                  <a:cubicBezTo>
                    <a:pt x="2314" y="2896"/>
                    <a:pt x="2924" y="2271"/>
                    <a:pt x="2922" y="1448"/>
                  </a:cubicBezTo>
                  <a:cubicBezTo>
                    <a:pt x="2916" y="622"/>
                    <a:pt x="2306" y="7"/>
                    <a:pt x="1484" y="1"/>
                  </a:cubicBezTo>
                  <a:cubicBezTo>
                    <a:pt x="1480" y="1"/>
                    <a:pt x="1476" y="1"/>
                    <a:pt x="147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4" name="Google Shape;304;p1"/>
            <p:cNvSpPr/>
            <p:nvPr/>
          </p:nvSpPr>
          <p:spPr>
            <a:xfrm>
              <a:off x="7495203" y="2868157"/>
              <a:ext cx="116165" cy="115530"/>
            </a:xfrm>
            <a:custGeom>
              <a:rect b="b" l="l" r="r" t="t"/>
              <a:pathLst>
                <a:path extrusionOk="0" h="2911" w="2927">
                  <a:moveTo>
                    <a:pt x="1480" y="1"/>
                  </a:moveTo>
                  <a:cubicBezTo>
                    <a:pt x="663" y="1"/>
                    <a:pt x="36" y="607"/>
                    <a:pt x="20" y="1419"/>
                  </a:cubicBezTo>
                  <a:cubicBezTo>
                    <a:pt x="0" y="2267"/>
                    <a:pt x="631" y="2910"/>
                    <a:pt x="1472" y="2910"/>
                  </a:cubicBezTo>
                  <a:cubicBezTo>
                    <a:pt x="1479" y="2910"/>
                    <a:pt x="1487" y="2910"/>
                    <a:pt x="1494" y="2910"/>
                  </a:cubicBezTo>
                  <a:cubicBezTo>
                    <a:pt x="2317" y="2900"/>
                    <a:pt x="2927" y="2279"/>
                    <a:pt x="2927" y="1455"/>
                  </a:cubicBezTo>
                  <a:cubicBezTo>
                    <a:pt x="2925" y="630"/>
                    <a:pt x="2315" y="13"/>
                    <a:pt x="1492" y="1"/>
                  </a:cubicBezTo>
                  <a:cubicBezTo>
                    <a:pt x="1488" y="1"/>
                    <a:pt x="1484" y="1"/>
                    <a:pt x="148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5" name="Google Shape;305;p1"/>
            <p:cNvSpPr/>
            <p:nvPr/>
          </p:nvSpPr>
          <p:spPr>
            <a:xfrm>
              <a:off x="7242706" y="2868236"/>
              <a:ext cx="116642" cy="115372"/>
            </a:xfrm>
            <a:custGeom>
              <a:rect b="b" l="l" r="r" t="t"/>
              <a:pathLst>
                <a:path extrusionOk="0" h="2907" w="2939">
                  <a:moveTo>
                    <a:pt x="1483" y="0"/>
                  </a:moveTo>
                  <a:cubicBezTo>
                    <a:pt x="675" y="0"/>
                    <a:pt x="49" y="597"/>
                    <a:pt x="25" y="1401"/>
                  </a:cubicBezTo>
                  <a:cubicBezTo>
                    <a:pt x="0" y="2257"/>
                    <a:pt x="630" y="2907"/>
                    <a:pt x="1482" y="2907"/>
                  </a:cubicBezTo>
                  <a:cubicBezTo>
                    <a:pt x="1483" y="2907"/>
                    <a:pt x="1484" y="2907"/>
                    <a:pt x="1484" y="2907"/>
                  </a:cubicBezTo>
                  <a:cubicBezTo>
                    <a:pt x="2311" y="2905"/>
                    <a:pt x="2925" y="2294"/>
                    <a:pt x="2933" y="1469"/>
                  </a:cubicBezTo>
                  <a:cubicBezTo>
                    <a:pt x="2938" y="646"/>
                    <a:pt x="2330" y="16"/>
                    <a:pt x="1512" y="0"/>
                  </a:cubicBezTo>
                  <a:cubicBezTo>
                    <a:pt x="1502" y="0"/>
                    <a:pt x="1493" y="0"/>
                    <a:pt x="148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6" name="Google Shape;306;p1"/>
            <p:cNvSpPr/>
            <p:nvPr/>
          </p:nvSpPr>
          <p:spPr>
            <a:xfrm>
              <a:off x="6991121" y="2868276"/>
              <a:ext cx="116800" cy="115530"/>
            </a:xfrm>
            <a:custGeom>
              <a:rect b="b" l="l" r="r" t="t"/>
              <a:pathLst>
                <a:path extrusionOk="0" h="2911" w="2943">
                  <a:moveTo>
                    <a:pt x="1457" y="1"/>
                  </a:moveTo>
                  <a:cubicBezTo>
                    <a:pt x="1447" y="1"/>
                    <a:pt x="1436" y="1"/>
                    <a:pt x="1425" y="1"/>
                  </a:cubicBezTo>
                  <a:cubicBezTo>
                    <a:pt x="609" y="17"/>
                    <a:pt x="0" y="650"/>
                    <a:pt x="9" y="1474"/>
                  </a:cubicBezTo>
                  <a:cubicBezTo>
                    <a:pt x="16" y="2297"/>
                    <a:pt x="634" y="2907"/>
                    <a:pt x="1460" y="2910"/>
                  </a:cubicBezTo>
                  <a:cubicBezTo>
                    <a:pt x="2314" y="2910"/>
                    <a:pt x="2943" y="2260"/>
                    <a:pt x="2916" y="1400"/>
                  </a:cubicBezTo>
                  <a:cubicBezTo>
                    <a:pt x="2888" y="595"/>
                    <a:pt x="2266" y="1"/>
                    <a:pt x="145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7" name="Google Shape;307;p1"/>
            <p:cNvSpPr/>
            <p:nvPr/>
          </p:nvSpPr>
          <p:spPr>
            <a:xfrm>
              <a:off x="6737671" y="2868276"/>
              <a:ext cx="117554" cy="115411"/>
            </a:xfrm>
            <a:custGeom>
              <a:rect b="b" l="l" r="r" t="t"/>
              <a:pathLst>
                <a:path extrusionOk="0" h="2908" w="2962">
                  <a:moveTo>
                    <a:pt x="1498" y="0"/>
                  </a:moveTo>
                  <a:cubicBezTo>
                    <a:pt x="693" y="0"/>
                    <a:pt x="73" y="581"/>
                    <a:pt x="38" y="1378"/>
                  </a:cubicBezTo>
                  <a:cubicBezTo>
                    <a:pt x="0" y="2238"/>
                    <a:pt x="620" y="2899"/>
                    <a:pt x="1473" y="2907"/>
                  </a:cubicBezTo>
                  <a:cubicBezTo>
                    <a:pt x="1479" y="2907"/>
                    <a:pt x="1486" y="2907"/>
                    <a:pt x="1493" y="2907"/>
                  </a:cubicBezTo>
                  <a:cubicBezTo>
                    <a:pt x="2304" y="2907"/>
                    <a:pt x="2928" y="2301"/>
                    <a:pt x="2944" y="1494"/>
                  </a:cubicBezTo>
                  <a:cubicBezTo>
                    <a:pt x="2961" y="667"/>
                    <a:pt x="2362" y="27"/>
                    <a:pt x="1548" y="1"/>
                  </a:cubicBezTo>
                  <a:cubicBezTo>
                    <a:pt x="1531" y="0"/>
                    <a:pt x="1515" y="0"/>
                    <a:pt x="149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8" name="Google Shape;308;p1"/>
            <p:cNvSpPr/>
            <p:nvPr/>
          </p:nvSpPr>
          <p:spPr>
            <a:xfrm>
              <a:off x="6486483" y="2868276"/>
              <a:ext cx="116919" cy="115530"/>
            </a:xfrm>
            <a:custGeom>
              <a:rect b="b" l="l" r="r" t="t"/>
              <a:pathLst>
                <a:path extrusionOk="0" h="2911" w="2946">
                  <a:moveTo>
                    <a:pt x="1460" y="1"/>
                  </a:moveTo>
                  <a:cubicBezTo>
                    <a:pt x="1450" y="1"/>
                    <a:pt x="1439" y="1"/>
                    <a:pt x="1428" y="1"/>
                  </a:cubicBezTo>
                  <a:cubicBezTo>
                    <a:pt x="609" y="17"/>
                    <a:pt x="0" y="650"/>
                    <a:pt x="12" y="1474"/>
                  </a:cubicBezTo>
                  <a:cubicBezTo>
                    <a:pt x="19" y="2297"/>
                    <a:pt x="636" y="2907"/>
                    <a:pt x="1462" y="2910"/>
                  </a:cubicBezTo>
                  <a:cubicBezTo>
                    <a:pt x="2317" y="2910"/>
                    <a:pt x="2946" y="2260"/>
                    <a:pt x="2918" y="1400"/>
                  </a:cubicBezTo>
                  <a:cubicBezTo>
                    <a:pt x="2891" y="595"/>
                    <a:pt x="2269" y="1"/>
                    <a:pt x="146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9" name="Google Shape;309;p1"/>
            <p:cNvSpPr/>
            <p:nvPr/>
          </p:nvSpPr>
          <p:spPr>
            <a:xfrm>
              <a:off x="6234105" y="2868276"/>
              <a:ext cx="116165" cy="115411"/>
            </a:xfrm>
            <a:custGeom>
              <a:rect b="b" l="l" r="r" t="t"/>
              <a:pathLst>
                <a:path extrusionOk="0" h="2908" w="2927">
                  <a:moveTo>
                    <a:pt x="1469" y="1"/>
                  </a:moveTo>
                  <a:cubicBezTo>
                    <a:pt x="648" y="1"/>
                    <a:pt x="24" y="610"/>
                    <a:pt x="14" y="1426"/>
                  </a:cubicBezTo>
                  <a:cubicBezTo>
                    <a:pt x="1" y="2248"/>
                    <a:pt x="607" y="2886"/>
                    <a:pt x="1421" y="2907"/>
                  </a:cubicBezTo>
                  <a:cubicBezTo>
                    <a:pt x="1437" y="2908"/>
                    <a:pt x="1453" y="2908"/>
                    <a:pt x="1469" y="2908"/>
                  </a:cubicBezTo>
                  <a:cubicBezTo>
                    <a:pt x="2300" y="2908"/>
                    <a:pt x="2927" y="2281"/>
                    <a:pt x="2920" y="1445"/>
                  </a:cubicBezTo>
                  <a:cubicBezTo>
                    <a:pt x="2917" y="619"/>
                    <a:pt x="2300" y="5"/>
                    <a:pt x="1475" y="1"/>
                  </a:cubicBezTo>
                  <a:cubicBezTo>
                    <a:pt x="1473" y="1"/>
                    <a:pt x="1471" y="1"/>
                    <a:pt x="146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0" name="Google Shape;310;p1"/>
            <p:cNvSpPr/>
            <p:nvPr/>
          </p:nvSpPr>
          <p:spPr>
            <a:xfrm>
              <a:off x="5982084" y="2868236"/>
              <a:ext cx="116562" cy="115451"/>
            </a:xfrm>
            <a:custGeom>
              <a:rect b="b" l="l" r="r" t="t"/>
              <a:pathLst>
                <a:path extrusionOk="0" h="2909" w="2937">
                  <a:moveTo>
                    <a:pt x="1465" y="1"/>
                  </a:moveTo>
                  <a:cubicBezTo>
                    <a:pt x="633" y="1"/>
                    <a:pt x="10" y="613"/>
                    <a:pt x="6" y="1447"/>
                  </a:cubicBezTo>
                  <a:cubicBezTo>
                    <a:pt x="0" y="2271"/>
                    <a:pt x="612" y="2897"/>
                    <a:pt x="1431" y="2908"/>
                  </a:cubicBezTo>
                  <a:cubicBezTo>
                    <a:pt x="1440" y="2908"/>
                    <a:pt x="1448" y="2908"/>
                    <a:pt x="1457" y="2908"/>
                  </a:cubicBezTo>
                  <a:cubicBezTo>
                    <a:pt x="2267" y="2908"/>
                    <a:pt x="2891" y="2310"/>
                    <a:pt x="2912" y="1502"/>
                  </a:cubicBezTo>
                  <a:cubicBezTo>
                    <a:pt x="2937" y="680"/>
                    <a:pt x="2340" y="31"/>
                    <a:pt x="1528" y="2"/>
                  </a:cubicBezTo>
                  <a:cubicBezTo>
                    <a:pt x="1507" y="1"/>
                    <a:pt x="1486" y="1"/>
                    <a:pt x="146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1" name="Google Shape;311;p1"/>
            <p:cNvSpPr/>
            <p:nvPr/>
          </p:nvSpPr>
          <p:spPr>
            <a:xfrm>
              <a:off x="8756777" y="2868276"/>
              <a:ext cx="116205" cy="115411"/>
            </a:xfrm>
            <a:custGeom>
              <a:rect b="b" l="l" r="r" t="t"/>
              <a:pathLst>
                <a:path extrusionOk="0" h="2908" w="2928">
                  <a:moveTo>
                    <a:pt x="1466" y="1"/>
                  </a:moveTo>
                  <a:cubicBezTo>
                    <a:pt x="649" y="1"/>
                    <a:pt x="28" y="610"/>
                    <a:pt x="17" y="1423"/>
                  </a:cubicBezTo>
                  <a:cubicBezTo>
                    <a:pt x="1" y="2247"/>
                    <a:pt x="606" y="2884"/>
                    <a:pt x="1418" y="2907"/>
                  </a:cubicBezTo>
                  <a:cubicBezTo>
                    <a:pt x="1435" y="2908"/>
                    <a:pt x="1451" y="2908"/>
                    <a:pt x="1467" y="2908"/>
                  </a:cubicBezTo>
                  <a:cubicBezTo>
                    <a:pt x="2301" y="2908"/>
                    <a:pt x="2927" y="2283"/>
                    <a:pt x="2924" y="1446"/>
                  </a:cubicBezTo>
                  <a:cubicBezTo>
                    <a:pt x="2919" y="621"/>
                    <a:pt x="2306" y="8"/>
                    <a:pt x="1481" y="1"/>
                  </a:cubicBezTo>
                  <a:cubicBezTo>
                    <a:pt x="1476" y="1"/>
                    <a:pt x="1471" y="1"/>
                    <a:pt x="146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2" name="Google Shape;312;p1"/>
            <p:cNvSpPr/>
            <p:nvPr/>
          </p:nvSpPr>
          <p:spPr>
            <a:xfrm>
              <a:off x="8630727" y="2743020"/>
              <a:ext cx="116324" cy="113546"/>
            </a:xfrm>
            <a:custGeom>
              <a:rect b="b" l="l" r="r" t="t"/>
              <a:pathLst>
                <a:path extrusionOk="0" h="2861" w="2931">
                  <a:moveTo>
                    <a:pt x="1471" y="0"/>
                  </a:moveTo>
                  <a:cubicBezTo>
                    <a:pt x="705" y="0"/>
                    <a:pt x="69" y="599"/>
                    <a:pt x="36" y="1365"/>
                  </a:cubicBezTo>
                  <a:cubicBezTo>
                    <a:pt x="0" y="2171"/>
                    <a:pt x="632" y="2846"/>
                    <a:pt x="1438" y="2861"/>
                  </a:cubicBezTo>
                  <a:cubicBezTo>
                    <a:pt x="1446" y="2861"/>
                    <a:pt x="1454" y="2861"/>
                    <a:pt x="1463" y="2861"/>
                  </a:cubicBezTo>
                  <a:cubicBezTo>
                    <a:pt x="2228" y="2861"/>
                    <a:pt x="2862" y="2261"/>
                    <a:pt x="2895" y="1496"/>
                  </a:cubicBezTo>
                  <a:cubicBezTo>
                    <a:pt x="2931" y="691"/>
                    <a:pt x="2299" y="15"/>
                    <a:pt x="1493" y="1"/>
                  </a:cubicBezTo>
                  <a:cubicBezTo>
                    <a:pt x="1486" y="0"/>
                    <a:pt x="1478" y="0"/>
                    <a:pt x="147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3" name="Google Shape;313;p1"/>
            <p:cNvSpPr/>
            <p:nvPr/>
          </p:nvSpPr>
          <p:spPr>
            <a:xfrm>
              <a:off x="8379777" y="2743020"/>
              <a:ext cx="113705" cy="113586"/>
            </a:xfrm>
            <a:custGeom>
              <a:rect b="b" l="l" r="r" t="t"/>
              <a:pathLst>
                <a:path extrusionOk="0" h="2862" w="2865">
                  <a:moveTo>
                    <a:pt x="1429" y="0"/>
                  </a:moveTo>
                  <a:cubicBezTo>
                    <a:pt x="639" y="0"/>
                    <a:pt x="0" y="641"/>
                    <a:pt x="2" y="1434"/>
                  </a:cubicBezTo>
                  <a:cubicBezTo>
                    <a:pt x="5" y="2210"/>
                    <a:pt x="622" y="2840"/>
                    <a:pt x="1396" y="2861"/>
                  </a:cubicBezTo>
                  <a:cubicBezTo>
                    <a:pt x="1409" y="2861"/>
                    <a:pt x="1423" y="2861"/>
                    <a:pt x="1436" y="2861"/>
                  </a:cubicBezTo>
                  <a:cubicBezTo>
                    <a:pt x="2226" y="2861"/>
                    <a:pt x="2865" y="2220"/>
                    <a:pt x="2863" y="1428"/>
                  </a:cubicBezTo>
                  <a:cubicBezTo>
                    <a:pt x="2862" y="651"/>
                    <a:pt x="2245" y="21"/>
                    <a:pt x="1469" y="1"/>
                  </a:cubicBezTo>
                  <a:cubicBezTo>
                    <a:pt x="1455" y="0"/>
                    <a:pt x="1442" y="0"/>
                    <a:pt x="142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4" name="Google Shape;314;p1"/>
            <p:cNvSpPr/>
            <p:nvPr/>
          </p:nvSpPr>
          <p:spPr>
            <a:xfrm>
              <a:off x="8127439" y="2743020"/>
              <a:ext cx="113863" cy="113586"/>
            </a:xfrm>
            <a:custGeom>
              <a:rect b="b" l="l" r="r" t="t"/>
              <a:pathLst>
                <a:path extrusionOk="0" h="2862" w="2869">
                  <a:moveTo>
                    <a:pt x="1435" y="0"/>
                  </a:moveTo>
                  <a:cubicBezTo>
                    <a:pt x="641" y="0"/>
                    <a:pt x="1" y="644"/>
                    <a:pt x="4" y="1439"/>
                  </a:cubicBezTo>
                  <a:cubicBezTo>
                    <a:pt x="9" y="2231"/>
                    <a:pt x="650" y="2861"/>
                    <a:pt x="1435" y="2861"/>
                  </a:cubicBezTo>
                  <a:cubicBezTo>
                    <a:pt x="1450" y="2861"/>
                    <a:pt x="1466" y="2861"/>
                    <a:pt x="1482" y="2861"/>
                  </a:cubicBezTo>
                  <a:cubicBezTo>
                    <a:pt x="2255" y="2836"/>
                    <a:pt x="2868" y="2200"/>
                    <a:pt x="2864" y="1423"/>
                  </a:cubicBezTo>
                  <a:cubicBezTo>
                    <a:pt x="2861" y="648"/>
                    <a:pt x="2241" y="18"/>
                    <a:pt x="1466" y="1"/>
                  </a:cubicBezTo>
                  <a:cubicBezTo>
                    <a:pt x="1456" y="0"/>
                    <a:pt x="1445" y="0"/>
                    <a:pt x="143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5" name="Google Shape;315;p1"/>
            <p:cNvSpPr/>
            <p:nvPr/>
          </p:nvSpPr>
          <p:spPr>
            <a:xfrm>
              <a:off x="7873909" y="2743020"/>
              <a:ext cx="115173" cy="113546"/>
            </a:xfrm>
            <a:custGeom>
              <a:rect b="b" l="l" r="r" t="t"/>
              <a:pathLst>
                <a:path extrusionOk="0" h="2861" w="2902">
                  <a:moveTo>
                    <a:pt x="1465" y="0"/>
                  </a:moveTo>
                  <a:cubicBezTo>
                    <a:pt x="1456" y="0"/>
                    <a:pt x="1448" y="0"/>
                    <a:pt x="1439" y="1"/>
                  </a:cubicBezTo>
                  <a:cubicBezTo>
                    <a:pt x="635" y="15"/>
                    <a:pt x="1" y="691"/>
                    <a:pt x="37" y="1496"/>
                  </a:cubicBezTo>
                  <a:cubicBezTo>
                    <a:pt x="71" y="2260"/>
                    <a:pt x="703" y="2861"/>
                    <a:pt x="1465" y="2861"/>
                  </a:cubicBezTo>
                  <a:cubicBezTo>
                    <a:pt x="1474" y="2861"/>
                    <a:pt x="1483" y="2861"/>
                    <a:pt x="1492" y="2861"/>
                  </a:cubicBezTo>
                  <a:cubicBezTo>
                    <a:pt x="2268" y="2848"/>
                    <a:pt x="2890" y="2222"/>
                    <a:pt x="2894" y="1444"/>
                  </a:cubicBezTo>
                  <a:cubicBezTo>
                    <a:pt x="2901" y="645"/>
                    <a:pt x="2262" y="0"/>
                    <a:pt x="146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6" name="Google Shape;316;p1"/>
            <p:cNvSpPr/>
            <p:nvPr/>
          </p:nvSpPr>
          <p:spPr>
            <a:xfrm>
              <a:off x="7622404" y="2743020"/>
              <a:ext cx="114975" cy="113546"/>
            </a:xfrm>
            <a:custGeom>
              <a:rect b="b" l="l" r="r" t="t"/>
              <a:pathLst>
                <a:path extrusionOk="0" h="2861" w="2897">
                  <a:moveTo>
                    <a:pt x="1444" y="1"/>
                  </a:moveTo>
                  <a:cubicBezTo>
                    <a:pt x="1443" y="1"/>
                    <a:pt x="1442" y="1"/>
                    <a:pt x="1441" y="1"/>
                  </a:cubicBezTo>
                  <a:cubicBezTo>
                    <a:pt x="665" y="5"/>
                    <a:pt x="32" y="622"/>
                    <a:pt x="18" y="1398"/>
                  </a:cubicBezTo>
                  <a:cubicBezTo>
                    <a:pt x="1" y="2204"/>
                    <a:pt x="648" y="2861"/>
                    <a:pt x="1452" y="2861"/>
                  </a:cubicBezTo>
                  <a:cubicBezTo>
                    <a:pt x="1453" y="2861"/>
                    <a:pt x="1454" y="2861"/>
                    <a:pt x="1454" y="2861"/>
                  </a:cubicBezTo>
                  <a:cubicBezTo>
                    <a:pt x="2229" y="2859"/>
                    <a:pt x="2862" y="2239"/>
                    <a:pt x="2878" y="1465"/>
                  </a:cubicBezTo>
                  <a:cubicBezTo>
                    <a:pt x="2897" y="658"/>
                    <a:pt x="2249" y="1"/>
                    <a:pt x="144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7" name="Google Shape;317;p1"/>
            <p:cNvSpPr/>
            <p:nvPr/>
          </p:nvSpPr>
          <p:spPr>
            <a:xfrm>
              <a:off x="7369272" y="2743020"/>
              <a:ext cx="116483" cy="113586"/>
            </a:xfrm>
            <a:custGeom>
              <a:rect b="b" l="l" r="r" t="t"/>
              <a:pathLst>
                <a:path extrusionOk="0" h="2862" w="2935">
                  <a:moveTo>
                    <a:pt x="1472" y="0"/>
                  </a:moveTo>
                  <a:cubicBezTo>
                    <a:pt x="708" y="0"/>
                    <a:pt x="74" y="601"/>
                    <a:pt x="38" y="1362"/>
                  </a:cubicBezTo>
                  <a:cubicBezTo>
                    <a:pt x="1" y="2167"/>
                    <a:pt x="632" y="2845"/>
                    <a:pt x="1437" y="2861"/>
                  </a:cubicBezTo>
                  <a:cubicBezTo>
                    <a:pt x="1449" y="2861"/>
                    <a:pt x="1461" y="2861"/>
                    <a:pt x="1472" y="2861"/>
                  </a:cubicBezTo>
                  <a:cubicBezTo>
                    <a:pt x="2232" y="2861"/>
                    <a:pt x="2861" y="2262"/>
                    <a:pt x="2897" y="1501"/>
                  </a:cubicBezTo>
                  <a:cubicBezTo>
                    <a:pt x="2935" y="694"/>
                    <a:pt x="2304" y="16"/>
                    <a:pt x="1500" y="1"/>
                  </a:cubicBezTo>
                  <a:cubicBezTo>
                    <a:pt x="1490" y="0"/>
                    <a:pt x="1481" y="0"/>
                    <a:pt x="147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8" name="Google Shape;318;p1"/>
            <p:cNvSpPr/>
            <p:nvPr/>
          </p:nvSpPr>
          <p:spPr>
            <a:xfrm>
              <a:off x="7117132" y="2743020"/>
              <a:ext cx="116126" cy="113546"/>
            </a:xfrm>
            <a:custGeom>
              <a:rect b="b" l="l" r="r" t="t"/>
              <a:pathLst>
                <a:path extrusionOk="0" h="2861" w="2926">
                  <a:moveTo>
                    <a:pt x="1466" y="0"/>
                  </a:moveTo>
                  <a:cubicBezTo>
                    <a:pt x="697" y="0"/>
                    <a:pt x="63" y="604"/>
                    <a:pt x="34" y="1373"/>
                  </a:cubicBezTo>
                  <a:cubicBezTo>
                    <a:pt x="1" y="2180"/>
                    <a:pt x="638" y="2849"/>
                    <a:pt x="1444" y="2861"/>
                  </a:cubicBezTo>
                  <a:cubicBezTo>
                    <a:pt x="1452" y="2861"/>
                    <a:pt x="1459" y="2861"/>
                    <a:pt x="1466" y="2861"/>
                  </a:cubicBezTo>
                  <a:cubicBezTo>
                    <a:pt x="2235" y="2861"/>
                    <a:pt x="2864" y="2255"/>
                    <a:pt x="2893" y="1488"/>
                  </a:cubicBezTo>
                  <a:cubicBezTo>
                    <a:pt x="2926" y="681"/>
                    <a:pt x="2288" y="12"/>
                    <a:pt x="1482" y="1"/>
                  </a:cubicBezTo>
                  <a:cubicBezTo>
                    <a:pt x="1477" y="0"/>
                    <a:pt x="1471" y="0"/>
                    <a:pt x="146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9" name="Google Shape;319;p1"/>
            <p:cNvSpPr/>
            <p:nvPr/>
          </p:nvSpPr>
          <p:spPr>
            <a:xfrm>
              <a:off x="6864753" y="2743059"/>
              <a:ext cx="116205" cy="113586"/>
            </a:xfrm>
            <a:custGeom>
              <a:rect b="b" l="l" r="r" t="t"/>
              <a:pathLst>
                <a:path extrusionOk="0" h="2862" w="2928">
                  <a:moveTo>
                    <a:pt x="1466" y="0"/>
                  </a:moveTo>
                  <a:cubicBezTo>
                    <a:pt x="706" y="0"/>
                    <a:pt x="69" y="601"/>
                    <a:pt x="35" y="1370"/>
                  </a:cubicBezTo>
                  <a:cubicBezTo>
                    <a:pt x="1" y="2177"/>
                    <a:pt x="637" y="2850"/>
                    <a:pt x="1443" y="2861"/>
                  </a:cubicBezTo>
                  <a:cubicBezTo>
                    <a:pt x="1450" y="2861"/>
                    <a:pt x="1458" y="2861"/>
                    <a:pt x="1465" y="2861"/>
                  </a:cubicBezTo>
                  <a:cubicBezTo>
                    <a:pt x="2231" y="2861"/>
                    <a:pt x="2864" y="2260"/>
                    <a:pt x="2897" y="1494"/>
                  </a:cubicBezTo>
                  <a:cubicBezTo>
                    <a:pt x="2927" y="718"/>
                    <a:pt x="2339" y="56"/>
                    <a:pt x="1567" y="4"/>
                  </a:cubicBezTo>
                  <a:cubicBezTo>
                    <a:pt x="1533" y="1"/>
                    <a:pt x="1499" y="0"/>
                    <a:pt x="146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20" name="Google Shape;320;p1"/>
            <p:cNvSpPr/>
            <p:nvPr/>
          </p:nvSpPr>
          <p:spPr>
            <a:xfrm>
              <a:off x="6613526" y="2743020"/>
              <a:ext cx="114260" cy="113586"/>
            </a:xfrm>
            <a:custGeom>
              <a:rect b="b" l="l" r="r" t="t"/>
              <a:pathLst>
                <a:path extrusionOk="0" h="2862" w="2879">
                  <a:moveTo>
                    <a:pt x="1445" y="0"/>
                  </a:moveTo>
                  <a:cubicBezTo>
                    <a:pt x="645" y="0"/>
                    <a:pt x="1" y="644"/>
                    <a:pt x="9" y="1446"/>
                  </a:cubicBezTo>
                  <a:cubicBezTo>
                    <a:pt x="15" y="2235"/>
                    <a:pt x="658" y="2862"/>
                    <a:pt x="1441" y="2862"/>
                  </a:cubicBezTo>
                  <a:cubicBezTo>
                    <a:pt x="1458" y="2862"/>
                    <a:pt x="1476" y="2861"/>
                    <a:pt x="1494" y="2861"/>
                  </a:cubicBezTo>
                  <a:cubicBezTo>
                    <a:pt x="2268" y="2833"/>
                    <a:pt x="2878" y="2193"/>
                    <a:pt x="2869" y="1415"/>
                  </a:cubicBezTo>
                  <a:cubicBezTo>
                    <a:pt x="2862" y="642"/>
                    <a:pt x="2241" y="14"/>
                    <a:pt x="1466" y="1"/>
                  </a:cubicBezTo>
                  <a:cubicBezTo>
                    <a:pt x="1459" y="0"/>
                    <a:pt x="1452" y="0"/>
                    <a:pt x="144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21" name="Google Shape;321;p1"/>
            <p:cNvSpPr/>
            <p:nvPr/>
          </p:nvSpPr>
          <p:spPr>
            <a:xfrm>
              <a:off x="6360909" y="2743020"/>
              <a:ext cx="115014" cy="113546"/>
            </a:xfrm>
            <a:custGeom>
              <a:rect b="b" l="l" r="r" t="t"/>
              <a:pathLst>
                <a:path extrusionOk="0" h="2861" w="2898">
                  <a:moveTo>
                    <a:pt x="1446" y="1"/>
                  </a:moveTo>
                  <a:cubicBezTo>
                    <a:pt x="1445" y="1"/>
                    <a:pt x="1444" y="1"/>
                    <a:pt x="1443" y="1"/>
                  </a:cubicBezTo>
                  <a:cubicBezTo>
                    <a:pt x="666" y="5"/>
                    <a:pt x="37" y="622"/>
                    <a:pt x="20" y="1398"/>
                  </a:cubicBezTo>
                  <a:cubicBezTo>
                    <a:pt x="1" y="2204"/>
                    <a:pt x="648" y="2861"/>
                    <a:pt x="1454" y="2861"/>
                  </a:cubicBezTo>
                  <a:cubicBezTo>
                    <a:pt x="1454" y="2861"/>
                    <a:pt x="1455" y="2861"/>
                    <a:pt x="1456" y="2861"/>
                  </a:cubicBezTo>
                  <a:cubicBezTo>
                    <a:pt x="2231" y="2859"/>
                    <a:pt x="2862" y="2239"/>
                    <a:pt x="2880" y="1465"/>
                  </a:cubicBezTo>
                  <a:cubicBezTo>
                    <a:pt x="2897" y="658"/>
                    <a:pt x="2250" y="1"/>
                    <a:pt x="144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22" name="Google Shape;322;p1"/>
            <p:cNvSpPr/>
            <p:nvPr/>
          </p:nvSpPr>
          <p:spPr>
            <a:xfrm>
              <a:off x="6108849" y="2743178"/>
              <a:ext cx="114578" cy="113625"/>
            </a:xfrm>
            <a:custGeom>
              <a:rect b="b" l="l" r="r" t="t"/>
              <a:pathLst>
                <a:path extrusionOk="0" h="2863" w="2887">
                  <a:moveTo>
                    <a:pt x="1448" y="1"/>
                  </a:moveTo>
                  <a:cubicBezTo>
                    <a:pt x="643" y="1"/>
                    <a:pt x="0" y="650"/>
                    <a:pt x="13" y="1456"/>
                  </a:cubicBezTo>
                  <a:cubicBezTo>
                    <a:pt x="26" y="2241"/>
                    <a:pt x="668" y="2862"/>
                    <a:pt x="1447" y="2862"/>
                  </a:cubicBezTo>
                  <a:cubicBezTo>
                    <a:pt x="1467" y="2862"/>
                    <a:pt x="1487" y="2862"/>
                    <a:pt x="1508" y="2861"/>
                  </a:cubicBezTo>
                  <a:cubicBezTo>
                    <a:pt x="2279" y="2826"/>
                    <a:pt x="2886" y="2182"/>
                    <a:pt x="2873" y="1404"/>
                  </a:cubicBezTo>
                  <a:cubicBezTo>
                    <a:pt x="2859" y="628"/>
                    <a:pt x="2233" y="7"/>
                    <a:pt x="1458" y="1"/>
                  </a:cubicBezTo>
                  <a:cubicBezTo>
                    <a:pt x="1455" y="1"/>
                    <a:pt x="1451" y="1"/>
                    <a:pt x="144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23" name="Google Shape;323;p1"/>
            <p:cNvSpPr/>
            <p:nvPr/>
          </p:nvSpPr>
          <p:spPr>
            <a:xfrm>
              <a:off x="5856391" y="2743020"/>
              <a:ext cx="114975" cy="113546"/>
            </a:xfrm>
            <a:custGeom>
              <a:rect b="b" l="l" r="r" t="t"/>
              <a:pathLst>
                <a:path extrusionOk="0" h="2861" w="2897">
                  <a:moveTo>
                    <a:pt x="1446" y="1"/>
                  </a:moveTo>
                  <a:cubicBezTo>
                    <a:pt x="1445" y="1"/>
                    <a:pt x="1444" y="1"/>
                    <a:pt x="1443" y="1"/>
                  </a:cubicBezTo>
                  <a:cubicBezTo>
                    <a:pt x="666" y="5"/>
                    <a:pt x="35" y="622"/>
                    <a:pt x="20" y="1398"/>
                  </a:cubicBezTo>
                  <a:cubicBezTo>
                    <a:pt x="1" y="2204"/>
                    <a:pt x="648" y="2861"/>
                    <a:pt x="1452" y="2861"/>
                  </a:cubicBezTo>
                  <a:cubicBezTo>
                    <a:pt x="1453" y="2861"/>
                    <a:pt x="1454" y="2861"/>
                    <a:pt x="1455" y="2861"/>
                  </a:cubicBezTo>
                  <a:cubicBezTo>
                    <a:pt x="2231" y="2859"/>
                    <a:pt x="2862" y="2239"/>
                    <a:pt x="2878" y="1465"/>
                  </a:cubicBezTo>
                  <a:cubicBezTo>
                    <a:pt x="2897" y="658"/>
                    <a:pt x="2249" y="1"/>
                    <a:pt x="144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24" name="Google Shape;324;p1"/>
            <p:cNvSpPr/>
            <p:nvPr/>
          </p:nvSpPr>
          <p:spPr>
            <a:xfrm>
              <a:off x="6487912" y="2617644"/>
              <a:ext cx="113308" cy="112117"/>
            </a:xfrm>
            <a:custGeom>
              <a:rect b="b" l="l" r="r" t="t"/>
              <a:pathLst>
                <a:path extrusionOk="0" h="2825" w="2855">
                  <a:moveTo>
                    <a:pt x="1426" y="0"/>
                  </a:moveTo>
                  <a:cubicBezTo>
                    <a:pt x="685" y="0"/>
                    <a:pt x="31" y="640"/>
                    <a:pt x="15" y="1386"/>
                  </a:cubicBezTo>
                  <a:cubicBezTo>
                    <a:pt x="1" y="2138"/>
                    <a:pt x="645" y="2808"/>
                    <a:pt x="1401" y="2824"/>
                  </a:cubicBezTo>
                  <a:cubicBezTo>
                    <a:pt x="1410" y="2824"/>
                    <a:pt x="1419" y="2825"/>
                    <a:pt x="1428" y="2825"/>
                  </a:cubicBezTo>
                  <a:cubicBezTo>
                    <a:pt x="2169" y="2825"/>
                    <a:pt x="2823" y="2185"/>
                    <a:pt x="2839" y="1438"/>
                  </a:cubicBezTo>
                  <a:cubicBezTo>
                    <a:pt x="2855" y="688"/>
                    <a:pt x="2209" y="16"/>
                    <a:pt x="1453" y="0"/>
                  </a:cubicBezTo>
                  <a:cubicBezTo>
                    <a:pt x="1444" y="0"/>
                    <a:pt x="1435" y="0"/>
                    <a:pt x="142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25" name="Google Shape;325;p1"/>
            <p:cNvSpPr/>
            <p:nvPr/>
          </p:nvSpPr>
          <p:spPr>
            <a:xfrm>
              <a:off x="6740449" y="2617644"/>
              <a:ext cx="112633" cy="112117"/>
            </a:xfrm>
            <a:custGeom>
              <a:rect b="b" l="l" r="r" t="t"/>
              <a:pathLst>
                <a:path extrusionOk="0" h="2825" w="2838">
                  <a:moveTo>
                    <a:pt x="1420" y="0"/>
                  </a:moveTo>
                  <a:cubicBezTo>
                    <a:pt x="1417" y="0"/>
                    <a:pt x="1413" y="0"/>
                    <a:pt x="1410" y="0"/>
                  </a:cubicBezTo>
                  <a:cubicBezTo>
                    <a:pt x="656" y="8"/>
                    <a:pt x="1" y="671"/>
                    <a:pt x="8" y="1422"/>
                  </a:cubicBezTo>
                  <a:cubicBezTo>
                    <a:pt x="15" y="2171"/>
                    <a:pt x="670" y="2824"/>
                    <a:pt x="1416" y="2824"/>
                  </a:cubicBezTo>
                  <a:cubicBezTo>
                    <a:pt x="1421" y="2824"/>
                    <a:pt x="1425" y="2824"/>
                    <a:pt x="1429" y="2824"/>
                  </a:cubicBezTo>
                  <a:cubicBezTo>
                    <a:pt x="2183" y="2817"/>
                    <a:pt x="2838" y="2154"/>
                    <a:pt x="2831" y="1402"/>
                  </a:cubicBezTo>
                  <a:cubicBezTo>
                    <a:pt x="2826" y="654"/>
                    <a:pt x="2167" y="0"/>
                    <a:pt x="142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26" name="Google Shape;326;p1"/>
            <p:cNvSpPr/>
            <p:nvPr/>
          </p:nvSpPr>
          <p:spPr>
            <a:xfrm>
              <a:off x="6991677" y="2617644"/>
              <a:ext cx="114935" cy="112236"/>
            </a:xfrm>
            <a:custGeom>
              <a:rect b="b" l="l" r="r" t="t"/>
              <a:pathLst>
                <a:path extrusionOk="0" h="2828" w="2896">
                  <a:moveTo>
                    <a:pt x="1445" y="0"/>
                  </a:moveTo>
                  <a:cubicBezTo>
                    <a:pt x="725" y="0"/>
                    <a:pt x="72" y="620"/>
                    <a:pt x="37" y="1353"/>
                  </a:cubicBezTo>
                  <a:cubicBezTo>
                    <a:pt x="1" y="2097"/>
                    <a:pt x="633" y="2788"/>
                    <a:pt x="1388" y="2826"/>
                  </a:cubicBezTo>
                  <a:cubicBezTo>
                    <a:pt x="1409" y="2827"/>
                    <a:pt x="1429" y="2827"/>
                    <a:pt x="1449" y="2827"/>
                  </a:cubicBezTo>
                  <a:cubicBezTo>
                    <a:pt x="2170" y="2827"/>
                    <a:pt x="2823" y="2210"/>
                    <a:pt x="2860" y="1474"/>
                  </a:cubicBezTo>
                  <a:cubicBezTo>
                    <a:pt x="2896" y="730"/>
                    <a:pt x="2264" y="41"/>
                    <a:pt x="1508" y="2"/>
                  </a:cubicBezTo>
                  <a:cubicBezTo>
                    <a:pt x="1487" y="1"/>
                    <a:pt x="1466" y="0"/>
                    <a:pt x="144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27" name="Google Shape;327;p1"/>
            <p:cNvSpPr/>
            <p:nvPr/>
          </p:nvSpPr>
          <p:spPr>
            <a:xfrm>
              <a:off x="7244809" y="2617684"/>
              <a:ext cx="113228" cy="112078"/>
            </a:xfrm>
            <a:custGeom>
              <a:rect b="b" l="l" r="r" t="t"/>
              <a:pathLst>
                <a:path extrusionOk="0" h="2824" w="2853">
                  <a:moveTo>
                    <a:pt x="1431" y="0"/>
                  </a:moveTo>
                  <a:cubicBezTo>
                    <a:pt x="1421" y="0"/>
                    <a:pt x="1411" y="1"/>
                    <a:pt x="1401" y="1"/>
                  </a:cubicBezTo>
                  <a:cubicBezTo>
                    <a:pt x="648" y="15"/>
                    <a:pt x="1" y="686"/>
                    <a:pt x="15" y="1437"/>
                  </a:cubicBezTo>
                  <a:cubicBezTo>
                    <a:pt x="29" y="2182"/>
                    <a:pt x="686" y="2823"/>
                    <a:pt x="1427" y="2823"/>
                  </a:cubicBezTo>
                  <a:cubicBezTo>
                    <a:pt x="1435" y="2823"/>
                    <a:pt x="1443" y="2823"/>
                    <a:pt x="1452" y="2823"/>
                  </a:cubicBezTo>
                  <a:cubicBezTo>
                    <a:pt x="2205" y="2809"/>
                    <a:pt x="2852" y="2138"/>
                    <a:pt x="2838" y="1387"/>
                  </a:cubicBezTo>
                  <a:cubicBezTo>
                    <a:pt x="2822" y="639"/>
                    <a:pt x="2169" y="0"/>
                    <a:pt x="143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28" name="Google Shape;328;p1"/>
            <p:cNvSpPr/>
            <p:nvPr/>
          </p:nvSpPr>
          <p:spPr>
            <a:xfrm>
              <a:off x="7496791" y="2617684"/>
              <a:ext cx="113705" cy="112078"/>
            </a:xfrm>
            <a:custGeom>
              <a:rect b="b" l="l" r="r" t="t"/>
              <a:pathLst>
                <a:path extrusionOk="0" h="2824" w="2865">
                  <a:moveTo>
                    <a:pt x="1435" y="0"/>
                  </a:moveTo>
                  <a:cubicBezTo>
                    <a:pt x="1423" y="0"/>
                    <a:pt x="1410" y="0"/>
                    <a:pt x="1398" y="1"/>
                  </a:cubicBezTo>
                  <a:cubicBezTo>
                    <a:pt x="644" y="22"/>
                    <a:pt x="1" y="697"/>
                    <a:pt x="22" y="1446"/>
                  </a:cubicBezTo>
                  <a:cubicBezTo>
                    <a:pt x="44" y="2189"/>
                    <a:pt x="695" y="2824"/>
                    <a:pt x="1431" y="2824"/>
                  </a:cubicBezTo>
                  <a:cubicBezTo>
                    <a:pt x="1443" y="2824"/>
                    <a:pt x="1455" y="2824"/>
                    <a:pt x="1467" y="2823"/>
                  </a:cubicBezTo>
                  <a:cubicBezTo>
                    <a:pt x="2222" y="2802"/>
                    <a:pt x="2865" y="2128"/>
                    <a:pt x="2843" y="1378"/>
                  </a:cubicBezTo>
                  <a:cubicBezTo>
                    <a:pt x="2825" y="635"/>
                    <a:pt x="2170" y="0"/>
                    <a:pt x="143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29" name="Google Shape;329;p1"/>
            <p:cNvSpPr/>
            <p:nvPr/>
          </p:nvSpPr>
          <p:spPr>
            <a:xfrm>
              <a:off x="7749447" y="2617565"/>
              <a:ext cx="112990" cy="112197"/>
            </a:xfrm>
            <a:custGeom>
              <a:rect b="b" l="l" r="r" t="t"/>
              <a:pathLst>
                <a:path extrusionOk="0" h="2827" w="2847">
                  <a:moveTo>
                    <a:pt x="1425" y="1"/>
                  </a:moveTo>
                  <a:cubicBezTo>
                    <a:pt x="680" y="1"/>
                    <a:pt x="21" y="647"/>
                    <a:pt x="9" y="1395"/>
                  </a:cubicBezTo>
                  <a:cubicBezTo>
                    <a:pt x="1" y="2147"/>
                    <a:pt x="651" y="2815"/>
                    <a:pt x="1404" y="2826"/>
                  </a:cubicBezTo>
                  <a:cubicBezTo>
                    <a:pt x="1409" y="2826"/>
                    <a:pt x="1414" y="2826"/>
                    <a:pt x="1419" y="2826"/>
                  </a:cubicBezTo>
                  <a:cubicBezTo>
                    <a:pt x="2164" y="2826"/>
                    <a:pt x="2825" y="2180"/>
                    <a:pt x="2835" y="1432"/>
                  </a:cubicBezTo>
                  <a:cubicBezTo>
                    <a:pt x="2846" y="680"/>
                    <a:pt x="2196" y="15"/>
                    <a:pt x="1440" y="1"/>
                  </a:cubicBezTo>
                  <a:cubicBezTo>
                    <a:pt x="1435" y="1"/>
                    <a:pt x="1430" y="1"/>
                    <a:pt x="142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0" name="Google Shape;330;p1"/>
            <p:cNvSpPr/>
            <p:nvPr/>
          </p:nvSpPr>
          <p:spPr>
            <a:xfrm>
              <a:off x="8001944" y="2617684"/>
              <a:ext cx="112474" cy="112117"/>
            </a:xfrm>
            <a:custGeom>
              <a:rect b="b" l="l" r="r" t="t"/>
              <a:pathLst>
                <a:path extrusionOk="0" h="2825" w="2834">
                  <a:moveTo>
                    <a:pt x="1417" y="1"/>
                  </a:moveTo>
                  <a:cubicBezTo>
                    <a:pt x="670" y="1"/>
                    <a:pt x="11" y="654"/>
                    <a:pt x="6" y="1404"/>
                  </a:cubicBezTo>
                  <a:cubicBezTo>
                    <a:pt x="1" y="2157"/>
                    <a:pt x="657" y="2822"/>
                    <a:pt x="1410" y="2825"/>
                  </a:cubicBezTo>
                  <a:cubicBezTo>
                    <a:pt x="1413" y="2825"/>
                    <a:pt x="1416" y="2825"/>
                    <a:pt x="1420" y="2825"/>
                  </a:cubicBezTo>
                  <a:cubicBezTo>
                    <a:pt x="2167" y="2825"/>
                    <a:pt x="2826" y="2171"/>
                    <a:pt x="2830" y="1421"/>
                  </a:cubicBezTo>
                  <a:cubicBezTo>
                    <a:pt x="2833" y="670"/>
                    <a:pt x="2179" y="5"/>
                    <a:pt x="1427" y="1"/>
                  </a:cubicBezTo>
                  <a:cubicBezTo>
                    <a:pt x="1424" y="1"/>
                    <a:pt x="1420" y="1"/>
                    <a:pt x="141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1" name="Google Shape;331;p1"/>
            <p:cNvSpPr/>
            <p:nvPr/>
          </p:nvSpPr>
          <p:spPr>
            <a:xfrm>
              <a:off x="8254045" y="2617684"/>
              <a:ext cx="112911" cy="112197"/>
            </a:xfrm>
            <a:custGeom>
              <a:rect b="b" l="l" r="r" t="t"/>
              <a:pathLst>
                <a:path extrusionOk="0" h="2827" w="2845">
                  <a:moveTo>
                    <a:pt x="1421" y="1"/>
                  </a:moveTo>
                  <a:cubicBezTo>
                    <a:pt x="678" y="1"/>
                    <a:pt x="22" y="646"/>
                    <a:pt x="10" y="1395"/>
                  </a:cubicBezTo>
                  <a:cubicBezTo>
                    <a:pt x="0" y="2147"/>
                    <a:pt x="649" y="2816"/>
                    <a:pt x="1405" y="2826"/>
                  </a:cubicBezTo>
                  <a:cubicBezTo>
                    <a:pt x="1411" y="2826"/>
                    <a:pt x="1417" y="2826"/>
                    <a:pt x="1422" y="2826"/>
                  </a:cubicBezTo>
                  <a:cubicBezTo>
                    <a:pt x="2167" y="2826"/>
                    <a:pt x="2824" y="2180"/>
                    <a:pt x="2836" y="1432"/>
                  </a:cubicBezTo>
                  <a:cubicBezTo>
                    <a:pt x="2845" y="680"/>
                    <a:pt x="2194" y="12"/>
                    <a:pt x="1441" y="1"/>
                  </a:cubicBezTo>
                  <a:cubicBezTo>
                    <a:pt x="1435" y="1"/>
                    <a:pt x="1428" y="1"/>
                    <a:pt x="142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2" name="Google Shape;332;p1"/>
            <p:cNvSpPr/>
            <p:nvPr/>
          </p:nvSpPr>
          <p:spPr>
            <a:xfrm>
              <a:off x="6236010" y="2617684"/>
              <a:ext cx="112633" cy="112117"/>
            </a:xfrm>
            <a:custGeom>
              <a:rect b="b" l="l" r="r" t="t"/>
              <a:pathLst>
                <a:path extrusionOk="0" h="2825" w="2838">
                  <a:moveTo>
                    <a:pt x="1416" y="1"/>
                  </a:moveTo>
                  <a:cubicBezTo>
                    <a:pt x="669" y="1"/>
                    <a:pt x="12" y="654"/>
                    <a:pt x="7" y="1403"/>
                  </a:cubicBezTo>
                  <a:cubicBezTo>
                    <a:pt x="0" y="2154"/>
                    <a:pt x="655" y="2817"/>
                    <a:pt x="1409" y="2825"/>
                  </a:cubicBezTo>
                  <a:cubicBezTo>
                    <a:pt x="1413" y="2825"/>
                    <a:pt x="1417" y="2825"/>
                    <a:pt x="1422" y="2825"/>
                  </a:cubicBezTo>
                  <a:cubicBezTo>
                    <a:pt x="2168" y="2825"/>
                    <a:pt x="2823" y="2172"/>
                    <a:pt x="2830" y="1423"/>
                  </a:cubicBezTo>
                  <a:cubicBezTo>
                    <a:pt x="2837" y="671"/>
                    <a:pt x="2182" y="8"/>
                    <a:pt x="1428" y="1"/>
                  </a:cubicBezTo>
                  <a:cubicBezTo>
                    <a:pt x="1424" y="1"/>
                    <a:pt x="1420" y="1"/>
                    <a:pt x="141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3" name="Google Shape;333;p1"/>
            <p:cNvSpPr/>
            <p:nvPr/>
          </p:nvSpPr>
          <p:spPr>
            <a:xfrm>
              <a:off x="5983354" y="2617684"/>
              <a:ext cx="113308" cy="112078"/>
            </a:xfrm>
            <a:custGeom>
              <a:rect b="b" l="l" r="r" t="t"/>
              <a:pathLst>
                <a:path extrusionOk="0" h="2824" w="2855">
                  <a:moveTo>
                    <a:pt x="1429" y="0"/>
                  </a:moveTo>
                  <a:cubicBezTo>
                    <a:pt x="1420" y="0"/>
                    <a:pt x="1411" y="1"/>
                    <a:pt x="1402" y="1"/>
                  </a:cubicBezTo>
                  <a:cubicBezTo>
                    <a:pt x="646" y="15"/>
                    <a:pt x="0" y="686"/>
                    <a:pt x="16" y="1437"/>
                  </a:cubicBezTo>
                  <a:cubicBezTo>
                    <a:pt x="30" y="2182"/>
                    <a:pt x="685" y="2823"/>
                    <a:pt x="1428" y="2823"/>
                  </a:cubicBezTo>
                  <a:cubicBezTo>
                    <a:pt x="1436" y="2823"/>
                    <a:pt x="1444" y="2823"/>
                    <a:pt x="1452" y="2823"/>
                  </a:cubicBezTo>
                  <a:cubicBezTo>
                    <a:pt x="2205" y="2809"/>
                    <a:pt x="2854" y="2138"/>
                    <a:pt x="2837" y="1387"/>
                  </a:cubicBezTo>
                  <a:cubicBezTo>
                    <a:pt x="2823" y="643"/>
                    <a:pt x="2169" y="0"/>
                    <a:pt x="142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4" name="Google Shape;334;p1"/>
            <p:cNvSpPr/>
            <p:nvPr/>
          </p:nvSpPr>
          <p:spPr>
            <a:xfrm>
              <a:off x="8506224" y="2617644"/>
              <a:ext cx="113070" cy="112157"/>
            </a:xfrm>
            <a:custGeom>
              <a:rect b="b" l="l" r="r" t="t"/>
              <a:pathLst>
                <a:path extrusionOk="0" h="2826" w="2849">
                  <a:moveTo>
                    <a:pt x="1423" y="0"/>
                  </a:moveTo>
                  <a:cubicBezTo>
                    <a:pt x="1417" y="0"/>
                    <a:pt x="1411" y="0"/>
                    <a:pt x="1406" y="0"/>
                  </a:cubicBezTo>
                  <a:cubicBezTo>
                    <a:pt x="653" y="13"/>
                    <a:pt x="1" y="680"/>
                    <a:pt x="11" y="1431"/>
                  </a:cubicBezTo>
                  <a:cubicBezTo>
                    <a:pt x="24" y="2177"/>
                    <a:pt x="679" y="2826"/>
                    <a:pt x="1422" y="2826"/>
                  </a:cubicBezTo>
                  <a:cubicBezTo>
                    <a:pt x="1429" y="2826"/>
                    <a:pt x="1435" y="2826"/>
                    <a:pt x="1442" y="2826"/>
                  </a:cubicBezTo>
                  <a:cubicBezTo>
                    <a:pt x="2195" y="2813"/>
                    <a:pt x="2848" y="2146"/>
                    <a:pt x="2836" y="1395"/>
                  </a:cubicBezTo>
                  <a:cubicBezTo>
                    <a:pt x="2826" y="646"/>
                    <a:pt x="2167" y="0"/>
                    <a:pt x="142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5" name="Google Shape;335;p1"/>
            <p:cNvSpPr/>
            <p:nvPr/>
          </p:nvSpPr>
          <p:spPr>
            <a:xfrm>
              <a:off x="8758444" y="2617684"/>
              <a:ext cx="113268" cy="112078"/>
            </a:xfrm>
            <a:custGeom>
              <a:rect b="b" l="l" r="r" t="t"/>
              <a:pathLst>
                <a:path extrusionOk="0" h="2824" w="2854">
                  <a:moveTo>
                    <a:pt x="1427" y="1"/>
                  </a:moveTo>
                  <a:cubicBezTo>
                    <a:pt x="1419" y="1"/>
                    <a:pt x="1411" y="1"/>
                    <a:pt x="1402" y="1"/>
                  </a:cubicBezTo>
                  <a:cubicBezTo>
                    <a:pt x="649" y="15"/>
                    <a:pt x="1" y="686"/>
                    <a:pt x="16" y="1437"/>
                  </a:cubicBezTo>
                  <a:cubicBezTo>
                    <a:pt x="31" y="2185"/>
                    <a:pt x="687" y="2823"/>
                    <a:pt x="1428" y="2823"/>
                  </a:cubicBezTo>
                  <a:cubicBezTo>
                    <a:pt x="1436" y="2823"/>
                    <a:pt x="1445" y="2823"/>
                    <a:pt x="1453" y="2823"/>
                  </a:cubicBezTo>
                  <a:cubicBezTo>
                    <a:pt x="2206" y="2809"/>
                    <a:pt x="2853" y="2135"/>
                    <a:pt x="2839" y="1387"/>
                  </a:cubicBezTo>
                  <a:cubicBezTo>
                    <a:pt x="2825" y="642"/>
                    <a:pt x="2167" y="1"/>
                    <a:pt x="142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6" name="Google Shape;336;p1"/>
            <p:cNvSpPr/>
            <p:nvPr/>
          </p:nvSpPr>
          <p:spPr>
            <a:xfrm>
              <a:off x="8381643" y="2493142"/>
              <a:ext cx="109895" cy="108942"/>
            </a:xfrm>
            <a:custGeom>
              <a:rect b="b" l="l" r="r" t="t"/>
              <a:pathLst>
                <a:path extrusionOk="0" h="2745" w="2769">
                  <a:moveTo>
                    <a:pt x="1383" y="1"/>
                  </a:moveTo>
                  <a:cubicBezTo>
                    <a:pt x="657" y="1"/>
                    <a:pt x="27" y="622"/>
                    <a:pt x="14" y="1352"/>
                  </a:cubicBezTo>
                  <a:cubicBezTo>
                    <a:pt x="1" y="2088"/>
                    <a:pt x="627" y="2731"/>
                    <a:pt x="1365" y="2744"/>
                  </a:cubicBezTo>
                  <a:cubicBezTo>
                    <a:pt x="1372" y="2744"/>
                    <a:pt x="1379" y="2744"/>
                    <a:pt x="1385" y="2744"/>
                  </a:cubicBezTo>
                  <a:cubicBezTo>
                    <a:pt x="2113" y="2744"/>
                    <a:pt x="2744" y="2125"/>
                    <a:pt x="2757" y="1393"/>
                  </a:cubicBezTo>
                  <a:cubicBezTo>
                    <a:pt x="2769" y="656"/>
                    <a:pt x="2146" y="13"/>
                    <a:pt x="1406" y="1"/>
                  </a:cubicBezTo>
                  <a:cubicBezTo>
                    <a:pt x="1398" y="1"/>
                    <a:pt x="1391" y="1"/>
                    <a:pt x="138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7" name="Google Shape;337;p1"/>
            <p:cNvSpPr/>
            <p:nvPr/>
          </p:nvSpPr>
          <p:spPr>
            <a:xfrm>
              <a:off x="8129463" y="2493142"/>
              <a:ext cx="109736" cy="108823"/>
            </a:xfrm>
            <a:custGeom>
              <a:rect b="b" l="l" r="r" t="t"/>
              <a:pathLst>
                <a:path extrusionOk="0" h="2742" w="2765">
                  <a:moveTo>
                    <a:pt x="1387" y="1"/>
                  </a:moveTo>
                  <a:cubicBezTo>
                    <a:pt x="1378" y="1"/>
                    <a:pt x="1370" y="1"/>
                    <a:pt x="1362" y="1"/>
                  </a:cubicBezTo>
                  <a:cubicBezTo>
                    <a:pt x="623" y="14"/>
                    <a:pt x="0" y="656"/>
                    <a:pt x="13" y="1393"/>
                  </a:cubicBezTo>
                  <a:cubicBezTo>
                    <a:pt x="25" y="2124"/>
                    <a:pt x="653" y="2742"/>
                    <a:pt x="1381" y="2742"/>
                  </a:cubicBezTo>
                  <a:cubicBezTo>
                    <a:pt x="1388" y="2742"/>
                    <a:pt x="1396" y="2741"/>
                    <a:pt x="1404" y="2741"/>
                  </a:cubicBezTo>
                  <a:cubicBezTo>
                    <a:pt x="2142" y="2730"/>
                    <a:pt x="2765" y="2088"/>
                    <a:pt x="2753" y="1351"/>
                  </a:cubicBezTo>
                  <a:cubicBezTo>
                    <a:pt x="2741" y="618"/>
                    <a:pt x="2112" y="1"/>
                    <a:pt x="138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8" name="Google Shape;338;p1"/>
            <p:cNvSpPr/>
            <p:nvPr/>
          </p:nvSpPr>
          <p:spPr>
            <a:xfrm>
              <a:off x="7877124" y="2493102"/>
              <a:ext cx="109815" cy="108823"/>
            </a:xfrm>
            <a:custGeom>
              <a:rect b="b" l="l" r="r" t="t"/>
              <a:pathLst>
                <a:path extrusionOk="0" h="2742" w="2767">
                  <a:moveTo>
                    <a:pt x="1380" y="1"/>
                  </a:moveTo>
                  <a:cubicBezTo>
                    <a:pt x="654" y="1"/>
                    <a:pt x="24" y="621"/>
                    <a:pt x="14" y="1352"/>
                  </a:cubicBezTo>
                  <a:cubicBezTo>
                    <a:pt x="1" y="2088"/>
                    <a:pt x="627" y="2728"/>
                    <a:pt x="1365" y="2741"/>
                  </a:cubicBezTo>
                  <a:cubicBezTo>
                    <a:pt x="1373" y="2741"/>
                    <a:pt x="1380" y="2741"/>
                    <a:pt x="1388" y="2741"/>
                  </a:cubicBezTo>
                  <a:cubicBezTo>
                    <a:pt x="2114" y="2741"/>
                    <a:pt x="2741" y="2121"/>
                    <a:pt x="2754" y="1390"/>
                  </a:cubicBezTo>
                  <a:cubicBezTo>
                    <a:pt x="2767" y="654"/>
                    <a:pt x="2141" y="14"/>
                    <a:pt x="1403" y="1"/>
                  </a:cubicBezTo>
                  <a:cubicBezTo>
                    <a:pt x="1395" y="1"/>
                    <a:pt x="1388" y="1"/>
                    <a:pt x="138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9" name="Google Shape;339;p1"/>
            <p:cNvSpPr/>
            <p:nvPr/>
          </p:nvSpPr>
          <p:spPr>
            <a:xfrm>
              <a:off x="7624944" y="2493102"/>
              <a:ext cx="109736" cy="108823"/>
            </a:xfrm>
            <a:custGeom>
              <a:rect b="b" l="l" r="r" t="t"/>
              <a:pathLst>
                <a:path extrusionOk="0" h="2742" w="2765">
                  <a:moveTo>
                    <a:pt x="1379" y="1"/>
                  </a:moveTo>
                  <a:cubicBezTo>
                    <a:pt x="652" y="1"/>
                    <a:pt x="25" y="621"/>
                    <a:pt x="12" y="1352"/>
                  </a:cubicBezTo>
                  <a:cubicBezTo>
                    <a:pt x="0" y="2088"/>
                    <a:pt x="624" y="2728"/>
                    <a:pt x="1363" y="2741"/>
                  </a:cubicBezTo>
                  <a:cubicBezTo>
                    <a:pt x="1371" y="2741"/>
                    <a:pt x="1378" y="2741"/>
                    <a:pt x="1386" y="2741"/>
                  </a:cubicBezTo>
                  <a:cubicBezTo>
                    <a:pt x="2112" y="2741"/>
                    <a:pt x="2740" y="2121"/>
                    <a:pt x="2753" y="1390"/>
                  </a:cubicBezTo>
                  <a:cubicBezTo>
                    <a:pt x="2765" y="654"/>
                    <a:pt x="2141" y="14"/>
                    <a:pt x="1402" y="1"/>
                  </a:cubicBezTo>
                  <a:cubicBezTo>
                    <a:pt x="1394" y="1"/>
                    <a:pt x="1387" y="1"/>
                    <a:pt x="137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0" name="Google Shape;340;p1"/>
            <p:cNvSpPr/>
            <p:nvPr/>
          </p:nvSpPr>
          <p:spPr>
            <a:xfrm>
              <a:off x="7371693" y="2493062"/>
              <a:ext cx="111720" cy="108942"/>
            </a:xfrm>
            <a:custGeom>
              <a:rect b="b" l="l" r="r" t="t"/>
              <a:pathLst>
                <a:path extrusionOk="0" h="2745" w="2815">
                  <a:moveTo>
                    <a:pt x="1405" y="0"/>
                  </a:moveTo>
                  <a:cubicBezTo>
                    <a:pt x="700" y="0"/>
                    <a:pt x="72" y="594"/>
                    <a:pt x="37" y="1313"/>
                  </a:cubicBezTo>
                  <a:cubicBezTo>
                    <a:pt x="1" y="2042"/>
                    <a:pt x="608" y="2707"/>
                    <a:pt x="1347" y="2743"/>
                  </a:cubicBezTo>
                  <a:cubicBezTo>
                    <a:pt x="1368" y="2744"/>
                    <a:pt x="1389" y="2745"/>
                    <a:pt x="1409" y="2745"/>
                  </a:cubicBezTo>
                  <a:cubicBezTo>
                    <a:pt x="2115" y="2745"/>
                    <a:pt x="2743" y="2151"/>
                    <a:pt x="2778" y="1433"/>
                  </a:cubicBezTo>
                  <a:cubicBezTo>
                    <a:pt x="2814" y="703"/>
                    <a:pt x="2206" y="38"/>
                    <a:pt x="1467" y="2"/>
                  </a:cubicBezTo>
                  <a:cubicBezTo>
                    <a:pt x="1447" y="1"/>
                    <a:pt x="1426" y="0"/>
                    <a:pt x="140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1" name="Google Shape;341;p1"/>
            <p:cNvSpPr/>
            <p:nvPr/>
          </p:nvSpPr>
          <p:spPr>
            <a:xfrm>
              <a:off x="7120346" y="2493221"/>
              <a:ext cx="109895" cy="108863"/>
            </a:xfrm>
            <a:custGeom>
              <a:rect b="b" l="l" r="r" t="t"/>
              <a:pathLst>
                <a:path extrusionOk="0" h="2743" w="2769">
                  <a:moveTo>
                    <a:pt x="1384" y="0"/>
                  </a:moveTo>
                  <a:cubicBezTo>
                    <a:pt x="1377" y="0"/>
                    <a:pt x="1370" y="1"/>
                    <a:pt x="1363" y="1"/>
                  </a:cubicBezTo>
                  <a:cubicBezTo>
                    <a:pt x="625" y="14"/>
                    <a:pt x="1" y="655"/>
                    <a:pt x="14" y="1392"/>
                  </a:cubicBezTo>
                  <a:cubicBezTo>
                    <a:pt x="26" y="2124"/>
                    <a:pt x="655" y="2742"/>
                    <a:pt x="1385" y="2742"/>
                  </a:cubicBezTo>
                  <a:cubicBezTo>
                    <a:pt x="1392" y="2742"/>
                    <a:pt x="1399" y="2742"/>
                    <a:pt x="1405" y="2742"/>
                  </a:cubicBezTo>
                  <a:cubicBezTo>
                    <a:pt x="2144" y="2729"/>
                    <a:pt x="2768" y="2085"/>
                    <a:pt x="2754" y="1350"/>
                  </a:cubicBezTo>
                  <a:cubicBezTo>
                    <a:pt x="2742" y="619"/>
                    <a:pt x="2112" y="0"/>
                    <a:pt x="138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2" name="Google Shape;342;p1"/>
            <p:cNvSpPr/>
            <p:nvPr/>
          </p:nvSpPr>
          <p:spPr>
            <a:xfrm>
              <a:off x="6868127" y="2493102"/>
              <a:ext cx="109736" cy="108823"/>
            </a:xfrm>
            <a:custGeom>
              <a:rect b="b" l="l" r="r" t="t"/>
              <a:pathLst>
                <a:path extrusionOk="0" h="2742" w="2765">
                  <a:moveTo>
                    <a:pt x="1380" y="1"/>
                  </a:moveTo>
                  <a:cubicBezTo>
                    <a:pt x="654" y="1"/>
                    <a:pt x="25" y="621"/>
                    <a:pt x="14" y="1352"/>
                  </a:cubicBezTo>
                  <a:cubicBezTo>
                    <a:pt x="1" y="2088"/>
                    <a:pt x="625" y="2728"/>
                    <a:pt x="1365" y="2741"/>
                  </a:cubicBezTo>
                  <a:cubicBezTo>
                    <a:pt x="1373" y="2741"/>
                    <a:pt x="1380" y="2741"/>
                    <a:pt x="1388" y="2741"/>
                  </a:cubicBezTo>
                  <a:cubicBezTo>
                    <a:pt x="2112" y="2741"/>
                    <a:pt x="2741" y="2121"/>
                    <a:pt x="2754" y="1390"/>
                  </a:cubicBezTo>
                  <a:cubicBezTo>
                    <a:pt x="2764" y="654"/>
                    <a:pt x="2141" y="14"/>
                    <a:pt x="1403" y="1"/>
                  </a:cubicBezTo>
                  <a:cubicBezTo>
                    <a:pt x="1395" y="1"/>
                    <a:pt x="1388" y="1"/>
                    <a:pt x="138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3" name="Google Shape;343;p1"/>
            <p:cNvSpPr/>
            <p:nvPr/>
          </p:nvSpPr>
          <p:spPr>
            <a:xfrm>
              <a:off x="6615748" y="2493102"/>
              <a:ext cx="109895" cy="108863"/>
            </a:xfrm>
            <a:custGeom>
              <a:rect b="b" l="l" r="r" t="t"/>
              <a:pathLst>
                <a:path extrusionOk="0" h="2743" w="2769">
                  <a:moveTo>
                    <a:pt x="1388" y="1"/>
                  </a:moveTo>
                  <a:cubicBezTo>
                    <a:pt x="1380" y="1"/>
                    <a:pt x="1373" y="1"/>
                    <a:pt x="1365" y="1"/>
                  </a:cubicBezTo>
                  <a:cubicBezTo>
                    <a:pt x="624" y="14"/>
                    <a:pt x="1" y="654"/>
                    <a:pt x="14" y="1391"/>
                  </a:cubicBezTo>
                  <a:cubicBezTo>
                    <a:pt x="25" y="2125"/>
                    <a:pt x="654" y="2743"/>
                    <a:pt x="1382" y="2743"/>
                  </a:cubicBezTo>
                  <a:cubicBezTo>
                    <a:pt x="1389" y="2743"/>
                    <a:pt x="1397" y="2742"/>
                    <a:pt x="1404" y="2742"/>
                  </a:cubicBezTo>
                  <a:cubicBezTo>
                    <a:pt x="2146" y="2731"/>
                    <a:pt x="2769" y="2089"/>
                    <a:pt x="2756" y="1352"/>
                  </a:cubicBezTo>
                  <a:cubicBezTo>
                    <a:pt x="2743" y="618"/>
                    <a:pt x="2113" y="1"/>
                    <a:pt x="138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4" name="Google Shape;344;p1"/>
            <p:cNvSpPr/>
            <p:nvPr/>
          </p:nvSpPr>
          <p:spPr>
            <a:xfrm>
              <a:off x="6363450" y="2493102"/>
              <a:ext cx="109895" cy="108863"/>
            </a:xfrm>
            <a:custGeom>
              <a:rect b="b" l="l" r="r" t="t"/>
              <a:pathLst>
                <a:path extrusionOk="0" h="2743" w="2769">
                  <a:moveTo>
                    <a:pt x="1387" y="1"/>
                  </a:moveTo>
                  <a:cubicBezTo>
                    <a:pt x="1380" y="1"/>
                    <a:pt x="1372" y="1"/>
                    <a:pt x="1365" y="1"/>
                  </a:cubicBezTo>
                  <a:cubicBezTo>
                    <a:pt x="623" y="14"/>
                    <a:pt x="0" y="654"/>
                    <a:pt x="13" y="1391"/>
                  </a:cubicBezTo>
                  <a:cubicBezTo>
                    <a:pt x="26" y="2125"/>
                    <a:pt x="654" y="2743"/>
                    <a:pt x="1381" y="2743"/>
                  </a:cubicBezTo>
                  <a:cubicBezTo>
                    <a:pt x="1389" y="2743"/>
                    <a:pt x="1396" y="2742"/>
                    <a:pt x="1404" y="2742"/>
                  </a:cubicBezTo>
                  <a:cubicBezTo>
                    <a:pt x="2144" y="2731"/>
                    <a:pt x="2768" y="2089"/>
                    <a:pt x="2755" y="1352"/>
                  </a:cubicBezTo>
                  <a:cubicBezTo>
                    <a:pt x="2744" y="621"/>
                    <a:pt x="2115" y="1"/>
                    <a:pt x="138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5" name="Google Shape;345;p1"/>
            <p:cNvSpPr/>
            <p:nvPr/>
          </p:nvSpPr>
          <p:spPr>
            <a:xfrm>
              <a:off x="6111230" y="2493142"/>
              <a:ext cx="109895" cy="108942"/>
            </a:xfrm>
            <a:custGeom>
              <a:rect b="b" l="l" r="r" t="t"/>
              <a:pathLst>
                <a:path extrusionOk="0" h="2745" w="2769">
                  <a:moveTo>
                    <a:pt x="1382" y="1"/>
                  </a:moveTo>
                  <a:cubicBezTo>
                    <a:pt x="655" y="1"/>
                    <a:pt x="25" y="622"/>
                    <a:pt x="12" y="1352"/>
                  </a:cubicBezTo>
                  <a:cubicBezTo>
                    <a:pt x="1" y="2088"/>
                    <a:pt x="625" y="2731"/>
                    <a:pt x="1364" y="2744"/>
                  </a:cubicBezTo>
                  <a:cubicBezTo>
                    <a:pt x="1370" y="2744"/>
                    <a:pt x="1377" y="2744"/>
                    <a:pt x="1384" y="2744"/>
                  </a:cubicBezTo>
                  <a:cubicBezTo>
                    <a:pt x="2111" y="2744"/>
                    <a:pt x="2743" y="2125"/>
                    <a:pt x="2755" y="1393"/>
                  </a:cubicBezTo>
                  <a:cubicBezTo>
                    <a:pt x="2768" y="656"/>
                    <a:pt x="2141" y="13"/>
                    <a:pt x="1404" y="1"/>
                  </a:cubicBezTo>
                  <a:cubicBezTo>
                    <a:pt x="1397" y="1"/>
                    <a:pt x="1389" y="1"/>
                    <a:pt x="138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6" name="Google Shape;346;p1"/>
            <p:cNvSpPr/>
            <p:nvPr/>
          </p:nvSpPr>
          <p:spPr>
            <a:xfrm>
              <a:off x="5858018" y="2493062"/>
              <a:ext cx="111720" cy="108942"/>
            </a:xfrm>
            <a:custGeom>
              <a:rect b="b" l="l" r="r" t="t"/>
              <a:pathLst>
                <a:path extrusionOk="0" h="2745" w="2815">
                  <a:moveTo>
                    <a:pt x="1405" y="0"/>
                  </a:moveTo>
                  <a:cubicBezTo>
                    <a:pt x="700" y="0"/>
                    <a:pt x="71" y="594"/>
                    <a:pt x="36" y="1313"/>
                  </a:cubicBezTo>
                  <a:cubicBezTo>
                    <a:pt x="0" y="2045"/>
                    <a:pt x="607" y="2706"/>
                    <a:pt x="1347" y="2743"/>
                  </a:cubicBezTo>
                  <a:cubicBezTo>
                    <a:pt x="1368" y="2744"/>
                    <a:pt x="1389" y="2745"/>
                    <a:pt x="1409" y="2745"/>
                  </a:cubicBezTo>
                  <a:cubicBezTo>
                    <a:pt x="2114" y="2745"/>
                    <a:pt x="2743" y="2151"/>
                    <a:pt x="2778" y="1433"/>
                  </a:cubicBezTo>
                  <a:cubicBezTo>
                    <a:pt x="2814" y="703"/>
                    <a:pt x="2207" y="38"/>
                    <a:pt x="1467" y="2"/>
                  </a:cubicBezTo>
                  <a:cubicBezTo>
                    <a:pt x="1446" y="1"/>
                    <a:pt x="1426" y="0"/>
                    <a:pt x="140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7" name="Google Shape;347;p1"/>
            <p:cNvSpPr/>
            <p:nvPr/>
          </p:nvSpPr>
          <p:spPr>
            <a:xfrm>
              <a:off x="8633981" y="2493221"/>
              <a:ext cx="109895" cy="108863"/>
            </a:xfrm>
            <a:custGeom>
              <a:rect b="b" l="l" r="r" t="t"/>
              <a:pathLst>
                <a:path extrusionOk="0" h="2743" w="2769">
                  <a:moveTo>
                    <a:pt x="1386" y="0"/>
                  </a:moveTo>
                  <a:cubicBezTo>
                    <a:pt x="659" y="0"/>
                    <a:pt x="28" y="619"/>
                    <a:pt x="15" y="1350"/>
                  </a:cubicBezTo>
                  <a:cubicBezTo>
                    <a:pt x="0" y="2086"/>
                    <a:pt x="626" y="2729"/>
                    <a:pt x="1365" y="2742"/>
                  </a:cubicBezTo>
                  <a:cubicBezTo>
                    <a:pt x="1371" y="2742"/>
                    <a:pt x="1378" y="2742"/>
                    <a:pt x="1385" y="2742"/>
                  </a:cubicBezTo>
                  <a:cubicBezTo>
                    <a:pt x="2112" y="2742"/>
                    <a:pt x="2744" y="2123"/>
                    <a:pt x="2755" y="1391"/>
                  </a:cubicBezTo>
                  <a:cubicBezTo>
                    <a:pt x="2768" y="654"/>
                    <a:pt x="2145" y="11"/>
                    <a:pt x="1407" y="1"/>
                  </a:cubicBezTo>
                  <a:cubicBezTo>
                    <a:pt x="1400" y="1"/>
                    <a:pt x="1393" y="0"/>
                    <a:pt x="138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8" name="Google Shape;348;p1"/>
            <p:cNvSpPr/>
            <p:nvPr/>
          </p:nvSpPr>
          <p:spPr>
            <a:xfrm>
              <a:off x="8258053" y="2369036"/>
              <a:ext cx="104894" cy="104696"/>
            </a:xfrm>
            <a:custGeom>
              <a:rect b="b" l="l" r="r" t="t"/>
              <a:pathLst>
                <a:path extrusionOk="0" h="2638" w="2643">
                  <a:moveTo>
                    <a:pt x="1320" y="0"/>
                  </a:moveTo>
                  <a:cubicBezTo>
                    <a:pt x="569" y="0"/>
                    <a:pt x="0" y="567"/>
                    <a:pt x="0" y="1319"/>
                  </a:cubicBezTo>
                  <a:cubicBezTo>
                    <a:pt x="0" y="2053"/>
                    <a:pt x="548" y="2617"/>
                    <a:pt x="1279" y="2637"/>
                  </a:cubicBezTo>
                  <a:cubicBezTo>
                    <a:pt x="1294" y="2637"/>
                    <a:pt x="1308" y="2637"/>
                    <a:pt x="1322" y="2637"/>
                  </a:cubicBezTo>
                  <a:cubicBezTo>
                    <a:pt x="2073" y="2637"/>
                    <a:pt x="2641" y="2072"/>
                    <a:pt x="2641" y="1320"/>
                  </a:cubicBezTo>
                  <a:cubicBezTo>
                    <a:pt x="2642" y="585"/>
                    <a:pt x="2095" y="20"/>
                    <a:pt x="1362" y="1"/>
                  </a:cubicBezTo>
                  <a:cubicBezTo>
                    <a:pt x="1348" y="0"/>
                    <a:pt x="1334" y="0"/>
                    <a:pt x="132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9" name="Google Shape;349;p1"/>
            <p:cNvSpPr/>
            <p:nvPr/>
          </p:nvSpPr>
          <p:spPr>
            <a:xfrm>
              <a:off x="8004484" y="2369036"/>
              <a:ext cx="107632" cy="104735"/>
            </a:xfrm>
            <a:custGeom>
              <a:rect b="b" l="l" r="r" t="t"/>
              <a:pathLst>
                <a:path extrusionOk="0" h="2639" w="2712">
                  <a:moveTo>
                    <a:pt x="1355" y="0"/>
                  </a:moveTo>
                  <a:cubicBezTo>
                    <a:pt x="635" y="0"/>
                    <a:pt x="73" y="526"/>
                    <a:pt x="38" y="1242"/>
                  </a:cubicBezTo>
                  <a:cubicBezTo>
                    <a:pt x="0" y="2014"/>
                    <a:pt x="554" y="2619"/>
                    <a:pt x="1317" y="2638"/>
                  </a:cubicBezTo>
                  <a:cubicBezTo>
                    <a:pt x="1329" y="2639"/>
                    <a:pt x="1342" y="2639"/>
                    <a:pt x="1355" y="2639"/>
                  </a:cubicBezTo>
                  <a:cubicBezTo>
                    <a:pt x="2074" y="2639"/>
                    <a:pt x="2637" y="2113"/>
                    <a:pt x="2672" y="1398"/>
                  </a:cubicBezTo>
                  <a:cubicBezTo>
                    <a:pt x="2711" y="627"/>
                    <a:pt x="2158" y="21"/>
                    <a:pt x="1393" y="1"/>
                  </a:cubicBezTo>
                  <a:cubicBezTo>
                    <a:pt x="1381" y="0"/>
                    <a:pt x="1368" y="0"/>
                    <a:pt x="135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50" name="Google Shape;350;p1"/>
            <p:cNvSpPr/>
            <p:nvPr/>
          </p:nvSpPr>
          <p:spPr>
            <a:xfrm>
              <a:off x="7753296" y="2368997"/>
              <a:ext cx="105251" cy="104815"/>
            </a:xfrm>
            <a:custGeom>
              <a:rect b="b" l="l" r="r" t="t"/>
              <a:pathLst>
                <a:path extrusionOk="0" h="2641" w="2652">
                  <a:moveTo>
                    <a:pt x="1325" y="1"/>
                  </a:moveTo>
                  <a:cubicBezTo>
                    <a:pt x="1309" y="1"/>
                    <a:pt x="1293" y="1"/>
                    <a:pt x="1277" y="2"/>
                  </a:cubicBezTo>
                  <a:cubicBezTo>
                    <a:pt x="547" y="26"/>
                    <a:pt x="1" y="594"/>
                    <a:pt x="8" y="1331"/>
                  </a:cubicBezTo>
                  <a:cubicBezTo>
                    <a:pt x="12" y="2083"/>
                    <a:pt x="580" y="2640"/>
                    <a:pt x="1325" y="2640"/>
                  </a:cubicBezTo>
                  <a:cubicBezTo>
                    <a:pt x="1342" y="2640"/>
                    <a:pt x="1359" y="2640"/>
                    <a:pt x="1376" y="2639"/>
                  </a:cubicBezTo>
                  <a:cubicBezTo>
                    <a:pt x="2106" y="2616"/>
                    <a:pt x="2651" y="2047"/>
                    <a:pt x="2644" y="1310"/>
                  </a:cubicBezTo>
                  <a:cubicBezTo>
                    <a:pt x="2641" y="558"/>
                    <a:pt x="2073" y="1"/>
                    <a:pt x="132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51" name="Google Shape;351;p1"/>
            <p:cNvSpPr/>
            <p:nvPr/>
          </p:nvSpPr>
          <p:spPr>
            <a:xfrm>
              <a:off x="7499370" y="2368997"/>
              <a:ext cx="107117" cy="104934"/>
            </a:xfrm>
            <a:custGeom>
              <a:rect b="b" l="l" r="r" t="t"/>
              <a:pathLst>
                <a:path extrusionOk="0" h="2644" w="2699">
                  <a:moveTo>
                    <a:pt x="1369" y="0"/>
                  </a:moveTo>
                  <a:cubicBezTo>
                    <a:pt x="659" y="0"/>
                    <a:pt x="103" y="510"/>
                    <a:pt x="54" y="1219"/>
                  </a:cubicBezTo>
                  <a:cubicBezTo>
                    <a:pt x="1" y="1992"/>
                    <a:pt x="545" y="2609"/>
                    <a:pt x="1303" y="2642"/>
                  </a:cubicBezTo>
                  <a:cubicBezTo>
                    <a:pt x="1324" y="2643"/>
                    <a:pt x="1344" y="2643"/>
                    <a:pt x="1365" y="2643"/>
                  </a:cubicBezTo>
                  <a:cubicBezTo>
                    <a:pt x="2107" y="2643"/>
                    <a:pt x="2675" y="2094"/>
                    <a:pt x="2687" y="1349"/>
                  </a:cubicBezTo>
                  <a:cubicBezTo>
                    <a:pt x="2699" y="612"/>
                    <a:pt x="2161" y="31"/>
                    <a:pt x="1433" y="2"/>
                  </a:cubicBezTo>
                  <a:cubicBezTo>
                    <a:pt x="1411" y="1"/>
                    <a:pt x="1390" y="0"/>
                    <a:pt x="136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52" name="Google Shape;352;p1"/>
            <p:cNvSpPr/>
            <p:nvPr/>
          </p:nvSpPr>
          <p:spPr>
            <a:xfrm>
              <a:off x="7248421" y="2369076"/>
              <a:ext cx="105926" cy="104696"/>
            </a:xfrm>
            <a:custGeom>
              <a:rect b="b" l="l" r="r" t="t"/>
              <a:pathLst>
                <a:path extrusionOk="0" h="2638" w="2669">
                  <a:moveTo>
                    <a:pt x="1331" y="1"/>
                  </a:moveTo>
                  <a:cubicBezTo>
                    <a:pt x="599" y="1"/>
                    <a:pt x="35" y="546"/>
                    <a:pt x="18" y="1285"/>
                  </a:cubicBezTo>
                  <a:cubicBezTo>
                    <a:pt x="1" y="2022"/>
                    <a:pt x="535" y="2601"/>
                    <a:pt x="1264" y="2636"/>
                  </a:cubicBezTo>
                  <a:cubicBezTo>
                    <a:pt x="1290" y="2637"/>
                    <a:pt x="1316" y="2638"/>
                    <a:pt x="1342" y="2638"/>
                  </a:cubicBezTo>
                  <a:cubicBezTo>
                    <a:pt x="2073" y="2638"/>
                    <a:pt x="2639" y="2091"/>
                    <a:pt x="2654" y="1354"/>
                  </a:cubicBezTo>
                  <a:cubicBezTo>
                    <a:pt x="2669" y="617"/>
                    <a:pt x="2135" y="36"/>
                    <a:pt x="1410" y="3"/>
                  </a:cubicBezTo>
                  <a:cubicBezTo>
                    <a:pt x="1383" y="1"/>
                    <a:pt x="1357" y="1"/>
                    <a:pt x="133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53" name="Google Shape;353;p1"/>
            <p:cNvSpPr/>
            <p:nvPr/>
          </p:nvSpPr>
          <p:spPr>
            <a:xfrm>
              <a:off x="6995487" y="2369036"/>
              <a:ext cx="107275" cy="104735"/>
            </a:xfrm>
            <a:custGeom>
              <a:rect b="b" l="l" r="r" t="t"/>
              <a:pathLst>
                <a:path extrusionOk="0" h="2639" w="2703">
                  <a:moveTo>
                    <a:pt x="1352" y="1"/>
                  </a:moveTo>
                  <a:cubicBezTo>
                    <a:pt x="627" y="1"/>
                    <a:pt x="61" y="536"/>
                    <a:pt x="32" y="1257"/>
                  </a:cubicBezTo>
                  <a:cubicBezTo>
                    <a:pt x="0" y="2028"/>
                    <a:pt x="563" y="2627"/>
                    <a:pt x="1328" y="2638"/>
                  </a:cubicBezTo>
                  <a:cubicBezTo>
                    <a:pt x="1336" y="2638"/>
                    <a:pt x="1344" y="2638"/>
                    <a:pt x="1352" y="2638"/>
                  </a:cubicBezTo>
                  <a:cubicBezTo>
                    <a:pt x="2073" y="2638"/>
                    <a:pt x="2641" y="2102"/>
                    <a:pt x="2670" y="1384"/>
                  </a:cubicBezTo>
                  <a:cubicBezTo>
                    <a:pt x="2703" y="612"/>
                    <a:pt x="2141" y="14"/>
                    <a:pt x="1375" y="1"/>
                  </a:cubicBezTo>
                  <a:cubicBezTo>
                    <a:pt x="1367" y="1"/>
                    <a:pt x="1359" y="1"/>
                    <a:pt x="135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54" name="Google Shape;354;p1"/>
            <p:cNvSpPr/>
            <p:nvPr/>
          </p:nvSpPr>
          <p:spPr>
            <a:xfrm>
              <a:off x="6743783" y="2369076"/>
              <a:ext cx="106085" cy="104696"/>
            </a:xfrm>
            <a:custGeom>
              <a:rect b="b" l="l" r="r" t="t"/>
              <a:pathLst>
                <a:path extrusionOk="0" h="2638" w="2673">
                  <a:moveTo>
                    <a:pt x="1339" y="1"/>
                  </a:moveTo>
                  <a:cubicBezTo>
                    <a:pt x="604" y="1"/>
                    <a:pt x="39" y="544"/>
                    <a:pt x="20" y="1282"/>
                  </a:cubicBezTo>
                  <a:cubicBezTo>
                    <a:pt x="1" y="2019"/>
                    <a:pt x="533" y="2600"/>
                    <a:pt x="1261" y="2636"/>
                  </a:cubicBezTo>
                  <a:cubicBezTo>
                    <a:pt x="1286" y="2637"/>
                    <a:pt x="1310" y="2638"/>
                    <a:pt x="1335" y="2638"/>
                  </a:cubicBezTo>
                  <a:cubicBezTo>
                    <a:pt x="2070" y="2638"/>
                    <a:pt x="2637" y="2097"/>
                    <a:pt x="2657" y="1357"/>
                  </a:cubicBezTo>
                  <a:cubicBezTo>
                    <a:pt x="2673" y="620"/>
                    <a:pt x="2143" y="39"/>
                    <a:pt x="1416" y="3"/>
                  </a:cubicBezTo>
                  <a:cubicBezTo>
                    <a:pt x="1390" y="1"/>
                    <a:pt x="1365" y="1"/>
                    <a:pt x="133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55" name="Google Shape;355;p1"/>
            <p:cNvSpPr/>
            <p:nvPr/>
          </p:nvSpPr>
          <p:spPr>
            <a:xfrm>
              <a:off x="6492119" y="2369036"/>
              <a:ext cx="104854" cy="104775"/>
            </a:xfrm>
            <a:custGeom>
              <a:rect b="b" l="l" r="r" t="t"/>
              <a:pathLst>
                <a:path extrusionOk="0" h="2640" w="2642">
                  <a:moveTo>
                    <a:pt x="1323" y="0"/>
                  </a:moveTo>
                  <a:cubicBezTo>
                    <a:pt x="571" y="0"/>
                    <a:pt x="0" y="570"/>
                    <a:pt x="2" y="1326"/>
                  </a:cubicBezTo>
                  <a:cubicBezTo>
                    <a:pt x="3" y="2076"/>
                    <a:pt x="571" y="2639"/>
                    <a:pt x="1318" y="2639"/>
                  </a:cubicBezTo>
                  <a:cubicBezTo>
                    <a:pt x="1334" y="2639"/>
                    <a:pt x="1350" y="2639"/>
                    <a:pt x="1366" y="2638"/>
                  </a:cubicBezTo>
                  <a:cubicBezTo>
                    <a:pt x="2099" y="2617"/>
                    <a:pt x="2642" y="2052"/>
                    <a:pt x="2641" y="1314"/>
                  </a:cubicBezTo>
                  <a:cubicBezTo>
                    <a:pt x="2638" y="577"/>
                    <a:pt x="2090" y="18"/>
                    <a:pt x="1354" y="1"/>
                  </a:cubicBezTo>
                  <a:cubicBezTo>
                    <a:pt x="1344" y="1"/>
                    <a:pt x="1334" y="0"/>
                    <a:pt x="132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56" name="Google Shape;356;p1"/>
            <p:cNvSpPr/>
            <p:nvPr/>
          </p:nvSpPr>
          <p:spPr>
            <a:xfrm>
              <a:off x="6238590" y="2368997"/>
              <a:ext cx="106243" cy="104775"/>
            </a:xfrm>
            <a:custGeom>
              <a:rect b="b" l="l" r="r" t="t"/>
              <a:pathLst>
                <a:path extrusionOk="0" h="2640" w="2677">
                  <a:moveTo>
                    <a:pt x="1352" y="0"/>
                  </a:moveTo>
                  <a:cubicBezTo>
                    <a:pt x="1343" y="0"/>
                    <a:pt x="1333" y="0"/>
                    <a:pt x="1324" y="0"/>
                  </a:cubicBezTo>
                  <a:cubicBezTo>
                    <a:pt x="560" y="15"/>
                    <a:pt x="0" y="619"/>
                    <a:pt x="33" y="1388"/>
                  </a:cubicBezTo>
                  <a:cubicBezTo>
                    <a:pt x="66" y="2107"/>
                    <a:pt x="630" y="2640"/>
                    <a:pt x="1353" y="2640"/>
                  </a:cubicBezTo>
                  <a:cubicBezTo>
                    <a:pt x="1363" y="2640"/>
                    <a:pt x="1372" y="2639"/>
                    <a:pt x="1382" y="2639"/>
                  </a:cubicBezTo>
                  <a:cubicBezTo>
                    <a:pt x="2119" y="2625"/>
                    <a:pt x="2667" y="2071"/>
                    <a:pt x="2671" y="1330"/>
                  </a:cubicBezTo>
                  <a:cubicBezTo>
                    <a:pt x="2677" y="573"/>
                    <a:pt x="2104" y="0"/>
                    <a:pt x="135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57" name="Google Shape;357;p1"/>
            <p:cNvSpPr/>
            <p:nvPr/>
          </p:nvSpPr>
          <p:spPr>
            <a:xfrm>
              <a:off x="5986886" y="2369036"/>
              <a:ext cx="106323" cy="104735"/>
            </a:xfrm>
            <a:custGeom>
              <a:rect b="b" l="l" r="r" t="t"/>
              <a:pathLst>
                <a:path extrusionOk="0" h="2639" w="2679">
                  <a:moveTo>
                    <a:pt x="1338" y="1"/>
                  </a:moveTo>
                  <a:cubicBezTo>
                    <a:pt x="572" y="1"/>
                    <a:pt x="1" y="591"/>
                    <a:pt x="21" y="1356"/>
                  </a:cubicBezTo>
                  <a:cubicBezTo>
                    <a:pt x="37" y="2089"/>
                    <a:pt x="597" y="2637"/>
                    <a:pt x="1336" y="2638"/>
                  </a:cubicBezTo>
                  <a:cubicBezTo>
                    <a:pt x="1339" y="2638"/>
                    <a:pt x="1342" y="2638"/>
                    <a:pt x="1344" y="2638"/>
                  </a:cubicBezTo>
                  <a:cubicBezTo>
                    <a:pt x="2108" y="2638"/>
                    <a:pt x="2679" y="2049"/>
                    <a:pt x="2658" y="1284"/>
                  </a:cubicBezTo>
                  <a:cubicBezTo>
                    <a:pt x="2640" y="550"/>
                    <a:pt x="2079" y="4"/>
                    <a:pt x="1343" y="1"/>
                  </a:cubicBezTo>
                  <a:cubicBezTo>
                    <a:pt x="1341" y="1"/>
                    <a:pt x="1339" y="1"/>
                    <a:pt x="133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58" name="Google Shape;358;p1"/>
            <p:cNvSpPr/>
            <p:nvPr/>
          </p:nvSpPr>
          <p:spPr>
            <a:xfrm>
              <a:off x="8508923" y="2369036"/>
              <a:ext cx="107672" cy="104735"/>
            </a:xfrm>
            <a:custGeom>
              <a:rect b="b" l="l" r="r" t="t"/>
              <a:pathLst>
                <a:path extrusionOk="0" h="2639" w="2713">
                  <a:moveTo>
                    <a:pt x="1356" y="0"/>
                  </a:moveTo>
                  <a:cubicBezTo>
                    <a:pt x="639" y="0"/>
                    <a:pt x="77" y="526"/>
                    <a:pt x="38" y="1242"/>
                  </a:cubicBezTo>
                  <a:cubicBezTo>
                    <a:pt x="1" y="2014"/>
                    <a:pt x="556" y="2619"/>
                    <a:pt x="1317" y="2638"/>
                  </a:cubicBezTo>
                  <a:cubicBezTo>
                    <a:pt x="1330" y="2639"/>
                    <a:pt x="1343" y="2639"/>
                    <a:pt x="1355" y="2639"/>
                  </a:cubicBezTo>
                  <a:cubicBezTo>
                    <a:pt x="2074" y="2639"/>
                    <a:pt x="2638" y="2113"/>
                    <a:pt x="2673" y="1398"/>
                  </a:cubicBezTo>
                  <a:cubicBezTo>
                    <a:pt x="2712" y="627"/>
                    <a:pt x="2159" y="21"/>
                    <a:pt x="1394" y="1"/>
                  </a:cubicBezTo>
                  <a:cubicBezTo>
                    <a:pt x="1381" y="0"/>
                    <a:pt x="1369" y="0"/>
                    <a:pt x="135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59" name="Google Shape;359;p1"/>
            <p:cNvSpPr/>
            <p:nvPr/>
          </p:nvSpPr>
          <p:spPr>
            <a:xfrm>
              <a:off x="8762453" y="2368997"/>
              <a:ext cx="105053" cy="104735"/>
            </a:xfrm>
            <a:custGeom>
              <a:rect b="b" l="l" r="r" t="t"/>
              <a:pathLst>
                <a:path extrusionOk="0" h="2639" w="2647">
                  <a:moveTo>
                    <a:pt x="1323" y="1"/>
                  </a:moveTo>
                  <a:cubicBezTo>
                    <a:pt x="576" y="1"/>
                    <a:pt x="9" y="559"/>
                    <a:pt x="7" y="1310"/>
                  </a:cubicBezTo>
                  <a:cubicBezTo>
                    <a:pt x="1" y="2044"/>
                    <a:pt x="547" y="2615"/>
                    <a:pt x="1277" y="2638"/>
                  </a:cubicBezTo>
                  <a:cubicBezTo>
                    <a:pt x="1295" y="2638"/>
                    <a:pt x="1312" y="2639"/>
                    <a:pt x="1330" y="2639"/>
                  </a:cubicBezTo>
                  <a:cubicBezTo>
                    <a:pt x="2073" y="2639"/>
                    <a:pt x="2640" y="2079"/>
                    <a:pt x="2644" y="1330"/>
                  </a:cubicBezTo>
                  <a:cubicBezTo>
                    <a:pt x="2647" y="594"/>
                    <a:pt x="2105" y="26"/>
                    <a:pt x="1374" y="2"/>
                  </a:cubicBezTo>
                  <a:cubicBezTo>
                    <a:pt x="1357" y="1"/>
                    <a:pt x="1340" y="1"/>
                    <a:pt x="132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60" name="Google Shape;360;p1"/>
            <p:cNvSpPr/>
            <p:nvPr/>
          </p:nvSpPr>
          <p:spPr>
            <a:xfrm>
              <a:off x="8764755" y="2119079"/>
              <a:ext cx="100648" cy="100171"/>
            </a:xfrm>
            <a:custGeom>
              <a:rect b="b" l="l" r="r" t="t"/>
              <a:pathLst>
                <a:path extrusionOk="0" h="2524" w="2536">
                  <a:moveTo>
                    <a:pt x="1266" y="0"/>
                  </a:moveTo>
                  <a:cubicBezTo>
                    <a:pt x="594" y="0"/>
                    <a:pt x="12" y="577"/>
                    <a:pt x="5" y="1253"/>
                  </a:cubicBezTo>
                  <a:cubicBezTo>
                    <a:pt x="1" y="1930"/>
                    <a:pt x="579" y="2517"/>
                    <a:pt x="1258" y="2524"/>
                  </a:cubicBezTo>
                  <a:cubicBezTo>
                    <a:pt x="1260" y="2524"/>
                    <a:pt x="1261" y="2524"/>
                    <a:pt x="1263" y="2524"/>
                  </a:cubicBezTo>
                  <a:cubicBezTo>
                    <a:pt x="1937" y="2524"/>
                    <a:pt x="2521" y="1947"/>
                    <a:pt x="2528" y="1269"/>
                  </a:cubicBezTo>
                  <a:cubicBezTo>
                    <a:pt x="2535" y="593"/>
                    <a:pt x="1953" y="5"/>
                    <a:pt x="1274" y="0"/>
                  </a:cubicBezTo>
                  <a:cubicBezTo>
                    <a:pt x="1271" y="0"/>
                    <a:pt x="1269" y="0"/>
                    <a:pt x="126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61" name="Google Shape;361;p1"/>
            <p:cNvSpPr/>
            <p:nvPr/>
          </p:nvSpPr>
          <p:spPr>
            <a:xfrm>
              <a:off x="5989466" y="2119079"/>
              <a:ext cx="101044" cy="100171"/>
            </a:xfrm>
            <a:custGeom>
              <a:rect b="b" l="l" r="r" t="t"/>
              <a:pathLst>
                <a:path extrusionOk="0" h="2524" w="2546">
                  <a:moveTo>
                    <a:pt x="1271" y="0"/>
                  </a:moveTo>
                  <a:cubicBezTo>
                    <a:pt x="602" y="0"/>
                    <a:pt x="22" y="572"/>
                    <a:pt x="12" y="1245"/>
                  </a:cubicBezTo>
                  <a:cubicBezTo>
                    <a:pt x="1" y="1923"/>
                    <a:pt x="577" y="2512"/>
                    <a:pt x="1257" y="2524"/>
                  </a:cubicBezTo>
                  <a:cubicBezTo>
                    <a:pt x="1262" y="2524"/>
                    <a:pt x="1268" y="2524"/>
                    <a:pt x="1274" y="2524"/>
                  </a:cubicBezTo>
                  <a:cubicBezTo>
                    <a:pt x="1945" y="2524"/>
                    <a:pt x="2524" y="1953"/>
                    <a:pt x="2536" y="1280"/>
                  </a:cubicBezTo>
                  <a:cubicBezTo>
                    <a:pt x="2546" y="602"/>
                    <a:pt x="1968" y="11"/>
                    <a:pt x="1291" y="0"/>
                  </a:cubicBezTo>
                  <a:cubicBezTo>
                    <a:pt x="1285" y="0"/>
                    <a:pt x="1278" y="0"/>
                    <a:pt x="127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62" name="Google Shape;362;p1"/>
            <p:cNvSpPr/>
            <p:nvPr/>
          </p:nvSpPr>
          <p:spPr>
            <a:xfrm>
              <a:off x="6242083" y="2119039"/>
              <a:ext cx="100409" cy="100211"/>
            </a:xfrm>
            <a:custGeom>
              <a:rect b="b" l="l" r="r" t="t"/>
              <a:pathLst>
                <a:path extrusionOk="0" h="2525" w="2530">
                  <a:moveTo>
                    <a:pt x="1265" y="0"/>
                  </a:moveTo>
                  <a:cubicBezTo>
                    <a:pt x="587" y="0"/>
                    <a:pt x="3" y="579"/>
                    <a:pt x="2" y="1259"/>
                  </a:cubicBezTo>
                  <a:cubicBezTo>
                    <a:pt x="0" y="1938"/>
                    <a:pt x="580" y="2523"/>
                    <a:pt x="1259" y="2525"/>
                  </a:cubicBezTo>
                  <a:cubicBezTo>
                    <a:pt x="1260" y="2525"/>
                    <a:pt x="1261" y="2525"/>
                    <a:pt x="1262" y="2525"/>
                  </a:cubicBezTo>
                  <a:cubicBezTo>
                    <a:pt x="1940" y="2525"/>
                    <a:pt x="2524" y="1946"/>
                    <a:pt x="2525" y="1268"/>
                  </a:cubicBezTo>
                  <a:cubicBezTo>
                    <a:pt x="2530" y="588"/>
                    <a:pt x="1946" y="3"/>
                    <a:pt x="1268" y="0"/>
                  </a:cubicBezTo>
                  <a:cubicBezTo>
                    <a:pt x="1267" y="0"/>
                    <a:pt x="1266" y="0"/>
                    <a:pt x="126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63" name="Google Shape;363;p1"/>
            <p:cNvSpPr/>
            <p:nvPr/>
          </p:nvSpPr>
          <p:spPr>
            <a:xfrm>
              <a:off x="6494381" y="2119039"/>
              <a:ext cx="100330" cy="100211"/>
            </a:xfrm>
            <a:custGeom>
              <a:rect b="b" l="l" r="r" t="t"/>
              <a:pathLst>
                <a:path extrusionOk="0" h="2525" w="2528">
                  <a:moveTo>
                    <a:pt x="1266" y="0"/>
                  </a:moveTo>
                  <a:cubicBezTo>
                    <a:pt x="588" y="0"/>
                    <a:pt x="4" y="579"/>
                    <a:pt x="2" y="1259"/>
                  </a:cubicBezTo>
                  <a:cubicBezTo>
                    <a:pt x="1" y="1938"/>
                    <a:pt x="580" y="2523"/>
                    <a:pt x="1260" y="2525"/>
                  </a:cubicBezTo>
                  <a:cubicBezTo>
                    <a:pt x="1261" y="2525"/>
                    <a:pt x="1261" y="2525"/>
                    <a:pt x="1262" y="2525"/>
                  </a:cubicBezTo>
                  <a:cubicBezTo>
                    <a:pt x="1940" y="2525"/>
                    <a:pt x="2524" y="1946"/>
                    <a:pt x="2526" y="1268"/>
                  </a:cubicBezTo>
                  <a:cubicBezTo>
                    <a:pt x="2527" y="588"/>
                    <a:pt x="1946" y="3"/>
                    <a:pt x="1268" y="0"/>
                  </a:cubicBezTo>
                  <a:cubicBezTo>
                    <a:pt x="1268" y="0"/>
                    <a:pt x="1267" y="0"/>
                    <a:pt x="126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64" name="Google Shape;364;p1"/>
            <p:cNvSpPr/>
            <p:nvPr/>
          </p:nvSpPr>
          <p:spPr>
            <a:xfrm>
              <a:off x="6746601" y="2119079"/>
              <a:ext cx="100489" cy="100171"/>
            </a:xfrm>
            <a:custGeom>
              <a:rect b="b" l="l" r="r" t="t"/>
              <a:pathLst>
                <a:path extrusionOk="0" h="2524" w="2532">
                  <a:moveTo>
                    <a:pt x="1268" y="0"/>
                  </a:moveTo>
                  <a:cubicBezTo>
                    <a:pt x="1265" y="0"/>
                    <a:pt x="1261" y="0"/>
                    <a:pt x="1258" y="0"/>
                  </a:cubicBezTo>
                  <a:cubicBezTo>
                    <a:pt x="579" y="5"/>
                    <a:pt x="1" y="593"/>
                    <a:pt x="5" y="1269"/>
                  </a:cubicBezTo>
                  <a:cubicBezTo>
                    <a:pt x="9" y="1946"/>
                    <a:pt x="594" y="2524"/>
                    <a:pt x="1269" y="2524"/>
                  </a:cubicBezTo>
                  <a:cubicBezTo>
                    <a:pt x="1270" y="2524"/>
                    <a:pt x="1272" y="2524"/>
                    <a:pt x="1274" y="2524"/>
                  </a:cubicBezTo>
                  <a:cubicBezTo>
                    <a:pt x="1952" y="2518"/>
                    <a:pt x="2531" y="1931"/>
                    <a:pt x="2528" y="1253"/>
                  </a:cubicBezTo>
                  <a:cubicBezTo>
                    <a:pt x="2522" y="578"/>
                    <a:pt x="1941" y="0"/>
                    <a:pt x="126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65" name="Google Shape;365;p1"/>
            <p:cNvSpPr/>
            <p:nvPr/>
          </p:nvSpPr>
          <p:spPr>
            <a:xfrm>
              <a:off x="6998344" y="2119039"/>
              <a:ext cx="101640" cy="100251"/>
            </a:xfrm>
            <a:custGeom>
              <a:rect b="b" l="l" r="r" t="t"/>
              <a:pathLst>
                <a:path extrusionOk="0" h="2526" w="2561">
                  <a:moveTo>
                    <a:pt x="1277" y="1"/>
                  </a:moveTo>
                  <a:cubicBezTo>
                    <a:pt x="615" y="1"/>
                    <a:pt x="36" y="564"/>
                    <a:pt x="18" y="1231"/>
                  </a:cubicBezTo>
                  <a:cubicBezTo>
                    <a:pt x="1" y="1905"/>
                    <a:pt x="570" y="2505"/>
                    <a:pt x="1249" y="2525"/>
                  </a:cubicBezTo>
                  <a:cubicBezTo>
                    <a:pt x="1259" y="2525"/>
                    <a:pt x="1269" y="2525"/>
                    <a:pt x="1279" y="2525"/>
                  </a:cubicBezTo>
                  <a:cubicBezTo>
                    <a:pt x="1940" y="2525"/>
                    <a:pt x="2523" y="1964"/>
                    <a:pt x="2543" y="1295"/>
                  </a:cubicBezTo>
                  <a:cubicBezTo>
                    <a:pt x="2560" y="620"/>
                    <a:pt x="1991" y="20"/>
                    <a:pt x="1311" y="1"/>
                  </a:cubicBezTo>
                  <a:cubicBezTo>
                    <a:pt x="1300" y="1"/>
                    <a:pt x="1288" y="1"/>
                    <a:pt x="127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66" name="Google Shape;366;p1"/>
            <p:cNvSpPr/>
            <p:nvPr/>
          </p:nvSpPr>
          <p:spPr>
            <a:xfrm>
              <a:off x="7250326" y="2119039"/>
              <a:ext cx="102037" cy="100251"/>
            </a:xfrm>
            <a:custGeom>
              <a:rect b="b" l="l" r="r" t="t"/>
              <a:pathLst>
                <a:path extrusionOk="0" h="2526" w="2571">
                  <a:moveTo>
                    <a:pt x="1283" y="1"/>
                  </a:moveTo>
                  <a:cubicBezTo>
                    <a:pt x="623" y="1"/>
                    <a:pt x="46" y="559"/>
                    <a:pt x="25" y="1224"/>
                  </a:cubicBezTo>
                  <a:cubicBezTo>
                    <a:pt x="0" y="1902"/>
                    <a:pt x="568" y="2503"/>
                    <a:pt x="1248" y="2525"/>
                  </a:cubicBezTo>
                  <a:cubicBezTo>
                    <a:pt x="1261" y="2525"/>
                    <a:pt x="1274" y="2526"/>
                    <a:pt x="1288" y="2526"/>
                  </a:cubicBezTo>
                  <a:cubicBezTo>
                    <a:pt x="1949" y="2526"/>
                    <a:pt x="2527" y="1968"/>
                    <a:pt x="2548" y="1302"/>
                  </a:cubicBezTo>
                  <a:cubicBezTo>
                    <a:pt x="2570" y="624"/>
                    <a:pt x="2005" y="23"/>
                    <a:pt x="1326" y="1"/>
                  </a:cubicBezTo>
                  <a:cubicBezTo>
                    <a:pt x="1312" y="1"/>
                    <a:pt x="1297" y="1"/>
                    <a:pt x="128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67" name="Google Shape;367;p1"/>
            <p:cNvSpPr/>
            <p:nvPr/>
          </p:nvSpPr>
          <p:spPr>
            <a:xfrm>
              <a:off x="7503458" y="2119079"/>
              <a:ext cx="100449" cy="100171"/>
            </a:xfrm>
            <a:custGeom>
              <a:rect b="b" l="l" r="r" t="t"/>
              <a:pathLst>
                <a:path extrusionOk="0" h="2524" w="2531">
                  <a:moveTo>
                    <a:pt x="1266" y="0"/>
                  </a:moveTo>
                  <a:cubicBezTo>
                    <a:pt x="594" y="0"/>
                    <a:pt x="10" y="577"/>
                    <a:pt x="3" y="1253"/>
                  </a:cubicBezTo>
                  <a:cubicBezTo>
                    <a:pt x="0" y="1930"/>
                    <a:pt x="578" y="2517"/>
                    <a:pt x="1258" y="2524"/>
                  </a:cubicBezTo>
                  <a:cubicBezTo>
                    <a:pt x="1259" y="2524"/>
                    <a:pt x="1261" y="2524"/>
                    <a:pt x="1263" y="2524"/>
                  </a:cubicBezTo>
                  <a:cubicBezTo>
                    <a:pt x="1937" y="2524"/>
                    <a:pt x="2521" y="1947"/>
                    <a:pt x="2528" y="1269"/>
                  </a:cubicBezTo>
                  <a:cubicBezTo>
                    <a:pt x="2531" y="593"/>
                    <a:pt x="1953" y="5"/>
                    <a:pt x="1273" y="0"/>
                  </a:cubicBezTo>
                  <a:cubicBezTo>
                    <a:pt x="1271" y="0"/>
                    <a:pt x="1268" y="0"/>
                    <a:pt x="126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68" name="Google Shape;368;p1"/>
            <p:cNvSpPr/>
            <p:nvPr/>
          </p:nvSpPr>
          <p:spPr>
            <a:xfrm>
              <a:off x="7754924" y="2119039"/>
              <a:ext cx="101957" cy="100251"/>
            </a:xfrm>
            <a:custGeom>
              <a:rect b="b" l="l" r="r" t="t"/>
              <a:pathLst>
                <a:path extrusionOk="0" h="2526" w="2569">
                  <a:moveTo>
                    <a:pt x="1282" y="1"/>
                  </a:moveTo>
                  <a:cubicBezTo>
                    <a:pt x="1269" y="1"/>
                    <a:pt x="1257" y="1"/>
                    <a:pt x="1244" y="1"/>
                  </a:cubicBezTo>
                  <a:cubicBezTo>
                    <a:pt x="567" y="25"/>
                    <a:pt x="0" y="624"/>
                    <a:pt x="22" y="1302"/>
                  </a:cubicBezTo>
                  <a:cubicBezTo>
                    <a:pt x="44" y="1966"/>
                    <a:pt x="623" y="2525"/>
                    <a:pt x="1285" y="2525"/>
                  </a:cubicBezTo>
                  <a:cubicBezTo>
                    <a:pt x="1297" y="2525"/>
                    <a:pt x="1310" y="2525"/>
                    <a:pt x="1322" y="2525"/>
                  </a:cubicBezTo>
                  <a:cubicBezTo>
                    <a:pt x="2003" y="2503"/>
                    <a:pt x="2568" y="1902"/>
                    <a:pt x="2545" y="1224"/>
                  </a:cubicBezTo>
                  <a:cubicBezTo>
                    <a:pt x="2522" y="559"/>
                    <a:pt x="1944" y="1"/>
                    <a:pt x="128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69" name="Google Shape;369;p1"/>
            <p:cNvSpPr/>
            <p:nvPr/>
          </p:nvSpPr>
          <p:spPr>
            <a:xfrm>
              <a:off x="8007699" y="2119079"/>
              <a:ext cx="101084" cy="100171"/>
            </a:xfrm>
            <a:custGeom>
              <a:rect b="b" l="l" r="r" t="t"/>
              <a:pathLst>
                <a:path extrusionOk="0" h="2524" w="2547">
                  <a:moveTo>
                    <a:pt x="1271" y="0"/>
                  </a:moveTo>
                  <a:cubicBezTo>
                    <a:pt x="603" y="0"/>
                    <a:pt x="22" y="572"/>
                    <a:pt x="12" y="1245"/>
                  </a:cubicBezTo>
                  <a:cubicBezTo>
                    <a:pt x="0" y="1923"/>
                    <a:pt x="577" y="2512"/>
                    <a:pt x="1256" y="2524"/>
                  </a:cubicBezTo>
                  <a:cubicBezTo>
                    <a:pt x="1262" y="2524"/>
                    <a:pt x="1268" y="2524"/>
                    <a:pt x="1274" y="2524"/>
                  </a:cubicBezTo>
                  <a:cubicBezTo>
                    <a:pt x="1944" y="2524"/>
                    <a:pt x="2525" y="1953"/>
                    <a:pt x="2535" y="1280"/>
                  </a:cubicBezTo>
                  <a:cubicBezTo>
                    <a:pt x="2547" y="602"/>
                    <a:pt x="1970" y="11"/>
                    <a:pt x="1291" y="0"/>
                  </a:cubicBezTo>
                  <a:cubicBezTo>
                    <a:pt x="1284" y="0"/>
                    <a:pt x="1277" y="0"/>
                    <a:pt x="127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0" name="Google Shape;370;p1"/>
            <p:cNvSpPr/>
            <p:nvPr/>
          </p:nvSpPr>
          <p:spPr>
            <a:xfrm>
              <a:off x="8260077" y="2118999"/>
              <a:ext cx="100925" cy="100251"/>
            </a:xfrm>
            <a:custGeom>
              <a:rect b="b" l="l" r="r" t="t"/>
              <a:pathLst>
                <a:path extrusionOk="0" h="2526" w="2543">
                  <a:moveTo>
                    <a:pt x="1270" y="1"/>
                  </a:moveTo>
                  <a:cubicBezTo>
                    <a:pt x="598" y="1"/>
                    <a:pt x="19" y="576"/>
                    <a:pt x="10" y="1250"/>
                  </a:cubicBezTo>
                  <a:cubicBezTo>
                    <a:pt x="0" y="1928"/>
                    <a:pt x="578" y="2517"/>
                    <a:pt x="1257" y="2526"/>
                  </a:cubicBezTo>
                  <a:cubicBezTo>
                    <a:pt x="1262" y="2526"/>
                    <a:pt x="1267" y="2526"/>
                    <a:pt x="1272" y="2526"/>
                  </a:cubicBezTo>
                  <a:cubicBezTo>
                    <a:pt x="1944" y="2526"/>
                    <a:pt x="2525" y="1950"/>
                    <a:pt x="2534" y="1277"/>
                  </a:cubicBezTo>
                  <a:cubicBezTo>
                    <a:pt x="2542" y="599"/>
                    <a:pt x="1964" y="11"/>
                    <a:pt x="1285" y="1"/>
                  </a:cubicBezTo>
                  <a:cubicBezTo>
                    <a:pt x="1280" y="1"/>
                    <a:pt x="1275" y="1"/>
                    <a:pt x="127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1" name="Google Shape;371;p1"/>
            <p:cNvSpPr/>
            <p:nvPr/>
          </p:nvSpPr>
          <p:spPr>
            <a:xfrm>
              <a:off x="8512535" y="2119079"/>
              <a:ext cx="100489" cy="100171"/>
            </a:xfrm>
            <a:custGeom>
              <a:rect b="b" l="l" r="r" t="t"/>
              <a:pathLst>
                <a:path extrusionOk="0" h="2524" w="2532">
                  <a:moveTo>
                    <a:pt x="1268" y="0"/>
                  </a:moveTo>
                  <a:cubicBezTo>
                    <a:pt x="1265" y="0"/>
                    <a:pt x="1262" y="0"/>
                    <a:pt x="1258" y="0"/>
                  </a:cubicBezTo>
                  <a:cubicBezTo>
                    <a:pt x="579" y="5"/>
                    <a:pt x="1" y="593"/>
                    <a:pt x="4" y="1269"/>
                  </a:cubicBezTo>
                  <a:cubicBezTo>
                    <a:pt x="10" y="1946"/>
                    <a:pt x="593" y="2524"/>
                    <a:pt x="1269" y="2524"/>
                  </a:cubicBezTo>
                  <a:cubicBezTo>
                    <a:pt x="1271" y="2524"/>
                    <a:pt x="1272" y="2524"/>
                    <a:pt x="1274" y="2524"/>
                  </a:cubicBezTo>
                  <a:cubicBezTo>
                    <a:pt x="1952" y="2518"/>
                    <a:pt x="2531" y="1931"/>
                    <a:pt x="2527" y="1253"/>
                  </a:cubicBezTo>
                  <a:cubicBezTo>
                    <a:pt x="2523" y="579"/>
                    <a:pt x="1940" y="0"/>
                    <a:pt x="126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2" name="Google Shape;372;p1"/>
            <p:cNvSpPr/>
            <p:nvPr/>
          </p:nvSpPr>
          <p:spPr>
            <a:xfrm>
              <a:off x="8637831" y="2244137"/>
              <a:ext cx="102830" cy="101997"/>
            </a:xfrm>
            <a:custGeom>
              <a:rect b="b" l="l" r="r" t="t"/>
              <a:pathLst>
                <a:path extrusionOk="0" h="2570" w="2591">
                  <a:moveTo>
                    <a:pt x="1277" y="1"/>
                  </a:moveTo>
                  <a:cubicBezTo>
                    <a:pt x="1262" y="1"/>
                    <a:pt x="1247" y="1"/>
                    <a:pt x="1232" y="2"/>
                  </a:cubicBezTo>
                  <a:cubicBezTo>
                    <a:pt x="529" y="29"/>
                    <a:pt x="5" y="575"/>
                    <a:pt x="3" y="1282"/>
                  </a:cubicBezTo>
                  <a:cubicBezTo>
                    <a:pt x="0" y="2014"/>
                    <a:pt x="555" y="2570"/>
                    <a:pt x="1284" y="2570"/>
                  </a:cubicBezTo>
                  <a:cubicBezTo>
                    <a:pt x="1291" y="2570"/>
                    <a:pt x="1297" y="2570"/>
                    <a:pt x="1304" y="2570"/>
                  </a:cubicBezTo>
                  <a:cubicBezTo>
                    <a:pt x="2037" y="2562"/>
                    <a:pt x="2590" y="1990"/>
                    <a:pt x="2570" y="1252"/>
                  </a:cubicBezTo>
                  <a:cubicBezTo>
                    <a:pt x="2554" y="535"/>
                    <a:pt x="1993" y="1"/>
                    <a:pt x="127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3" name="Google Shape;373;p1"/>
            <p:cNvSpPr/>
            <p:nvPr/>
          </p:nvSpPr>
          <p:spPr>
            <a:xfrm>
              <a:off x="5862463" y="2244296"/>
              <a:ext cx="102711" cy="102037"/>
            </a:xfrm>
            <a:custGeom>
              <a:rect b="b" l="l" r="r" t="t"/>
              <a:pathLst>
                <a:path extrusionOk="0" h="2571" w="2588">
                  <a:moveTo>
                    <a:pt x="1294" y="0"/>
                  </a:moveTo>
                  <a:cubicBezTo>
                    <a:pt x="557" y="0"/>
                    <a:pt x="1" y="567"/>
                    <a:pt x="8" y="1305"/>
                  </a:cubicBezTo>
                  <a:cubicBezTo>
                    <a:pt x="20" y="2009"/>
                    <a:pt x="550" y="2550"/>
                    <a:pt x="1254" y="2570"/>
                  </a:cubicBezTo>
                  <a:cubicBezTo>
                    <a:pt x="1265" y="2570"/>
                    <a:pt x="1277" y="2570"/>
                    <a:pt x="1288" y="2570"/>
                  </a:cubicBezTo>
                  <a:cubicBezTo>
                    <a:pt x="2010" y="2570"/>
                    <a:pt x="2566" y="2027"/>
                    <a:pt x="2578" y="1305"/>
                  </a:cubicBezTo>
                  <a:cubicBezTo>
                    <a:pt x="2588" y="567"/>
                    <a:pt x="2031" y="0"/>
                    <a:pt x="129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4" name="Google Shape;374;p1"/>
            <p:cNvSpPr/>
            <p:nvPr/>
          </p:nvSpPr>
          <p:spPr>
            <a:xfrm>
              <a:off x="6114445" y="2244296"/>
              <a:ext cx="102791" cy="102037"/>
            </a:xfrm>
            <a:custGeom>
              <a:rect b="b" l="l" r="r" t="t"/>
              <a:pathLst>
                <a:path extrusionOk="0" h="2571" w="2590">
                  <a:moveTo>
                    <a:pt x="1304" y="0"/>
                  </a:moveTo>
                  <a:cubicBezTo>
                    <a:pt x="1298" y="0"/>
                    <a:pt x="1293" y="0"/>
                    <a:pt x="1287" y="0"/>
                  </a:cubicBezTo>
                  <a:cubicBezTo>
                    <a:pt x="550" y="11"/>
                    <a:pt x="1" y="584"/>
                    <a:pt x="18" y="1323"/>
                  </a:cubicBezTo>
                  <a:cubicBezTo>
                    <a:pt x="36" y="2038"/>
                    <a:pt x="593" y="2571"/>
                    <a:pt x="1306" y="2571"/>
                  </a:cubicBezTo>
                  <a:cubicBezTo>
                    <a:pt x="1323" y="2571"/>
                    <a:pt x="1341" y="2571"/>
                    <a:pt x="1359" y="2570"/>
                  </a:cubicBezTo>
                  <a:cubicBezTo>
                    <a:pt x="2062" y="2543"/>
                    <a:pt x="2586" y="1995"/>
                    <a:pt x="2588" y="1290"/>
                  </a:cubicBezTo>
                  <a:cubicBezTo>
                    <a:pt x="2589" y="555"/>
                    <a:pt x="2034" y="0"/>
                    <a:pt x="130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5" name="Google Shape;375;p1"/>
            <p:cNvSpPr/>
            <p:nvPr/>
          </p:nvSpPr>
          <p:spPr>
            <a:xfrm>
              <a:off x="8385572" y="2244296"/>
              <a:ext cx="102830" cy="101878"/>
            </a:xfrm>
            <a:custGeom>
              <a:rect b="b" l="l" r="r" t="t"/>
              <a:pathLst>
                <a:path extrusionOk="0" h="2567" w="2591">
                  <a:moveTo>
                    <a:pt x="1288" y="0"/>
                  </a:moveTo>
                  <a:cubicBezTo>
                    <a:pt x="557" y="0"/>
                    <a:pt x="0" y="559"/>
                    <a:pt x="6" y="1287"/>
                  </a:cubicBezTo>
                  <a:cubicBezTo>
                    <a:pt x="7" y="1993"/>
                    <a:pt x="535" y="2541"/>
                    <a:pt x="1236" y="2566"/>
                  </a:cubicBezTo>
                  <a:cubicBezTo>
                    <a:pt x="1255" y="2566"/>
                    <a:pt x="1273" y="2567"/>
                    <a:pt x="1292" y="2567"/>
                  </a:cubicBezTo>
                  <a:cubicBezTo>
                    <a:pt x="2004" y="2567"/>
                    <a:pt x="2557" y="2031"/>
                    <a:pt x="2573" y="1318"/>
                  </a:cubicBezTo>
                  <a:cubicBezTo>
                    <a:pt x="2590" y="578"/>
                    <a:pt x="2039" y="8"/>
                    <a:pt x="1302" y="0"/>
                  </a:cubicBezTo>
                  <a:cubicBezTo>
                    <a:pt x="1298" y="0"/>
                    <a:pt x="1293" y="0"/>
                    <a:pt x="128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6" name="Google Shape;376;p1"/>
            <p:cNvSpPr/>
            <p:nvPr/>
          </p:nvSpPr>
          <p:spPr>
            <a:xfrm>
              <a:off x="8132281" y="2244216"/>
              <a:ext cx="103426" cy="102076"/>
            </a:xfrm>
            <a:custGeom>
              <a:rect b="b" l="l" r="r" t="t"/>
              <a:pathLst>
                <a:path extrusionOk="0" h="2572" w="2606">
                  <a:moveTo>
                    <a:pt x="1314" y="1"/>
                  </a:moveTo>
                  <a:cubicBezTo>
                    <a:pt x="607" y="1"/>
                    <a:pt x="55" y="523"/>
                    <a:pt x="29" y="1224"/>
                  </a:cubicBezTo>
                  <a:cubicBezTo>
                    <a:pt x="0" y="1962"/>
                    <a:pt x="539" y="2549"/>
                    <a:pt x="1272" y="2571"/>
                  </a:cubicBezTo>
                  <a:cubicBezTo>
                    <a:pt x="1284" y="2571"/>
                    <a:pt x="1296" y="2571"/>
                    <a:pt x="1309" y="2571"/>
                  </a:cubicBezTo>
                  <a:cubicBezTo>
                    <a:pt x="2029" y="2571"/>
                    <a:pt x="2584" y="2028"/>
                    <a:pt x="2596" y="1307"/>
                  </a:cubicBezTo>
                  <a:cubicBezTo>
                    <a:pt x="2606" y="569"/>
                    <a:pt x="2049" y="2"/>
                    <a:pt x="131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7" name="Google Shape;377;p1"/>
            <p:cNvSpPr/>
            <p:nvPr/>
          </p:nvSpPr>
          <p:spPr>
            <a:xfrm>
              <a:off x="7881093" y="2244256"/>
              <a:ext cx="102751" cy="102076"/>
            </a:xfrm>
            <a:custGeom>
              <a:rect b="b" l="l" r="r" t="t"/>
              <a:pathLst>
                <a:path extrusionOk="0" h="2572" w="2589">
                  <a:moveTo>
                    <a:pt x="1285" y="0"/>
                  </a:moveTo>
                  <a:cubicBezTo>
                    <a:pt x="1264" y="0"/>
                    <a:pt x="1244" y="1"/>
                    <a:pt x="1223" y="1"/>
                  </a:cubicBezTo>
                  <a:cubicBezTo>
                    <a:pt x="524" y="33"/>
                    <a:pt x="1" y="584"/>
                    <a:pt x="2" y="1291"/>
                  </a:cubicBezTo>
                  <a:cubicBezTo>
                    <a:pt x="3" y="2022"/>
                    <a:pt x="560" y="2571"/>
                    <a:pt x="1288" y="2571"/>
                  </a:cubicBezTo>
                  <a:cubicBezTo>
                    <a:pt x="1295" y="2571"/>
                    <a:pt x="1302" y="2571"/>
                    <a:pt x="1308" y="2571"/>
                  </a:cubicBezTo>
                  <a:cubicBezTo>
                    <a:pt x="2041" y="2558"/>
                    <a:pt x="2589" y="1984"/>
                    <a:pt x="2569" y="1243"/>
                  </a:cubicBezTo>
                  <a:cubicBezTo>
                    <a:pt x="2548" y="532"/>
                    <a:pt x="1994" y="0"/>
                    <a:pt x="128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8" name="Google Shape;378;p1"/>
            <p:cNvSpPr/>
            <p:nvPr/>
          </p:nvSpPr>
          <p:spPr>
            <a:xfrm>
              <a:off x="7627564" y="2244177"/>
              <a:ext cx="103823" cy="101997"/>
            </a:xfrm>
            <a:custGeom>
              <a:rect b="b" l="l" r="r" t="t"/>
              <a:pathLst>
                <a:path extrusionOk="0" h="2570" w="2616">
                  <a:moveTo>
                    <a:pt x="1319" y="1"/>
                  </a:moveTo>
                  <a:cubicBezTo>
                    <a:pt x="613" y="1"/>
                    <a:pt x="64" y="520"/>
                    <a:pt x="31" y="1220"/>
                  </a:cubicBezTo>
                  <a:cubicBezTo>
                    <a:pt x="1" y="1959"/>
                    <a:pt x="538" y="2546"/>
                    <a:pt x="1271" y="2569"/>
                  </a:cubicBezTo>
                  <a:cubicBezTo>
                    <a:pt x="1286" y="2569"/>
                    <a:pt x="1301" y="2569"/>
                    <a:pt x="1316" y="2569"/>
                  </a:cubicBezTo>
                  <a:cubicBezTo>
                    <a:pt x="2033" y="2569"/>
                    <a:pt x="2588" y="2030"/>
                    <a:pt x="2601" y="1311"/>
                  </a:cubicBezTo>
                  <a:cubicBezTo>
                    <a:pt x="2615" y="574"/>
                    <a:pt x="2059" y="8"/>
                    <a:pt x="1322" y="1"/>
                  </a:cubicBezTo>
                  <a:cubicBezTo>
                    <a:pt x="1321" y="1"/>
                    <a:pt x="1320" y="1"/>
                    <a:pt x="131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9" name="Google Shape;379;p1"/>
            <p:cNvSpPr/>
            <p:nvPr/>
          </p:nvSpPr>
          <p:spPr>
            <a:xfrm>
              <a:off x="7374908" y="2244454"/>
              <a:ext cx="104418" cy="101917"/>
            </a:xfrm>
            <a:custGeom>
              <a:rect b="b" l="l" r="r" t="t"/>
              <a:pathLst>
                <a:path extrusionOk="0" h="2568" w="2631">
                  <a:moveTo>
                    <a:pt x="1324" y="0"/>
                  </a:moveTo>
                  <a:cubicBezTo>
                    <a:pt x="630" y="0"/>
                    <a:pt x="82" y="511"/>
                    <a:pt x="44" y="1200"/>
                  </a:cubicBezTo>
                  <a:cubicBezTo>
                    <a:pt x="0" y="1940"/>
                    <a:pt x="534" y="2533"/>
                    <a:pt x="1264" y="2566"/>
                  </a:cubicBezTo>
                  <a:cubicBezTo>
                    <a:pt x="1283" y="2567"/>
                    <a:pt x="1303" y="2567"/>
                    <a:pt x="1323" y="2567"/>
                  </a:cubicBezTo>
                  <a:cubicBezTo>
                    <a:pt x="2033" y="2567"/>
                    <a:pt x="2588" y="2036"/>
                    <a:pt x="2609" y="1329"/>
                  </a:cubicBezTo>
                  <a:cubicBezTo>
                    <a:pt x="2631" y="589"/>
                    <a:pt x="2083" y="14"/>
                    <a:pt x="1350" y="1"/>
                  </a:cubicBezTo>
                  <a:cubicBezTo>
                    <a:pt x="1342" y="1"/>
                    <a:pt x="1333" y="0"/>
                    <a:pt x="132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80" name="Google Shape;380;p1"/>
            <p:cNvSpPr/>
            <p:nvPr/>
          </p:nvSpPr>
          <p:spPr>
            <a:xfrm>
              <a:off x="7123720" y="2244177"/>
              <a:ext cx="102672" cy="101957"/>
            </a:xfrm>
            <a:custGeom>
              <a:rect b="b" l="l" r="r" t="t"/>
              <a:pathLst>
                <a:path extrusionOk="0" h="2569" w="2587">
                  <a:moveTo>
                    <a:pt x="1295" y="0"/>
                  </a:moveTo>
                  <a:cubicBezTo>
                    <a:pt x="1288" y="0"/>
                    <a:pt x="1280" y="0"/>
                    <a:pt x="1273" y="1"/>
                  </a:cubicBezTo>
                  <a:cubicBezTo>
                    <a:pt x="569" y="15"/>
                    <a:pt x="31" y="551"/>
                    <a:pt x="17" y="1254"/>
                  </a:cubicBezTo>
                  <a:cubicBezTo>
                    <a:pt x="1" y="1993"/>
                    <a:pt x="551" y="2561"/>
                    <a:pt x="1289" y="2569"/>
                  </a:cubicBezTo>
                  <a:cubicBezTo>
                    <a:pt x="1293" y="2569"/>
                    <a:pt x="1298" y="2569"/>
                    <a:pt x="1303" y="2569"/>
                  </a:cubicBezTo>
                  <a:cubicBezTo>
                    <a:pt x="2031" y="2569"/>
                    <a:pt x="2586" y="2012"/>
                    <a:pt x="2582" y="1278"/>
                  </a:cubicBezTo>
                  <a:cubicBezTo>
                    <a:pt x="2576" y="550"/>
                    <a:pt x="2020" y="0"/>
                    <a:pt x="129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81" name="Google Shape;381;p1"/>
            <p:cNvSpPr/>
            <p:nvPr/>
          </p:nvSpPr>
          <p:spPr>
            <a:xfrm>
              <a:off x="6870786" y="2244216"/>
              <a:ext cx="103505" cy="102037"/>
            </a:xfrm>
            <a:custGeom>
              <a:rect b="b" l="l" r="r" t="t"/>
              <a:pathLst>
                <a:path extrusionOk="0" h="2571" w="2608">
                  <a:moveTo>
                    <a:pt x="1314" y="1"/>
                  </a:moveTo>
                  <a:cubicBezTo>
                    <a:pt x="607" y="5"/>
                    <a:pt x="58" y="527"/>
                    <a:pt x="31" y="1228"/>
                  </a:cubicBezTo>
                  <a:cubicBezTo>
                    <a:pt x="0" y="1965"/>
                    <a:pt x="544" y="2550"/>
                    <a:pt x="1277" y="2571"/>
                  </a:cubicBezTo>
                  <a:cubicBezTo>
                    <a:pt x="1288" y="2571"/>
                    <a:pt x="1299" y="2571"/>
                    <a:pt x="1311" y="2571"/>
                  </a:cubicBezTo>
                  <a:cubicBezTo>
                    <a:pt x="2033" y="2571"/>
                    <a:pt x="2589" y="2027"/>
                    <a:pt x="2600" y="1306"/>
                  </a:cubicBezTo>
                  <a:cubicBezTo>
                    <a:pt x="2608" y="569"/>
                    <a:pt x="2051" y="2"/>
                    <a:pt x="131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82" name="Google Shape;382;p1"/>
            <p:cNvSpPr/>
            <p:nvPr/>
          </p:nvSpPr>
          <p:spPr>
            <a:xfrm>
              <a:off x="6619162" y="2244296"/>
              <a:ext cx="102711" cy="102037"/>
            </a:xfrm>
            <a:custGeom>
              <a:rect b="b" l="l" r="r" t="t"/>
              <a:pathLst>
                <a:path extrusionOk="0" h="2571" w="2588">
                  <a:moveTo>
                    <a:pt x="1298" y="0"/>
                  </a:moveTo>
                  <a:cubicBezTo>
                    <a:pt x="1290" y="0"/>
                    <a:pt x="1283" y="0"/>
                    <a:pt x="1275" y="0"/>
                  </a:cubicBezTo>
                  <a:cubicBezTo>
                    <a:pt x="571" y="13"/>
                    <a:pt x="32" y="550"/>
                    <a:pt x="18" y="1253"/>
                  </a:cubicBezTo>
                  <a:cubicBezTo>
                    <a:pt x="0" y="1992"/>
                    <a:pt x="551" y="2563"/>
                    <a:pt x="1288" y="2570"/>
                  </a:cubicBezTo>
                  <a:cubicBezTo>
                    <a:pt x="1293" y="2570"/>
                    <a:pt x="1297" y="2570"/>
                    <a:pt x="1302" y="2570"/>
                  </a:cubicBezTo>
                  <a:cubicBezTo>
                    <a:pt x="2031" y="2570"/>
                    <a:pt x="2587" y="2012"/>
                    <a:pt x="2583" y="1278"/>
                  </a:cubicBezTo>
                  <a:cubicBezTo>
                    <a:pt x="2577" y="548"/>
                    <a:pt x="2022" y="0"/>
                    <a:pt x="129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83" name="Google Shape;383;p1"/>
            <p:cNvSpPr/>
            <p:nvPr/>
          </p:nvSpPr>
          <p:spPr>
            <a:xfrm>
              <a:off x="6366783" y="2244296"/>
              <a:ext cx="102592" cy="102037"/>
            </a:xfrm>
            <a:custGeom>
              <a:rect b="b" l="l" r="r" t="t"/>
              <a:pathLst>
                <a:path extrusionOk="0" h="2571" w="2585">
                  <a:moveTo>
                    <a:pt x="1302" y="0"/>
                  </a:moveTo>
                  <a:cubicBezTo>
                    <a:pt x="1295" y="0"/>
                    <a:pt x="1289" y="0"/>
                    <a:pt x="1282" y="0"/>
                  </a:cubicBezTo>
                  <a:cubicBezTo>
                    <a:pt x="578" y="12"/>
                    <a:pt x="38" y="542"/>
                    <a:pt x="18" y="1246"/>
                  </a:cubicBezTo>
                  <a:cubicBezTo>
                    <a:pt x="0" y="1985"/>
                    <a:pt x="549" y="2558"/>
                    <a:pt x="1282" y="2570"/>
                  </a:cubicBezTo>
                  <a:cubicBezTo>
                    <a:pt x="1287" y="2570"/>
                    <a:pt x="1292" y="2570"/>
                    <a:pt x="1296" y="2570"/>
                  </a:cubicBezTo>
                  <a:cubicBezTo>
                    <a:pt x="2028" y="2570"/>
                    <a:pt x="2584" y="2016"/>
                    <a:pt x="2584" y="1284"/>
                  </a:cubicBezTo>
                  <a:cubicBezTo>
                    <a:pt x="2584" y="555"/>
                    <a:pt x="2029" y="0"/>
                    <a:pt x="130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84" name="Google Shape;384;p1"/>
            <p:cNvSpPr/>
            <p:nvPr/>
          </p:nvSpPr>
          <p:spPr>
            <a:xfrm>
              <a:off x="6369403" y="1994378"/>
              <a:ext cx="98187" cy="97314"/>
            </a:xfrm>
            <a:custGeom>
              <a:rect b="b" l="l" r="r" t="t"/>
              <a:pathLst>
                <a:path extrusionOk="0" h="2452" w="2474">
                  <a:moveTo>
                    <a:pt x="1237" y="1"/>
                  </a:moveTo>
                  <a:cubicBezTo>
                    <a:pt x="1234" y="1"/>
                    <a:pt x="1232" y="1"/>
                    <a:pt x="1229" y="1"/>
                  </a:cubicBezTo>
                  <a:cubicBezTo>
                    <a:pt x="588" y="2"/>
                    <a:pt x="18" y="570"/>
                    <a:pt x="9" y="1210"/>
                  </a:cubicBezTo>
                  <a:cubicBezTo>
                    <a:pt x="1" y="1864"/>
                    <a:pt x="587" y="2451"/>
                    <a:pt x="1234" y="2451"/>
                  </a:cubicBezTo>
                  <a:cubicBezTo>
                    <a:pt x="1249" y="2451"/>
                    <a:pt x="1264" y="2451"/>
                    <a:pt x="1280" y="2450"/>
                  </a:cubicBezTo>
                  <a:cubicBezTo>
                    <a:pt x="1921" y="2421"/>
                    <a:pt x="2474" y="1832"/>
                    <a:pt x="2459" y="1199"/>
                  </a:cubicBezTo>
                  <a:cubicBezTo>
                    <a:pt x="2445" y="561"/>
                    <a:pt x="1870" y="1"/>
                    <a:pt x="123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85" name="Google Shape;385;p1"/>
            <p:cNvSpPr/>
            <p:nvPr/>
          </p:nvSpPr>
          <p:spPr>
            <a:xfrm>
              <a:off x="8639935" y="1994259"/>
              <a:ext cx="98187" cy="97393"/>
            </a:xfrm>
            <a:custGeom>
              <a:rect b="b" l="l" r="r" t="t"/>
              <a:pathLst>
                <a:path extrusionOk="0" h="2454" w="2474">
                  <a:moveTo>
                    <a:pt x="1229" y="1"/>
                  </a:moveTo>
                  <a:cubicBezTo>
                    <a:pt x="587" y="1"/>
                    <a:pt x="1" y="586"/>
                    <a:pt x="8" y="1238"/>
                  </a:cubicBezTo>
                  <a:cubicBezTo>
                    <a:pt x="17" y="1878"/>
                    <a:pt x="585" y="2446"/>
                    <a:pt x="1225" y="2453"/>
                  </a:cubicBezTo>
                  <a:cubicBezTo>
                    <a:pt x="1229" y="2453"/>
                    <a:pt x="1233" y="2453"/>
                    <a:pt x="1237" y="2453"/>
                  </a:cubicBezTo>
                  <a:cubicBezTo>
                    <a:pt x="1870" y="2453"/>
                    <a:pt x="2440" y="1894"/>
                    <a:pt x="2456" y="1255"/>
                  </a:cubicBezTo>
                  <a:cubicBezTo>
                    <a:pt x="2474" y="621"/>
                    <a:pt x="1921" y="31"/>
                    <a:pt x="1280" y="2"/>
                  </a:cubicBezTo>
                  <a:cubicBezTo>
                    <a:pt x="1263" y="1"/>
                    <a:pt x="1246" y="1"/>
                    <a:pt x="122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86" name="Google Shape;386;p1"/>
            <p:cNvSpPr/>
            <p:nvPr/>
          </p:nvSpPr>
          <p:spPr>
            <a:xfrm>
              <a:off x="8387953" y="1994378"/>
              <a:ext cx="98306" cy="97314"/>
            </a:xfrm>
            <a:custGeom>
              <a:rect b="b" l="l" r="r" t="t"/>
              <a:pathLst>
                <a:path extrusionOk="0" h="2452" w="2477">
                  <a:moveTo>
                    <a:pt x="1227" y="0"/>
                  </a:moveTo>
                  <a:cubicBezTo>
                    <a:pt x="1221" y="0"/>
                    <a:pt x="1214" y="0"/>
                    <a:pt x="1208" y="1"/>
                  </a:cubicBezTo>
                  <a:cubicBezTo>
                    <a:pt x="569" y="11"/>
                    <a:pt x="4" y="586"/>
                    <a:pt x="1" y="1225"/>
                  </a:cubicBezTo>
                  <a:cubicBezTo>
                    <a:pt x="1" y="1865"/>
                    <a:pt x="565" y="2439"/>
                    <a:pt x="1206" y="2452"/>
                  </a:cubicBezTo>
                  <a:cubicBezTo>
                    <a:pt x="1213" y="2452"/>
                    <a:pt x="1220" y="2452"/>
                    <a:pt x="1227" y="2452"/>
                  </a:cubicBezTo>
                  <a:cubicBezTo>
                    <a:pt x="1885" y="2452"/>
                    <a:pt x="2476" y="1846"/>
                    <a:pt x="2451" y="1187"/>
                  </a:cubicBezTo>
                  <a:cubicBezTo>
                    <a:pt x="2428" y="552"/>
                    <a:pt x="1855" y="0"/>
                    <a:pt x="122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87" name="Google Shape;387;p1"/>
            <p:cNvSpPr/>
            <p:nvPr/>
          </p:nvSpPr>
          <p:spPr>
            <a:xfrm>
              <a:off x="8135416" y="1994378"/>
              <a:ext cx="98187" cy="97353"/>
            </a:xfrm>
            <a:custGeom>
              <a:rect b="b" l="l" r="r" t="t"/>
              <a:pathLst>
                <a:path extrusionOk="0" h="2453" w="2474">
                  <a:moveTo>
                    <a:pt x="1232" y="1"/>
                  </a:moveTo>
                  <a:cubicBezTo>
                    <a:pt x="1230" y="1"/>
                    <a:pt x="1227" y="1"/>
                    <a:pt x="1225" y="1"/>
                  </a:cubicBezTo>
                  <a:cubicBezTo>
                    <a:pt x="586" y="3"/>
                    <a:pt x="17" y="573"/>
                    <a:pt x="5" y="1216"/>
                  </a:cubicBezTo>
                  <a:cubicBezTo>
                    <a:pt x="1" y="1852"/>
                    <a:pt x="558" y="2431"/>
                    <a:pt x="1200" y="2452"/>
                  </a:cubicBezTo>
                  <a:cubicBezTo>
                    <a:pt x="1210" y="2452"/>
                    <a:pt x="1220" y="2452"/>
                    <a:pt x="1230" y="2452"/>
                  </a:cubicBezTo>
                  <a:cubicBezTo>
                    <a:pt x="1885" y="2452"/>
                    <a:pt x="2473" y="1855"/>
                    <a:pt x="2457" y="1199"/>
                  </a:cubicBezTo>
                  <a:cubicBezTo>
                    <a:pt x="2443" y="561"/>
                    <a:pt x="1866" y="1"/>
                    <a:pt x="123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88" name="Google Shape;388;p1"/>
            <p:cNvSpPr/>
            <p:nvPr/>
          </p:nvSpPr>
          <p:spPr>
            <a:xfrm>
              <a:off x="7882244" y="1994378"/>
              <a:ext cx="98743" cy="97314"/>
            </a:xfrm>
            <a:custGeom>
              <a:rect b="b" l="l" r="r" t="t"/>
              <a:pathLst>
                <a:path extrusionOk="0" h="2452" w="2488">
                  <a:moveTo>
                    <a:pt x="1252" y="0"/>
                  </a:moveTo>
                  <a:cubicBezTo>
                    <a:pt x="630" y="0"/>
                    <a:pt x="61" y="547"/>
                    <a:pt x="29" y="1173"/>
                  </a:cubicBezTo>
                  <a:cubicBezTo>
                    <a:pt x="0" y="1804"/>
                    <a:pt x="542" y="2405"/>
                    <a:pt x="1185" y="2449"/>
                  </a:cubicBezTo>
                  <a:cubicBezTo>
                    <a:pt x="1209" y="2450"/>
                    <a:pt x="1233" y="2451"/>
                    <a:pt x="1257" y="2451"/>
                  </a:cubicBezTo>
                  <a:cubicBezTo>
                    <a:pt x="1890" y="2451"/>
                    <a:pt x="2472" y="1883"/>
                    <a:pt x="2479" y="1236"/>
                  </a:cubicBezTo>
                  <a:cubicBezTo>
                    <a:pt x="2488" y="599"/>
                    <a:pt x="1925" y="21"/>
                    <a:pt x="1285" y="1"/>
                  </a:cubicBezTo>
                  <a:cubicBezTo>
                    <a:pt x="1274" y="0"/>
                    <a:pt x="1263" y="0"/>
                    <a:pt x="125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89" name="Google Shape;389;p1"/>
            <p:cNvSpPr/>
            <p:nvPr/>
          </p:nvSpPr>
          <p:spPr>
            <a:xfrm>
              <a:off x="7629350" y="1994259"/>
              <a:ext cx="99893" cy="97393"/>
            </a:xfrm>
            <a:custGeom>
              <a:rect b="b" l="l" r="r" t="t"/>
              <a:pathLst>
                <a:path extrusionOk="0" h="2454" w="2517">
                  <a:moveTo>
                    <a:pt x="1271" y="1"/>
                  </a:moveTo>
                  <a:cubicBezTo>
                    <a:pt x="660" y="1"/>
                    <a:pt x="94" y="529"/>
                    <a:pt x="50" y="1153"/>
                  </a:cubicBezTo>
                  <a:cubicBezTo>
                    <a:pt x="0" y="1816"/>
                    <a:pt x="586" y="2442"/>
                    <a:pt x="1256" y="2453"/>
                  </a:cubicBezTo>
                  <a:cubicBezTo>
                    <a:pt x="1261" y="2453"/>
                    <a:pt x="1266" y="2453"/>
                    <a:pt x="1271" y="2453"/>
                  </a:cubicBezTo>
                  <a:cubicBezTo>
                    <a:pt x="1901" y="2453"/>
                    <a:pt x="2476" y="1899"/>
                    <a:pt x="2498" y="1262"/>
                  </a:cubicBezTo>
                  <a:cubicBezTo>
                    <a:pt x="2517" y="628"/>
                    <a:pt x="1966" y="38"/>
                    <a:pt x="1329" y="2"/>
                  </a:cubicBezTo>
                  <a:cubicBezTo>
                    <a:pt x="1309" y="1"/>
                    <a:pt x="1290" y="1"/>
                    <a:pt x="127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90" name="Google Shape;390;p1"/>
            <p:cNvSpPr/>
            <p:nvPr/>
          </p:nvSpPr>
          <p:spPr>
            <a:xfrm>
              <a:off x="7377686" y="1994378"/>
              <a:ext cx="98623" cy="97274"/>
            </a:xfrm>
            <a:custGeom>
              <a:rect b="b" l="l" r="r" t="t"/>
              <a:pathLst>
                <a:path extrusionOk="0" h="2451" w="2485">
                  <a:moveTo>
                    <a:pt x="1255" y="1"/>
                  </a:moveTo>
                  <a:cubicBezTo>
                    <a:pt x="591" y="1"/>
                    <a:pt x="0" y="611"/>
                    <a:pt x="29" y="1271"/>
                  </a:cubicBezTo>
                  <a:cubicBezTo>
                    <a:pt x="59" y="1903"/>
                    <a:pt x="632" y="2451"/>
                    <a:pt x="1257" y="2451"/>
                  </a:cubicBezTo>
                  <a:cubicBezTo>
                    <a:pt x="1266" y="2451"/>
                    <a:pt x="1274" y="2450"/>
                    <a:pt x="1282" y="2450"/>
                  </a:cubicBezTo>
                  <a:cubicBezTo>
                    <a:pt x="1921" y="2436"/>
                    <a:pt x="2484" y="1856"/>
                    <a:pt x="2478" y="1220"/>
                  </a:cubicBezTo>
                  <a:cubicBezTo>
                    <a:pt x="2477" y="579"/>
                    <a:pt x="1910" y="9"/>
                    <a:pt x="1269" y="1"/>
                  </a:cubicBezTo>
                  <a:cubicBezTo>
                    <a:pt x="1264" y="1"/>
                    <a:pt x="1259" y="1"/>
                    <a:pt x="125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91" name="Google Shape;391;p1"/>
            <p:cNvSpPr/>
            <p:nvPr/>
          </p:nvSpPr>
          <p:spPr>
            <a:xfrm>
              <a:off x="5865003" y="1994378"/>
              <a:ext cx="98346" cy="97274"/>
            </a:xfrm>
            <a:custGeom>
              <a:rect b="b" l="l" r="r" t="t"/>
              <a:pathLst>
                <a:path extrusionOk="0" h="2451" w="2478">
                  <a:moveTo>
                    <a:pt x="1231" y="1"/>
                  </a:moveTo>
                  <a:cubicBezTo>
                    <a:pt x="1226" y="1"/>
                    <a:pt x="1221" y="1"/>
                    <a:pt x="1216" y="1"/>
                  </a:cubicBezTo>
                  <a:cubicBezTo>
                    <a:pt x="579" y="9"/>
                    <a:pt x="9" y="580"/>
                    <a:pt x="3" y="1217"/>
                  </a:cubicBezTo>
                  <a:cubicBezTo>
                    <a:pt x="1" y="1856"/>
                    <a:pt x="563" y="2436"/>
                    <a:pt x="1204" y="2450"/>
                  </a:cubicBezTo>
                  <a:cubicBezTo>
                    <a:pt x="1214" y="2450"/>
                    <a:pt x="1223" y="2451"/>
                    <a:pt x="1232" y="2451"/>
                  </a:cubicBezTo>
                  <a:cubicBezTo>
                    <a:pt x="1887" y="2451"/>
                    <a:pt x="2477" y="1850"/>
                    <a:pt x="2456" y="1193"/>
                  </a:cubicBezTo>
                  <a:cubicBezTo>
                    <a:pt x="2434" y="556"/>
                    <a:pt x="1861" y="1"/>
                    <a:pt x="123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92" name="Google Shape;392;p1"/>
            <p:cNvSpPr/>
            <p:nvPr/>
          </p:nvSpPr>
          <p:spPr>
            <a:xfrm>
              <a:off x="6621741" y="1994259"/>
              <a:ext cx="98187" cy="97393"/>
            </a:xfrm>
            <a:custGeom>
              <a:rect b="b" l="l" r="r" t="t"/>
              <a:pathLst>
                <a:path extrusionOk="0" h="2454" w="2474">
                  <a:moveTo>
                    <a:pt x="1229" y="1"/>
                  </a:moveTo>
                  <a:cubicBezTo>
                    <a:pt x="586" y="1"/>
                    <a:pt x="0" y="586"/>
                    <a:pt x="8" y="1238"/>
                  </a:cubicBezTo>
                  <a:cubicBezTo>
                    <a:pt x="16" y="1878"/>
                    <a:pt x="583" y="2446"/>
                    <a:pt x="1224" y="2453"/>
                  </a:cubicBezTo>
                  <a:cubicBezTo>
                    <a:pt x="1228" y="2453"/>
                    <a:pt x="1232" y="2453"/>
                    <a:pt x="1237" y="2453"/>
                  </a:cubicBezTo>
                  <a:cubicBezTo>
                    <a:pt x="1869" y="2453"/>
                    <a:pt x="2440" y="1894"/>
                    <a:pt x="2454" y="1255"/>
                  </a:cubicBezTo>
                  <a:cubicBezTo>
                    <a:pt x="2473" y="621"/>
                    <a:pt x="1920" y="31"/>
                    <a:pt x="1279" y="2"/>
                  </a:cubicBezTo>
                  <a:cubicBezTo>
                    <a:pt x="1262" y="1"/>
                    <a:pt x="1246" y="1"/>
                    <a:pt x="122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93" name="Google Shape;393;p1"/>
            <p:cNvSpPr/>
            <p:nvPr/>
          </p:nvSpPr>
          <p:spPr>
            <a:xfrm>
              <a:off x="6872969" y="1994418"/>
              <a:ext cx="98981" cy="97274"/>
            </a:xfrm>
            <a:custGeom>
              <a:rect b="b" l="l" r="r" t="t"/>
              <a:pathLst>
                <a:path extrusionOk="0" h="2451" w="2494">
                  <a:moveTo>
                    <a:pt x="1258" y="0"/>
                  </a:moveTo>
                  <a:cubicBezTo>
                    <a:pt x="637" y="0"/>
                    <a:pt x="68" y="542"/>
                    <a:pt x="34" y="1172"/>
                  </a:cubicBezTo>
                  <a:cubicBezTo>
                    <a:pt x="0" y="1833"/>
                    <a:pt x="594" y="2451"/>
                    <a:pt x="1263" y="2451"/>
                  </a:cubicBezTo>
                  <a:cubicBezTo>
                    <a:pt x="1263" y="2451"/>
                    <a:pt x="1264" y="2451"/>
                    <a:pt x="1265" y="2451"/>
                  </a:cubicBezTo>
                  <a:cubicBezTo>
                    <a:pt x="1904" y="2448"/>
                    <a:pt x="2476" y="1881"/>
                    <a:pt x="2486" y="1241"/>
                  </a:cubicBezTo>
                  <a:cubicBezTo>
                    <a:pt x="2493" y="601"/>
                    <a:pt x="1937" y="21"/>
                    <a:pt x="1294" y="1"/>
                  </a:cubicBezTo>
                  <a:cubicBezTo>
                    <a:pt x="1282" y="1"/>
                    <a:pt x="1270" y="0"/>
                    <a:pt x="125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94" name="Google Shape;394;p1"/>
            <p:cNvSpPr/>
            <p:nvPr/>
          </p:nvSpPr>
          <p:spPr>
            <a:xfrm>
              <a:off x="7124315" y="1994299"/>
              <a:ext cx="100965" cy="97353"/>
            </a:xfrm>
            <a:custGeom>
              <a:rect b="b" l="l" r="r" t="t"/>
              <a:pathLst>
                <a:path extrusionOk="0" h="2453" w="2544">
                  <a:moveTo>
                    <a:pt x="1279" y="1"/>
                  </a:moveTo>
                  <a:cubicBezTo>
                    <a:pt x="678" y="1"/>
                    <a:pt x="122" y="508"/>
                    <a:pt x="64" y="1128"/>
                  </a:cubicBezTo>
                  <a:cubicBezTo>
                    <a:pt x="0" y="1787"/>
                    <a:pt x="570" y="2426"/>
                    <a:pt x="1243" y="2452"/>
                  </a:cubicBezTo>
                  <a:cubicBezTo>
                    <a:pt x="1256" y="2453"/>
                    <a:pt x="1269" y="2453"/>
                    <a:pt x="1282" y="2453"/>
                  </a:cubicBezTo>
                  <a:cubicBezTo>
                    <a:pt x="1899" y="2453"/>
                    <a:pt x="2472" y="1914"/>
                    <a:pt x="2508" y="1285"/>
                  </a:cubicBezTo>
                  <a:cubicBezTo>
                    <a:pt x="2544" y="656"/>
                    <a:pt x="2006" y="53"/>
                    <a:pt x="1362" y="4"/>
                  </a:cubicBezTo>
                  <a:cubicBezTo>
                    <a:pt x="1334" y="2"/>
                    <a:pt x="1307" y="1"/>
                    <a:pt x="127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95" name="Google Shape;395;p1"/>
            <p:cNvSpPr/>
            <p:nvPr/>
          </p:nvSpPr>
          <p:spPr>
            <a:xfrm>
              <a:off x="6117382" y="1994378"/>
              <a:ext cx="98187" cy="97314"/>
            </a:xfrm>
            <a:custGeom>
              <a:rect b="b" l="l" r="r" t="t"/>
              <a:pathLst>
                <a:path extrusionOk="0" h="2452" w="2474">
                  <a:moveTo>
                    <a:pt x="1231" y="0"/>
                  </a:moveTo>
                  <a:cubicBezTo>
                    <a:pt x="1225" y="0"/>
                    <a:pt x="1218" y="0"/>
                    <a:pt x="1212" y="1"/>
                  </a:cubicBezTo>
                  <a:cubicBezTo>
                    <a:pt x="571" y="9"/>
                    <a:pt x="5" y="584"/>
                    <a:pt x="2" y="1222"/>
                  </a:cubicBezTo>
                  <a:cubicBezTo>
                    <a:pt x="1" y="1870"/>
                    <a:pt x="587" y="2452"/>
                    <a:pt x="1227" y="2452"/>
                  </a:cubicBezTo>
                  <a:cubicBezTo>
                    <a:pt x="1246" y="2452"/>
                    <a:pt x="1265" y="2451"/>
                    <a:pt x="1284" y="2450"/>
                  </a:cubicBezTo>
                  <a:cubicBezTo>
                    <a:pt x="1924" y="2414"/>
                    <a:pt x="2473" y="1822"/>
                    <a:pt x="2452" y="1187"/>
                  </a:cubicBezTo>
                  <a:cubicBezTo>
                    <a:pt x="2433" y="555"/>
                    <a:pt x="1861" y="0"/>
                    <a:pt x="123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96" name="Google Shape;396;p1"/>
            <p:cNvSpPr/>
            <p:nvPr/>
          </p:nvSpPr>
          <p:spPr>
            <a:xfrm>
              <a:off x="7506554" y="1870550"/>
              <a:ext cx="93504" cy="92789"/>
            </a:xfrm>
            <a:custGeom>
              <a:rect b="b" l="l" r="r" t="t"/>
              <a:pathLst>
                <a:path extrusionOk="0" h="2338" w="2356">
                  <a:moveTo>
                    <a:pt x="1182" y="0"/>
                  </a:moveTo>
                  <a:cubicBezTo>
                    <a:pt x="536" y="0"/>
                    <a:pt x="39" y="479"/>
                    <a:pt x="18" y="1128"/>
                  </a:cubicBezTo>
                  <a:cubicBezTo>
                    <a:pt x="0" y="1787"/>
                    <a:pt x="471" y="2307"/>
                    <a:pt x="1126" y="2336"/>
                  </a:cubicBezTo>
                  <a:cubicBezTo>
                    <a:pt x="1146" y="2337"/>
                    <a:pt x="1166" y="2337"/>
                    <a:pt x="1186" y="2337"/>
                  </a:cubicBezTo>
                  <a:cubicBezTo>
                    <a:pt x="1845" y="2337"/>
                    <a:pt x="2354" y="1833"/>
                    <a:pt x="2354" y="1170"/>
                  </a:cubicBezTo>
                  <a:cubicBezTo>
                    <a:pt x="2356" y="512"/>
                    <a:pt x="1865" y="12"/>
                    <a:pt x="1208" y="0"/>
                  </a:cubicBezTo>
                  <a:cubicBezTo>
                    <a:pt x="1200" y="0"/>
                    <a:pt x="1191" y="0"/>
                    <a:pt x="118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97" name="Google Shape;397;p1"/>
            <p:cNvSpPr/>
            <p:nvPr/>
          </p:nvSpPr>
          <p:spPr>
            <a:xfrm>
              <a:off x="7254850" y="1870550"/>
              <a:ext cx="93821" cy="92670"/>
            </a:xfrm>
            <a:custGeom>
              <a:rect b="b" l="l" r="r" t="t"/>
              <a:pathLst>
                <a:path extrusionOk="0" h="2335" w="2364">
                  <a:moveTo>
                    <a:pt x="1171" y="0"/>
                  </a:moveTo>
                  <a:cubicBezTo>
                    <a:pt x="1162" y="0"/>
                    <a:pt x="1152" y="0"/>
                    <a:pt x="1142" y="0"/>
                  </a:cubicBezTo>
                  <a:cubicBezTo>
                    <a:pt x="488" y="15"/>
                    <a:pt x="1" y="518"/>
                    <a:pt x="5" y="1175"/>
                  </a:cubicBezTo>
                  <a:cubicBezTo>
                    <a:pt x="9" y="1840"/>
                    <a:pt x="518" y="2335"/>
                    <a:pt x="1172" y="2335"/>
                  </a:cubicBezTo>
                  <a:cubicBezTo>
                    <a:pt x="1194" y="2335"/>
                    <a:pt x="1217" y="2334"/>
                    <a:pt x="1241" y="2333"/>
                  </a:cubicBezTo>
                  <a:cubicBezTo>
                    <a:pt x="1892" y="2298"/>
                    <a:pt x="2364" y="1775"/>
                    <a:pt x="2339" y="1118"/>
                  </a:cubicBezTo>
                  <a:cubicBezTo>
                    <a:pt x="2313" y="474"/>
                    <a:pt x="1816" y="0"/>
                    <a:pt x="117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98" name="Google Shape;398;p1"/>
            <p:cNvSpPr/>
            <p:nvPr/>
          </p:nvSpPr>
          <p:spPr>
            <a:xfrm>
              <a:off x="7002154" y="1870550"/>
              <a:ext cx="93345" cy="92631"/>
            </a:xfrm>
            <a:custGeom>
              <a:rect b="b" l="l" r="r" t="t"/>
              <a:pathLst>
                <a:path extrusionOk="0" h="2334" w="2352">
                  <a:moveTo>
                    <a:pt x="1185" y="0"/>
                  </a:moveTo>
                  <a:cubicBezTo>
                    <a:pt x="534" y="0"/>
                    <a:pt x="35" y="482"/>
                    <a:pt x="19" y="1133"/>
                  </a:cubicBezTo>
                  <a:cubicBezTo>
                    <a:pt x="0" y="1812"/>
                    <a:pt x="506" y="2333"/>
                    <a:pt x="1183" y="2333"/>
                  </a:cubicBezTo>
                  <a:cubicBezTo>
                    <a:pt x="1193" y="2333"/>
                    <a:pt x="1202" y="2333"/>
                    <a:pt x="1211" y="2333"/>
                  </a:cubicBezTo>
                  <a:cubicBezTo>
                    <a:pt x="1864" y="2320"/>
                    <a:pt x="2351" y="1817"/>
                    <a:pt x="2350" y="1161"/>
                  </a:cubicBezTo>
                  <a:cubicBezTo>
                    <a:pt x="2347" y="505"/>
                    <a:pt x="1854" y="8"/>
                    <a:pt x="1200" y="0"/>
                  </a:cubicBezTo>
                  <a:cubicBezTo>
                    <a:pt x="1195" y="0"/>
                    <a:pt x="1190" y="0"/>
                    <a:pt x="118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99" name="Google Shape;399;p1"/>
            <p:cNvSpPr/>
            <p:nvPr/>
          </p:nvSpPr>
          <p:spPr>
            <a:xfrm>
              <a:off x="6750292" y="1870550"/>
              <a:ext cx="93861" cy="92670"/>
            </a:xfrm>
            <a:custGeom>
              <a:rect b="b" l="l" r="r" t="t"/>
              <a:pathLst>
                <a:path extrusionOk="0" h="2335" w="2365">
                  <a:moveTo>
                    <a:pt x="1172" y="0"/>
                  </a:moveTo>
                  <a:cubicBezTo>
                    <a:pt x="1163" y="0"/>
                    <a:pt x="1153" y="0"/>
                    <a:pt x="1143" y="0"/>
                  </a:cubicBezTo>
                  <a:cubicBezTo>
                    <a:pt x="487" y="15"/>
                    <a:pt x="0" y="521"/>
                    <a:pt x="6" y="1177"/>
                  </a:cubicBezTo>
                  <a:cubicBezTo>
                    <a:pt x="10" y="1840"/>
                    <a:pt x="515" y="2335"/>
                    <a:pt x="1172" y="2335"/>
                  </a:cubicBezTo>
                  <a:cubicBezTo>
                    <a:pt x="1195" y="2335"/>
                    <a:pt x="1218" y="2334"/>
                    <a:pt x="1241" y="2333"/>
                  </a:cubicBezTo>
                  <a:cubicBezTo>
                    <a:pt x="1893" y="2298"/>
                    <a:pt x="2364" y="1775"/>
                    <a:pt x="2340" y="1118"/>
                  </a:cubicBezTo>
                  <a:cubicBezTo>
                    <a:pt x="2316" y="473"/>
                    <a:pt x="1817" y="0"/>
                    <a:pt x="117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00" name="Google Shape;400;p1"/>
            <p:cNvSpPr/>
            <p:nvPr/>
          </p:nvSpPr>
          <p:spPr>
            <a:xfrm>
              <a:off x="6497914" y="1870550"/>
              <a:ext cx="93464" cy="92750"/>
            </a:xfrm>
            <a:custGeom>
              <a:rect b="b" l="l" r="r" t="t"/>
              <a:pathLst>
                <a:path extrusionOk="0" h="2337" w="2355">
                  <a:moveTo>
                    <a:pt x="1174" y="0"/>
                  </a:moveTo>
                  <a:cubicBezTo>
                    <a:pt x="1173" y="0"/>
                    <a:pt x="1172" y="0"/>
                    <a:pt x="1171" y="0"/>
                  </a:cubicBezTo>
                  <a:cubicBezTo>
                    <a:pt x="515" y="2"/>
                    <a:pt x="17" y="493"/>
                    <a:pt x="7" y="1152"/>
                  </a:cubicBezTo>
                  <a:cubicBezTo>
                    <a:pt x="0" y="1813"/>
                    <a:pt x="483" y="2316"/>
                    <a:pt x="1137" y="2336"/>
                  </a:cubicBezTo>
                  <a:cubicBezTo>
                    <a:pt x="1150" y="2336"/>
                    <a:pt x="1162" y="2336"/>
                    <a:pt x="1174" y="2336"/>
                  </a:cubicBezTo>
                  <a:cubicBezTo>
                    <a:pt x="1847" y="2336"/>
                    <a:pt x="2354" y="1824"/>
                    <a:pt x="2341" y="1146"/>
                  </a:cubicBezTo>
                  <a:cubicBezTo>
                    <a:pt x="2328" y="491"/>
                    <a:pt x="1830" y="0"/>
                    <a:pt x="117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01" name="Google Shape;401;p1"/>
            <p:cNvSpPr/>
            <p:nvPr/>
          </p:nvSpPr>
          <p:spPr>
            <a:xfrm>
              <a:off x="6245059" y="1870550"/>
              <a:ext cx="93543" cy="92750"/>
            </a:xfrm>
            <a:custGeom>
              <a:rect b="b" l="l" r="r" t="t"/>
              <a:pathLst>
                <a:path extrusionOk="0" h="2337" w="2357">
                  <a:moveTo>
                    <a:pt x="1188" y="0"/>
                  </a:moveTo>
                  <a:cubicBezTo>
                    <a:pt x="538" y="0"/>
                    <a:pt x="39" y="481"/>
                    <a:pt x="19" y="1132"/>
                  </a:cubicBezTo>
                  <a:cubicBezTo>
                    <a:pt x="1" y="1814"/>
                    <a:pt x="507" y="2336"/>
                    <a:pt x="1185" y="2336"/>
                  </a:cubicBezTo>
                  <a:cubicBezTo>
                    <a:pt x="1193" y="2336"/>
                    <a:pt x="1202" y="2336"/>
                    <a:pt x="1210" y="2336"/>
                  </a:cubicBezTo>
                  <a:cubicBezTo>
                    <a:pt x="1865" y="2324"/>
                    <a:pt x="2356" y="1823"/>
                    <a:pt x="2355" y="1165"/>
                  </a:cubicBezTo>
                  <a:cubicBezTo>
                    <a:pt x="2355" y="506"/>
                    <a:pt x="1862" y="9"/>
                    <a:pt x="1203" y="0"/>
                  </a:cubicBezTo>
                  <a:cubicBezTo>
                    <a:pt x="1198" y="0"/>
                    <a:pt x="1193" y="0"/>
                    <a:pt x="118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02" name="Google Shape;402;p1"/>
            <p:cNvSpPr/>
            <p:nvPr/>
          </p:nvSpPr>
          <p:spPr>
            <a:xfrm>
              <a:off x="5992324" y="1870511"/>
              <a:ext cx="94456" cy="92710"/>
            </a:xfrm>
            <a:custGeom>
              <a:rect b="b" l="l" r="r" t="t"/>
              <a:pathLst>
                <a:path extrusionOk="0" h="2336" w="2380">
                  <a:moveTo>
                    <a:pt x="1199" y="1"/>
                  </a:moveTo>
                  <a:cubicBezTo>
                    <a:pt x="562" y="1"/>
                    <a:pt x="65" y="469"/>
                    <a:pt x="34" y="1106"/>
                  </a:cubicBezTo>
                  <a:cubicBezTo>
                    <a:pt x="1" y="1793"/>
                    <a:pt x="513" y="2334"/>
                    <a:pt x="1198" y="2335"/>
                  </a:cubicBezTo>
                  <a:cubicBezTo>
                    <a:pt x="1199" y="2335"/>
                    <a:pt x="1199" y="2335"/>
                    <a:pt x="1200" y="2335"/>
                  </a:cubicBezTo>
                  <a:cubicBezTo>
                    <a:pt x="1857" y="2335"/>
                    <a:pt x="2355" y="1847"/>
                    <a:pt x="2368" y="1192"/>
                  </a:cubicBezTo>
                  <a:cubicBezTo>
                    <a:pt x="2380" y="530"/>
                    <a:pt x="1900" y="23"/>
                    <a:pt x="1242" y="1"/>
                  </a:cubicBezTo>
                  <a:cubicBezTo>
                    <a:pt x="1228" y="1"/>
                    <a:pt x="1214" y="1"/>
                    <a:pt x="119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03" name="Google Shape;403;p1"/>
            <p:cNvSpPr/>
            <p:nvPr/>
          </p:nvSpPr>
          <p:spPr>
            <a:xfrm>
              <a:off x="8767811" y="1870471"/>
              <a:ext cx="93861" cy="92710"/>
            </a:xfrm>
            <a:custGeom>
              <a:rect b="b" l="l" r="r" t="t"/>
              <a:pathLst>
                <a:path extrusionOk="0" h="2336" w="2365">
                  <a:moveTo>
                    <a:pt x="1193" y="1"/>
                  </a:moveTo>
                  <a:cubicBezTo>
                    <a:pt x="510" y="1"/>
                    <a:pt x="0" y="531"/>
                    <a:pt x="25" y="1218"/>
                  </a:cubicBezTo>
                  <a:cubicBezTo>
                    <a:pt x="47" y="1863"/>
                    <a:pt x="546" y="2335"/>
                    <a:pt x="1192" y="2335"/>
                  </a:cubicBezTo>
                  <a:cubicBezTo>
                    <a:pt x="1202" y="2335"/>
                    <a:pt x="1212" y="2335"/>
                    <a:pt x="1221" y="2335"/>
                  </a:cubicBezTo>
                  <a:cubicBezTo>
                    <a:pt x="1876" y="2321"/>
                    <a:pt x="2365" y="1816"/>
                    <a:pt x="2357" y="1159"/>
                  </a:cubicBezTo>
                  <a:cubicBezTo>
                    <a:pt x="2352" y="501"/>
                    <a:pt x="1859" y="7"/>
                    <a:pt x="1201" y="1"/>
                  </a:cubicBezTo>
                  <a:cubicBezTo>
                    <a:pt x="1198" y="1"/>
                    <a:pt x="1196" y="1"/>
                    <a:pt x="119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04" name="Google Shape;404;p1"/>
            <p:cNvSpPr/>
            <p:nvPr/>
          </p:nvSpPr>
          <p:spPr>
            <a:xfrm>
              <a:off x="8515472" y="1870471"/>
              <a:ext cx="93940" cy="92710"/>
            </a:xfrm>
            <a:custGeom>
              <a:rect b="b" l="l" r="r" t="t"/>
              <a:pathLst>
                <a:path extrusionOk="0" h="2336" w="2367">
                  <a:moveTo>
                    <a:pt x="1193" y="1"/>
                  </a:moveTo>
                  <a:cubicBezTo>
                    <a:pt x="511" y="1"/>
                    <a:pt x="1" y="531"/>
                    <a:pt x="25" y="1218"/>
                  </a:cubicBezTo>
                  <a:cubicBezTo>
                    <a:pt x="51" y="1863"/>
                    <a:pt x="549" y="2335"/>
                    <a:pt x="1194" y="2335"/>
                  </a:cubicBezTo>
                  <a:cubicBezTo>
                    <a:pt x="1204" y="2335"/>
                    <a:pt x="1214" y="2335"/>
                    <a:pt x="1223" y="2335"/>
                  </a:cubicBezTo>
                  <a:cubicBezTo>
                    <a:pt x="1879" y="2321"/>
                    <a:pt x="2366" y="1816"/>
                    <a:pt x="2359" y="1159"/>
                  </a:cubicBezTo>
                  <a:cubicBezTo>
                    <a:pt x="2352" y="501"/>
                    <a:pt x="1859" y="7"/>
                    <a:pt x="1202" y="1"/>
                  </a:cubicBezTo>
                  <a:cubicBezTo>
                    <a:pt x="1199" y="1"/>
                    <a:pt x="1196" y="1"/>
                    <a:pt x="119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05" name="Google Shape;405;p1"/>
            <p:cNvSpPr/>
            <p:nvPr/>
          </p:nvSpPr>
          <p:spPr>
            <a:xfrm>
              <a:off x="8263213" y="1870471"/>
              <a:ext cx="93940" cy="92710"/>
            </a:xfrm>
            <a:custGeom>
              <a:rect b="b" l="l" r="r" t="t"/>
              <a:pathLst>
                <a:path extrusionOk="0" h="2336" w="2367">
                  <a:moveTo>
                    <a:pt x="1195" y="1"/>
                  </a:moveTo>
                  <a:cubicBezTo>
                    <a:pt x="512" y="1"/>
                    <a:pt x="1" y="531"/>
                    <a:pt x="27" y="1218"/>
                  </a:cubicBezTo>
                  <a:cubicBezTo>
                    <a:pt x="49" y="1863"/>
                    <a:pt x="548" y="2335"/>
                    <a:pt x="1193" y="2335"/>
                  </a:cubicBezTo>
                  <a:cubicBezTo>
                    <a:pt x="1202" y="2335"/>
                    <a:pt x="1212" y="2335"/>
                    <a:pt x="1222" y="2335"/>
                  </a:cubicBezTo>
                  <a:cubicBezTo>
                    <a:pt x="1878" y="2321"/>
                    <a:pt x="2366" y="1816"/>
                    <a:pt x="2359" y="1159"/>
                  </a:cubicBezTo>
                  <a:cubicBezTo>
                    <a:pt x="2353" y="501"/>
                    <a:pt x="1858" y="7"/>
                    <a:pt x="1203" y="1"/>
                  </a:cubicBezTo>
                  <a:cubicBezTo>
                    <a:pt x="1200" y="1"/>
                    <a:pt x="1197" y="1"/>
                    <a:pt x="119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06" name="Google Shape;406;p1"/>
            <p:cNvSpPr/>
            <p:nvPr/>
          </p:nvSpPr>
          <p:spPr>
            <a:xfrm>
              <a:off x="8011707" y="1870550"/>
              <a:ext cx="93821" cy="92750"/>
            </a:xfrm>
            <a:custGeom>
              <a:rect b="b" l="l" r="r" t="t"/>
              <a:pathLst>
                <a:path extrusionOk="0" h="2337" w="2364">
                  <a:moveTo>
                    <a:pt x="1170" y="0"/>
                  </a:moveTo>
                  <a:cubicBezTo>
                    <a:pt x="1160" y="0"/>
                    <a:pt x="1150" y="0"/>
                    <a:pt x="1141" y="0"/>
                  </a:cubicBezTo>
                  <a:cubicBezTo>
                    <a:pt x="484" y="15"/>
                    <a:pt x="0" y="521"/>
                    <a:pt x="6" y="1178"/>
                  </a:cubicBezTo>
                  <a:cubicBezTo>
                    <a:pt x="12" y="1842"/>
                    <a:pt x="517" y="2336"/>
                    <a:pt x="1173" y="2336"/>
                  </a:cubicBezTo>
                  <a:cubicBezTo>
                    <a:pt x="1195" y="2336"/>
                    <a:pt x="1218" y="2336"/>
                    <a:pt x="1242" y="2334"/>
                  </a:cubicBezTo>
                  <a:cubicBezTo>
                    <a:pt x="1892" y="2298"/>
                    <a:pt x="2363" y="1775"/>
                    <a:pt x="2339" y="1118"/>
                  </a:cubicBezTo>
                  <a:cubicBezTo>
                    <a:pt x="2313" y="473"/>
                    <a:pt x="1815" y="0"/>
                    <a:pt x="117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07" name="Google Shape;407;p1"/>
            <p:cNvSpPr/>
            <p:nvPr/>
          </p:nvSpPr>
          <p:spPr>
            <a:xfrm>
              <a:off x="7759250" y="1870550"/>
              <a:ext cx="93543" cy="92750"/>
            </a:xfrm>
            <a:custGeom>
              <a:rect b="b" l="l" r="r" t="t"/>
              <a:pathLst>
                <a:path extrusionOk="0" h="2337" w="2357">
                  <a:moveTo>
                    <a:pt x="1176" y="0"/>
                  </a:moveTo>
                  <a:cubicBezTo>
                    <a:pt x="1175" y="0"/>
                    <a:pt x="1174" y="0"/>
                    <a:pt x="1173" y="0"/>
                  </a:cubicBezTo>
                  <a:cubicBezTo>
                    <a:pt x="518" y="2"/>
                    <a:pt x="20" y="493"/>
                    <a:pt x="8" y="1152"/>
                  </a:cubicBezTo>
                  <a:cubicBezTo>
                    <a:pt x="1" y="1813"/>
                    <a:pt x="484" y="2316"/>
                    <a:pt x="1140" y="2336"/>
                  </a:cubicBezTo>
                  <a:cubicBezTo>
                    <a:pt x="1152" y="2336"/>
                    <a:pt x="1164" y="2336"/>
                    <a:pt x="1176" y="2336"/>
                  </a:cubicBezTo>
                  <a:cubicBezTo>
                    <a:pt x="1849" y="2336"/>
                    <a:pt x="2356" y="1824"/>
                    <a:pt x="2344" y="1146"/>
                  </a:cubicBezTo>
                  <a:cubicBezTo>
                    <a:pt x="2332" y="491"/>
                    <a:pt x="1832" y="0"/>
                    <a:pt x="117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08" name="Google Shape;408;p1"/>
            <p:cNvSpPr/>
            <p:nvPr/>
          </p:nvSpPr>
          <p:spPr>
            <a:xfrm>
              <a:off x="8391366" y="1746008"/>
              <a:ext cx="90527" cy="89416"/>
            </a:xfrm>
            <a:custGeom>
              <a:rect b="b" l="l" r="r" t="t"/>
              <a:pathLst>
                <a:path extrusionOk="0" h="2253" w="2281">
                  <a:moveTo>
                    <a:pt x="1139" y="1"/>
                  </a:moveTo>
                  <a:cubicBezTo>
                    <a:pt x="515" y="1"/>
                    <a:pt x="27" y="472"/>
                    <a:pt x="13" y="1101"/>
                  </a:cubicBezTo>
                  <a:cubicBezTo>
                    <a:pt x="0" y="1722"/>
                    <a:pt x="460" y="2219"/>
                    <a:pt x="1074" y="2251"/>
                  </a:cubicBezTo>
                  <a:cubicBezTo>
                    <a:pt x="1096" y="2252"/>
                    <a:pt x="1118" y="2253"/>
                    <a:pt x="1140" y="2253"/>
                  </a:cubicBezTo>
                  <a:cubicBezTo>
                    <a:pt x="1764" y="2253"/>
                    <a:pt x="2252" y="1781"/>
                    <a:pt x="2266" y="1153"/>
                  </a:cubicBezTo>
                  <a:cubicBezTo>
                    <a:pt x="2281" y="531"/>
                    <a:pt x="1821" y="33"/>
                    <a:pt x="1205" y="2"/>
                  </a:cubicBezTo>
                  <a:cubicBezTo>
                    <a:pt x="1183" y="1"/>
                    <a:pt x="1161" y="1"/>
                    <a:pt x="113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09" name="Google Shape;409;p1"/>
            <p:cNvSpPr/>
            <p:nvPr/>
          </p:nvSpPr>
          <p:spPr>
            <a:xfrm>
              <a:off x="8139147" y="1746008"/>
              <a:ext cx="90249" cy="89495"/>
            </a:xfrm>
            <a:custGeom>
              <a:rect b="b" l="l" r="r" t="t"/>
              <a:pathLst>
                <a:path extrusionOk="0" h="2255" w="2274">
                  <a:moveTo>
                    <a:pt x="1138" y="1"/>
                  </a:moveTo>
                  <a:cubicBezTo>
                    <a:pt x="1117" y="1"/>
                    <a:pt x="1096" y="1"/>
                    <a:pt x="1074" y="2"/>
                  </a:cubicBezTo>
                  <a:cubicBezTo>
                    <a:pt x="459" y="36"/>
                    <a:pt x="1" y="530"/>
                    <a:pt x="12" y="1151"/>
                  </a:cubicBezTo>
                  <a:cubicBezTo>
                    <a:pt x="25" y="1771"/>
                    <a:pt x="501" y="2242"/>
                    <a:pt x="1122" y="2254"/>
                  </a:cubicBezTo>
                  <a:cubicBezTo>
                    <a:pt x="1128" y="2254"/>
                    <a:pt x="1133" y="2254"/>
                    <a:pt x="1139" y="2254"/>
                  </a:cubicBezTo>
                  <a:cubicBezTo>
                    <a:pt x="1782" y="2254"/>
                    <a:pt x="2274" y="1753"/>
                    <a:pt x="2262" y="1105"/>
                  </a:cubicBezTo>
                  <a:cubicBezTo>
                    <a:pt x="2251" y="476"/>
                    <a:pt x="1764" y="1"/>
                    <a:pt x="113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10" name="Google Shape;410;p1"/>
            <p:cNvSpPr/>
            <p:nvPr/>
          </p:nvSpPr>
          <p:spPr>
            <a:xfrm>
              <a:off x="7887165" y="1746088"/>
              <a:ext cx="90964" cy="89416"/>
            </a:xfrm>
            <a:custGeom>
              <a:rect b="b" l="l" r="r" t="t"/>
              <a:pathLst>
                <a:path extrusionOk="0" h="2253" w="2292">
                  <a:moveTo>
                    <a:pt x="1132" y="0"/>
                  </a:moveTo>
                  <a:cubicBezTo>
                    <a:pt x="1124" y="0"/>
                    <a:pt x="1115" y="0"/>
                    <a:pt x="1106" y="0"/>
                  </a:cubicBezTo>
                  <a:cubicBezTo>
                    <a:pt x="485" y="13"/>
                    <a:pt x="14" y="490"/>
                    <a:pt x="8" y="1113"/>
                  </a:cubicBezTo>
                  <a:cubicBezTo>
                    <a:pt x="1" y="1757"/>
                    <a:pt x="494" y="2252"/>
                    <a:pt x="1136" y="2252"/>
                  </a:cubicBezTo>
                  <a:cubicBezTo>
                    <a:pt x="1143" y="2252"/>
                    <a:pt x="1151" y="2252"/>
                    <a:pt x="1158" y="2252"/>
                  </a:cubicBezTo>
                  <a:cubicBezTo>
                    <a:pt x="1807" y="2237"/>
                    <a:pt x="2291" y="1717"/>
                    <a:pt x="2257" y="1061"/>
                  </a:cubicBezTo>
                  <a:cubicBezTo>
                    <a:pt x="2227" y="454"/>
                    <a:pt x="1741" y="0"/>
                    <a:pt x="113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11" name="Google Shape;411;p1"/>
            <p:cNvSpPr/>
            <p:nvPr/>
          </p:nvSpPr>
          <p:spPr>
            <a:xfrm>
              <a:off x="7634985" y="1746048"/>
              <a:ext cx="89614" cy="89376"/>
            </a:xfrm>
            <a:custGeom>
              <a:rect b="b" l="l" r="r" t="t"/>
              <a:pathLst>
                <a:path extrusionOk="0" h="2252" w="2258">
                  <a:moveTo>
                    <a:pt x="1129" y="1"/>
                  </a:moveTo>
                  <a:cubicBezTo>
                    <a:pt x="490" y="1"/>
                    <a:pt x="0" y="493"/>
                    <a:pt x="3" y="1136"/>
                  </a:cubicBezTo>
                  <a:cubicBezTo>
                    <a:pt x="9" y="1770"/>
                    <a:pt x="496" y="2251"/>
                    <a:pt x="1128" y="2251"/>
                  </a:cubicBezTo>
                  <a:cubicBezTo>
                    <a:pt x="1145" y="2251"/>
                    <a:pt x="1161" y="2251"/>
                    <a:pt x="1178" y="2250"/>
                  </a:cubicBezTo>
                  <a:cubicBezTo>
                    <a:pt x="1796" y="2227"/>
                    <a:pt x="2258" y="1737"/>
                    <a:pt x="2255" y="1116"/>
                  </a:cubicBezTo>
                  <a:cubicBezTo>
                    <a:pt x="2250" y="494"/>
                    <a:pt x="1781" y="16"/>
                    <a:pt x="1159" y="1"/>
                  </a:cubicBezTo>
                  <a:cubicBezTo>
                    <a:pt x="1149" y="1"/>
                    <a:pt x="1139" y="1"/>
                    <a:pt x="112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12" name="Google Shape;412;p1"/>
            <p:cNvSpPr/>
            <p:nvPr/>
          </p:nvSpPr>
          <p:spPr>
            <a:xfrm>
              <a:off x="7382369" y="1746008"/>
              <a:ext cx="90249" cy="89495"/>
            </a:xfrm>
            <a:custGeom>
              <a:rect b="b" l="l" r="r" t="t"/>
              <a:pathLst>
                <a:path extrusionOk="0" h="2255" w="2274">
                  <a:moveTo>
                    <a:pt x="1139" y="1"/>
                  </a:moveTo>
                  <a:cubicBezTo>
                    <a:pt x="1118" y="1"/>
                    <a:pt x="1097" y="1"/>
                    <a:pt x="1076" y="2"/>
                  </a:cubicBezTo>
                  <a:cubicBezTo>
                    <a:pt x="458" y="36"/>
                    <a:pt x="0" y="530"/>
                    <a:pt x="13" y="1151"/>
                  </a:cubicBezTo>
                  <a:cubicBezTo>
                    <a:pt x="23" y="1771"/>
                    <a:pt x="499" y="2242"/>
                    <a:pt x="1122" y="2254"/>
                  </a:cubicBezTo>
                  <a:cubicBezTo>
                    <a:pt x="1127" y="2254"/>
                    <a:pt x="1133" y="2254"/>
                    <a:pt x="1138" y="2254"/>
                  </a:cubicBezTo>
                  <a:cubicBezTo>
                    <a:pt x="1782" y="2254"/>
                    <a:pt x="2274" y="1753"/>
                    <a:pt x="2262" y="1105"/>
                  </a:cubicBezTo>
                  <a:cubicBezTo>
                    <a:pt x="2251" y="476"/>
                    <a:pt x="1763" y="1"/>
                    <a:pt x="113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13" name="Google Shape;413;p1"/>
            <p:cNvSpPr/>
            <p:nvPr/>
          </p:nvSpPr>
          <p:spPr>
            <a:xfrm>
              <a:off x="7129832" y="1746088"/>
              <a:ext cx="90924" cy="89297"/>
            </a:xfrm>
            <a:custGeom>
              <a:rect b="b" l="l" r="r" t="t"/>
              <a:pathLst>
                <a:path extrusionOk="0" h="2250" w="2291">
                  <a:moveTo>
                    <a:pt x="1146" y="0"/>
                  </a:moveTo>
                  <a:cubicBezTo>
                    <a:pt x="493" y="0"/>
                    <a:pt x="0" y="508"/>
                    <a:pt x="20" y="1164"/>
                  </a:cubicBezTo>
                  <a:cubicBezTo>
                    <a:pt x="41" y="1782"/>
                    <a:pt x="522" y="2249"/>
                    <a:pt x="1143" y="2249"/>
                  </a:cubicBezTo>
                  <a:cubicBezTo>
                    <a:pt x="1796" y="2249"/>
                    <a:pt x="2291" y="1742"/>
                    <a:pt x="2269" y="1086"/>
                  </a:cubicBezTo>
                  <a:cubicBezTo>
                    <a:pt x="2250" y="467"/>
                    <a:pt x="1768" y="0"/>
                    <a:pt x="114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14" name="Google Shape;414;p1"/>
            <p:cNvSpPr/>
            <p:nvPr/>
          </p:nvSpPr>
          <p:spPr>
            <a:xfrm>
              <a:off x="6877890" y="1746008"/>
              <a:ext cx="90091" cy="89416"/>
            </a:xfrm>
            <a:custGeom>
              <a:rect b="b" l="l" r="r" t="t"/>
              <a:pathLst>
                <a:path extrusionOk="0" h="2253" w="2270">
                  <a:moveTo>
                    <a:pt x="1132" y="1"/>
                  </a:moveTo>
                  <a:cubicBezTo>
                    <a:pt x="490" y="1"/>
                    <a:pt x="1" y="499"/>
                    <a:pt x="9" y="1144"/>
                  </a:cubicBezTo>
                  <a:cubicBezTo>
                    <a:pt x="21" y="1777"/>
                    <a:pt x="508" y="2252"/>
                    <a:pt x="1137" y="2252"/>
                  </a:cubicBezTo>
                  <a:cubicBezTo>
                    <a:pt x="1156" y="2252"/>
                    <a:pt x="1174" y="2252"/>
                    <a:pt x="1193" y="2251"/>
                  </a:cubicBezTo>
                  <a:cubicBezTo>
                    <a:pt x="1809" y="2222"/>
                    <a:pt x="2270" y="1729"/>
                    <a:pt x="2261" y="1108"/>
                  </a:cubicBezTo>
                  <a:cubicBezTo>
                    <a:pt x="2251" y="486"/>
                    <a:pt x="1778" y="14"/>
                    <a:pt x="1157" y="1"/>
                  </a:cubicBezTo>
                  <a:cubicBezTo>
                    <a:pt x="1149" y="1"/>
                    <a:pt x="1140" y="1"/>
                    <a:pt x="113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15" name="Google Shape;415;p1"/>
            <p:cNvSpPr/>
            <p:nvPr/>
          </p:nvSpPr>
          <p:spPr>
            <a:xfrm>
              <a:off x="6625353" y="1745929"/>
              <a:ext cx="90646" cy="89416"/>
            </a:xfrm>
            <a:custGeom>
              <a:rect b="b" l="l" r="r" t="t"/>
              <a:pathLst>
                <a:path extrusionOk="0" h="2253" w="2284">
                  <a:moveTo>
                    <a:pt x="1138" y="0"/>
                  </a:moveTo>
                  <a:cubicBezTo>
                    <a:pt x="519" y="0"/>
                    <a:pt x="34" y="469"/>
                    <a:pt x="19" y="1094"/>
                  </a:cubicBezTo>
                  <a:cubicBezTo>
                    <a:pt x="0" y="1715"/>
                    <a:pt x="458" y="2215"/>
                    <a:pt x="1073" y="2250"/>
                  </a:cubicBezTo>
                  <a:cubicBezTo>
                    <a:pt x="1098" y="2252"/>
                    <a:pt x="1122" y="2252"/>
                    <a:pt x="1147" y="2252"/>
                  </a:cubicBezTo>
                  <a:cubicBezTo>
                    <a:pt x="1765" y="2252"/>
                    <a:pt x="2253" y="1785"/>
                    <a:pt x="2268" y="1159"/>
                  </a:cubicBezTo>
                  <a:cubicBezTo>
                    <a:pt x="2284" y="538"/>
                    <a:pt x="1829" y="40"/>
                    <a:pt x="1214" y="3"/>
                  </a:cubicBezTo>
                  <a:cubicBezTo>
                    <a:pt x="1189" y="1"/>
                    <a:pt x="1163" y="0"/>
                    <a:pt x="113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16" name="Google Shape;416;p1"/>
            <p:cNvSpPr/>
            <p:nvPr/>
          </p:nvSpPr>
          <p:spPr>
            <a:xfrm>
              <a:off x="6373610" y="1746008"/>
              <a:ext cx="89575" cy="89495"/>
            </a:xfrm>
            <a:custGeom>
              <a:rect b="b" l="l" r="r" t="t"/>
              <a:pathLst>
                <a:path extrusionOk="0" h="2255" w="2257">
                  <a:moveTo>
                    <a:pt x="1132" y="0"/>
                  </a:moveTo>
                  <a:cubicBezTo>
                    <a:pt x="497" y="0"/>
                    <a:pt x="6" y="483"/>
                    <a:pt x="5" y="1122"/>
                  </a:cubicBezTo>
                  <a:cubicBezTo>
                    <a:pt x="0" y="1748"/>
                    <a:pt x="466" y="2232"/>
                    <a:pt x="1084" y="2254"/>
                  </a:cubicBezTo>
                  <a:cubicBezTo>
                    <a:pt x="1098" y="2254"/>
                    <a:pt x="1112" y="2255"/>
                    <a:pt x="1126" y="2255"/>
                  </a:cubicBezTo>
                  <a:cubicBezTo>
                    <a:pt x="1761" y="2255"/>
                    <a:pt x="2252" y="1772"/>
                    <a:pt x="2253" y="1131"/>
                  </a:cubicBezTo>
                  <a:cubicBezTo>
                    <a:pt x="2256" y="508"/>
                    <a:pt x="1791" y="24"/>
                    <a:pt x="1174" y="1"/>
                  </a:cubicBezTo>
                  <a:cubicBezTo>
                    <a:pt x="1160" y="0"/>
                    <a:pt x="1146" y="0"/>
                    <a:pt x="113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17" name="Google Shape;417;p1"/>
            <p:cNvSpPr/>
            <p:nvPr/>
          </p:nvSpPr>
          <p:spPr>
            <a:xfrm>
              <a:off x="6120835" y="1746088"/>
              <a:ext cx="90527" cy="89337"/>
            </a:xfrm>
            <a:custGeom>
              <a:rect b="b" l="l" r="r" t="t"/>
              <a:pathLst>
                <a:path extrusionOk="0" h="2251" w="2281">
                  <a:moveTo>
                    <a:pt x="1144" y="0"/>
                  </a:moveTo>
                  <a:cubicBezTo>
                    <a:pt x="493" y="0"/>
                    <a:pt x="0" y="505"/>
                    <a:pt x="15" y="1156"/>
                  </a:cubicBezTo>
                  <a:cubicBezTo>
                    <a:pt x="30" y="1782"/>
                    <a:pt x="519" y="2251"/>
                    <a:pt x="1142" y="2251"/>
                  </a:cubicBezTo>
                  <a:cubicBezTo>
                    <a:pt x="1165" y="2251"/>
                    <a:pt x="1188" y="2250"/>
                    <a:pt x="1211" y="2249"/>
                  </a:cubicBezTo>
                  <a:cubicBezTo>
                    <a:pt x="1826" y="2216"/>
                    <a:pt x="2281" y="1714"/>
                    <a:pt x="2266" y="1093"/>
                  </a:cubicBezTo>
                  <a:cubicBezTo>
                    <a:pt x="2252" y="474"/>
                    <a:pt x="1772" y="5"/>
                    <a:pt x="1149" y="0"/>
                  </a:cubicBezTo>
                  <a:cubicBezTo>
                    <a:pt x="1147" y="0"/>
                    <a:pt x="1145" y="0"/>
                    <a:pt x="114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18" name="Google Shape;418;p1"/>
            <p:cNvSpPr/>
            <p:nvPr/>
          </p:nvSpPr>
          <p:spPr>
            <a:xfrm>
              <a:off x="5868059" y="1746008"/>
              <a:ext cx="90805" cy="89376"/>
            </a:xfrm>
            <a:custGeom>
              <a:rect b="b" l="l" r="r" t="t"/>
              <a:pathLst>
                <a:path extrusionOk="0" h="2252" w="2288">
                  <a:moveTo>
                    <a:pt x="1153" y="1"/>
                  </a:moveTo>
                  <a:cubicBezTo>
                    <a:pt x="1147" y="1"/>
                    <a:pt x="1142" y="1"/>
                    <a:pt x="1136" y="1"/>
                  </a:cubicBezTo>
                  <a:cubicBezTo>
                    <a:pt x="484" y="11"/>
                    <a:pt x="0" y="528"/>
                    <a:pt x="29" y="1184"/>
                  </a:cubicBezTo>
                  <a:cubicBezTo>
                    <a:pt x="58" y="1793"/>
                    <a:pt x="540" y="2251"/>
                    <a:pt x="1152" y="2251"/>
                  </a:cubicBezTo>
                  <a:cubicBezTo>
                    <a:pt x="1159" y="2251"/>
                    <a:pt x="1165" y="2251"/>
                    <a:pt x="1172" y="2251"/>
                  </a:cubicBezTo>
                  <a:cubicBezTo>
                    <a:pt x="1794" y="2242"/>
                    <a:pt x="2266" y="1771"/>
                    <a:pt x="2279" y="1148"/>
                  </a:cubicBezTo>
                  <a:cubicBezTo>
                    <a:pt x="2288" y="499"/>
                    <a:pt x="1798" y="1"/>
                    <a:pt x="115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19" name="Google Shape;419;p1"/>
            <p:cNvSpPr/>
            <p:nvPr/>
          </p:nvSpPr>
          <p:spPr>
            <a:xfrm>
              <a:off x="8643229" y="1746088"/>
              <a:ext cx="91440" cy="89297"/>
            </a:xfrm>
            <a:custGeom>
              <a:rect b="b" l="l" r="r" t="t"/>
              <a:pathLst>
                <a:path extrusionOk="0" h="2250" w="2304">
                  <a:moveTo>
                    <a:pt x="1149" y="0"/>
                  </a:moveTo>
                  <a:cubicBezTo>
                    <a:pt x="532" y="0"/>
                    <a:pt x="49" y="464"/>
                    <a:pt x="28" y="1077"/>
                  </a:cubicBezTo>
                  <a:cubicBezTo>
                    <a:pt x="0" y="1733"/>
                    <a:pt x="490" y="2246"/>
                    <a:pt x="1145" y="2249"/>
                  </a:cubicBezTo>
                  <a:cubicBezTo>
                    <a:pt x="1148" y="2249"/>
                    <a:pt x="1151" y="2249"/>
                    <a:pt x="1153" y="2249"/>
                  </a:cubicBezTo>
                  <a:cubicBezTo>
                    <a:pt x="1771" y="2249"/>
                    <a:pt x="2253" y="1788"/>
                    <a:pt x="2276" y="1172"/>
                  </a:cubicBezTo>
                  <a:cubicBezTo>
                    <a:pt x="2304" y="518"/>
                    <a:pt x="1814" y="5"/>
                    <a:pt x="1161" y="0"/>
                  </a:cubicBezTo>
                  <a:cubicBezTo>
                    <a:pt x="1157" y="0"/>
                    <a:pt x="1153" y="0"/>
                    <a:pt x="114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20" name="Google Shape;420;p1"/>
            <p:cNvSpPr/>
            <p:nvPr/>
          </p:nvSpPr>
          <p:spPr>
            <a:xfrm>
              <a:off x="8516742" y="1620990"/>
              <a:ext cx="90170" cy="87313"/>
            </a:xfrm>
            <a:custGeom>
              <a:rect b="b" l="l" r="r" t="t"/>
              <a:pathLst>
                <a:path extrusionOk="0" h="2200" w="2272">
                  <a:moveTo>
                    <a:pt x="1205" y="1"/>
                  </a:moveTo>
                  <a:cubicBezTo>
                    <a:pt x="1191" y="1"/>
                    <a:pt x="1176" y="1"/>
                    <a:pt x="1161" y="2"/>
                  </a:cubicBezTo>
                  <a:cubicBezTo>
                    <a:pt x="518" y="35"/>
                    <a:pt x="136" y="406"/>
                    <a:pt x="65" y="1041"/>
                  </a:cubicBezTo>
                  <a:cubicBezTo>
                    <a:pt x="0" y="1625"/>
                    <a:pt x="528" y="2175"/>
                    <a:pt x="1123" y="2198"/>
                  </a:cubicBezTo>
                  <a:cubicBezTo>
                    <a:pt x="1136" y="2199"/>
                    <a:pt x="1149" y="2199"/>
                    <a:pt x="1162" y="2199"/>
                  </a:cubicBezTo>
                  <a:cubicBezTo>
                    <a:pt x="1736" y="2199"/>
                    <a:pt x="2251" y="1698"/>
                    <a:pt x="2261" y="1115"/>
                  </a:cubicBezTo>
                  <a:cubicBezTo>
                    <a:pt x="2272" y="538"/>
                    <a:pt x="1777" y="1"/>
                    <a:pt x="120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21" name="Google Shape;421;p1"/>
            <p:cNvSpPr/>
            <p:nvPr/>
          </p:nvSpPr>
          <p:spPr>
            <a:xfrm>
              <a:off x="8769398" y="1620950"/>
              <a:ext cx="89456" cy="87392"/>
            </a:xfrm>
            <a:custGeom>
              <a:rect b="b" l="l" r="r" t="t"/>
              <a:pathLst>
                <a:path extrusionOk="0" h="2202" w="2254">
                  <a:moveTo>
                    <a:pt x="1189" y="1"/>
                  </a:moveTo>
                  <a:cubicBezTo>
                    <a:pt x="1170" y="1"/>
                    <a:pt x="1150" y="1"/>
                    <a:pt x="1131" y="3"/>
                  </a:cubicBezTo>
                  <a:cubicBezTo>
                    <a:pt x="489" y="45"/>
                    <a:pt x="112" y="422"/>
                    <a:pt x="54" y="1058"/>
                  </a:cubicBezTo>
                  <a:cubicBezTo>
                    <a:pt x="1" y="1649"/>
                    <a:pt x="532" y="2189"/>
                    <a:pt x="1128" y="2201"/>
                  </a:cubicBezTo>
                  <a:cubicBezTo>
                    <a:pt x="1135" y="2201"/>
                    <a:pt x="1143" y="2201"/>
                    <a:pt x="1150" y="2201"/>
                  </a:cubicBezTo>
                  <a:cubicBezTo>
                    <a:pt x="1736" y="2201"/>
                    <a:pt x="2252" y="1691"/>
                    <a:pt x="2252" y="1101"/>
                  </a:cubicBezTo>
                  <a:cubicBezTo>
                    <a:pt x="2254" y="525"/>
                    <a:pt x="1759" y="1"/>
                    <a:pt x="118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22" name="Google Shape;422;p1"/>
            <p:cNvSpPr/>
            <p:nvPr/>
          </p:nvSpPr>
          <p:spPr>
            <a:xfrm>
              <a:off x="5994506" y="1620791"/>
              <a:ext cx="89337" cy="87352"/>
            </a:xfrm>
            <a:custGeom>
              <a:rect b="b" l="l" r="r" t="t"/>
              <a:pathLst>
                <a:path extrusionOk="0" h="2201" w="2251">
                  <a:moveTo>
                    <a:pt x="1146" y="1"/>
                  </a:moveTo>
                  <a:cubicBezTo>
                    <a:pt x="1141" y="1"/>
                    <a:pt x="1136" y="1"/>
                    <a:pt x="1131" y="1"/>
                  </a:cubicBezTo>
                  <a:cubicBezTo>
                    <a:pt x="537" y="8"/>
                    <a:pt x="1" y="549"/>
                    <a:pt x="49" y="1135"/>
                  </a:cubicBezTo>
                  <a:cubicBezTo>
                    <a:pt x="103" y="1776"/>
                    <a:pt x="479" y="2151"/>
                    <a:pt x="1121" y="2198"/>
                  </a:cubicBezTo>
                  <a:cubicBezTo>
                    <a:pt x="1145" y="2200"/>
                    <a:pt x="1168" y="2200"/>
                    <a:pt x="1192" y="2200"/>
                  </a:cubicBezTo>
                  <a:cubicBezTo>
                    <a:pt x="1752" y="2200"/>
                    <a:pt x="2242" y="1681"/>
                    <a:pt x="2245" y="1109"/>
                  </a:cubicBezTo>
                  <a:cubicBezTo>
                    <a:pt x="2251" y="519"/>
                    <a:pt x="1734" y="1"/>
                    <a:pt x="114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23" name="Google Shape;423;p1"/>
            <p:cNvSpPr/>
            <p:nvPr/>
          </p:nvSpPr>
          <p:spPr>
            <a:xfrm>
              <a:off x="6247083" y="1620791"/>
              <a:ext cx="92075" cy="87233"/>
            </a:xfrm>
            <a:custGeom>
              <a:rect b="b" l="l" r="r" t="t"/>
              <a:pathLst>
                <a:path extrusionOk="0" h="2198" w="2320">
                  <a:moveTo>
                    <a:pt x="1141" y="1"/>
                  </a:moveTo>
                  <a:cubicBezTo>
                    <a:pt x="584" y="1"/>
                    <a:pt x="71" y="473"/>
                    <a:pt x="36" y="1041"/>
                  </a:cubicBezTo>
                  <a:cubicBezTo>
                    <a:pt x="0" y="1627"/>
                    <a:pt x="499" y="2198"/>
                    <a:pt x="1088" y="2198"/>
                  </a:cubicBezTo>
                  <a:cubicBezTo>
                    <a:pt x="1091" y="2198"/>
                    <a:pt x="1094" y="2198"/>
                    <a:pt x="1097" y="2198"/>
                  </a:cubicBezTo>
                  <a:cubicBezTo>
                    <a:pt x="1745" y="2195"/>
                    <a:pt x="2136" y="1832"/>
                    <a:pt x="2232" y="1203"/>
                  </a:cubicBezTo>
                  <a:cubicBezTo>
                    <a:pt x="2320" y="622"/>
                    <a:pt x="1817" y="52"/>
                    <a:pt x="1220" y="4"/>
                  </a:cubicBezTo>
                  <a:cubicBezTo>
                    <a:pt x="1193" y="2"/>
                    <a:pt x="1167" y="1"/>
                    <a:pt x="114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24" name="Google Shape;424;p1"/>
            <p:cNvSpPr/>
            <p:nvPr/>
          </p:nvSpPr>
          <p:spPr>
            <a:xfrm>
              <a:off x="6498192" y="1621030"/>
              <a:ext cx="91003" cy="87352"/>
            </a:xfrm>
            <a:custGeom>
              <a:rect b="b" l="l" r="r" t="t"/>
              <a:pathLst>
                <a:path extrusionOk="0" h="2201" w="2293">
                  <a:moveTo>
                    <a:pt x="1212" y="0"/>
                  </a:moveTo>
                  <a:cubicBezTo>
                    <a:pt x="1203" y="0"/>
                    <a:pt x="1195" y="0"/>
                    <a:pt x="1187" y="1"/>
                  </a:cubicBezTo>
                  <a:cubicBezTo>
                    <a:pt x="542" y="19"/>
                    <a:pt x="156" y="388"/>
                    <a:pt x="74" y="1020"/>
                  </a:cubicBezTo>
                  <a:cubicBezTo>
                    <a:pt x="0" y="1603"/>
                    <a:pt x="515" y="2166"/>
                    <a:pt x="1110" y="2199"/>
                  </a:cubicBezTo>
                  <a:cubicBezTo>
                    <a:pt x="1129" y="2200"/>
                    <a:pt x="1149" y="2201"/>
                    <a:pt x="1168" y="2201"/>
                  </a:cubicBezTo>
                  <a:cubicBezTo>
                    <a:pt x="1734" y="2201"/>
                    <a:pt x="2248" y="1710"/>
                    <a:pt x="2271" y="1135"/>
                  </a:cubicBezTo>
                  <a:cubicBezTo>
                    <a:pt x="2292" y="552"/>
                    <a:pt x="1795" y="0"/>
                    <a:pt x="121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25" name="Google Shape;425;p1"/>
            <p:cNvSpPr/>
            <p:nvPr/>
          </p:nvSpPr>
          <p:spPr>
            <a:xfrm>
              <a:off x="6752356" y="1620871"/>
              <a:ext cx="89376" cy="87432"/>
            </a:xfrm>
            <a:custGeom>
              <a:rect b="b" l="l" r="r" t="t"/>
              <a:pathLst>
                <a:path extrusionOk="0" h="2203" w="2252">
                  <a:moveTo>
                    <a:pt x="1076" y="0"/>
                  </a:moveTo>
                  <a:cubicBezTo>
                    <a:pt x="527" y="0"/>
                    <a:pt x="34" y="505"/>
                    <a:pt x="19" y="1071"/>
                  </a:cubicBezTo>
                  <a:cubicBezTo>
                    <a:pt x="0" y="1665"/>
                    <a:pt x="513" y="2196"/>
                    <a:pt x="1110" y="2203"/>
                  </a:cubicBezTo>
                  <a:cubicBezTo>
                    <a:pt x="1114" y="2203"/>
                    <a:pt x="1118" y="2203"/>
                    <a:pt x="1122" y="2203"/>
                  </a:cubicBezTo>
                  <a:cubicBezTo>
                    <a:pt x="1711" y="2203"/>
                    <a:pt x="2251" y="1679"/>
                    <a:pt x="2214" y="1090"/>
                  </a:cubicBezTo>
                  <a:cubicBezTo>
                    <a:pt x="2175" y="447"/>
                    <a:pt x="1801" y="68"/>
                    <a:pt x="1166" y="5"/>
                  </a:cubicBezTo>
                  <a:cubicBezTo>
                    <a:pt x="1136" y="2"/>
                    <a:pt x="1106" y="0"/>
                    <a:pt x="107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26" name="Google Shape;426;p1"/>
            <p:cNvSpPr/>
            <p:nvPr/>
          </p:nvSpPr>
          <p:spPr>
            <a:xfrm>
              <a:off x="7003583" y="1620791"/>
              <a:ext cx="89218" cy="87590"/>
            </a:xfrm>
            <a:custGeom>
              <a:rect b="b" l="l" r="r" t="t"/>
              <a:pathLst>
                <a:path extrusionOk="0" h="2207" w="2248">
                  <a:moveTo>
                    <a:pt x="1112" y="1"/>
                  </a:moveTo>
                  <a:cubicBezTo>
                    <a:pt x="580" y="1"/>
                    <a:pt x="92" y="472"/>
                    <a:pt x="48" y="1023"/>
                  </a:cubicBezTo>
                  <a:cubicBezTo>
                    <a:pt x="0" y="1609"/>
                    <a:pt x="490" y="2169"/>
                    <a:pt x="1085" y="2205"/>
                  </a:cubicBezTo>
                  <a:cubicBezTo>
                    <a:pt x="1105" y="2206"/>
                    <a:pt x="1125" y="2207"/>
                    <a:pt x="1145" y="2207"/>
                  </a:cubicBezTo>
                  <a:cubicBezTo>
                    <a:pt x="1712" y="2207"/>
                    <a:pt x="2247" y="1718"/>
                    <a:pt x="2242" y="1146"/>
                  </a:cubicBezTo>
                  <a:cubicBezTo>
                    <a:pt x="2239" y="498"/>
                    <a:pt x="1876" y="106"/>
                    <a:pt x="1247" y="11"/>
                  </a:cubicBezTo>
                  <a:cubicBezTo>
                    <a:pt x="1202" y="4"/>
                    <a:pt x="1157" y="1"/>
                    <a:pt x="111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27" name="Google Shape;427;p1"/>
            <p:cNvSpPr/>
            <p:nvPr/>
          </p:nvSpPr>
          <p:spPr>
            <a:xfrm>
              <a:off x="7256993" y="1620791"/>
              <a:ext cx="89337" cy="87432"/>
            </a:xfrm>
            <a:custGeom>
              <a:rect b="b" l="l" r="r" t="t"/>
              <a:pathLst>
                <a:path extrusionOk="0" h="2203" w="2251">
                  <a:moveTo>
                    <a:pt x="1120" y="0"/>
                  </a:moveTo>
                  <a:cubicBezTo>
                    <a:pt x="537" y="0"/>
                    <a:pt x="0" y="508"/>
                    <a:pt x="23" y="1092"/>
                  </a:cubicBezTo>
                  <a:cubicBezTo>
                    <a:pt x="48" y="1738"/>
                    <a:pt x="419" y="2121"/>
                    <a:pt x="1051" y="2196"/>
                  </a:cubicBezTo>
                  <a:cubicBezTo>
                    <a:pt x="1087" y="2201"/>
                    <a:pt x="1124" y="2203"/>
                    <a:pt x="1160" y="2203"/>
                  </a:cubicBezTo>
                  <a:cubicBezTo>
                    <a:pt x="1704" y="2203"/>
                    <a:pt x="2194" y="1711"/>
                    <a:pt x="2221" y="1153"/>
                  </a:cubicBezTo>
                  <a:cubicBezTo>
                    <a:pt x="2250" y="563"/>
                    <a:pt x="1744" y="17"/>
                    <a:pt x="1149" y="1"/>
                  </a:cubicBezTo>
                  <a:cubicBezTo>
                    <a:pt x="1139" y="1"/>
                    <a:pt x="1130" y="0"/>
                    <a:pt x="112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28" name="Google Shape;428;p1"/>
            <p:cNvSpPr/>
            <p:nvPr/>
          </p:nvSpPr>
          <p:spPr>
            <a:xfrm>
              <a:off x="7510007" y="1620752"/>
              <a:ext cx="89257" cy="87630"/>
            </a:xfrm>
            <a:custGeom>
              <a:rect b="b" l="l" r="r" t="t"/>
              <a:pathLst>
                <a:path extrusionOk="0" h="2208" w="2249">
                  <a:moveTo>
                    <a:pt x="1103" y="0"/>
                  </a:moveTo>
                  <a:cubicBezTo>
                    <a:pt x="535" y="0"/>
                    <a:pt x="0" y="490"/>
                    <a:pt x="7" y="1063"/>
                  </a:cubicBezTo>
                  <a:cubicBezTo>
                    <a:pt x="10" y="1710"/>
                    <a:pt x="373" y="2102"/>
                    <a:pt x="1003" y="2197"/>
                  </a:cubicBezTo>
                  <a:cubicBezTo>
                    <a:pt x="1048" y="2204"/>
                    <a:pt x="1092" y="2207"/>
                    <a:pt x="1137" y="2207"/>
                  </a:cubicBezTo>
                  <a:cubicBezTo>
                    <a:pt x="1667" y="2207"/>
                    <a:pt x="2157" y="1736"/>
                    <a:pt x="2202" y="1186"/>
                  </a:cubicBezTo>
                  <a:cubicBezTo>
                    <a:pt x="2249" y="599"/>
                    <a:pt x="1759" y="38"/>
                    <a:pt x="1163" y="2"/>
                  </a:cubicBezTo>
                  <a:cubicBezTo>
                    <a:pt x="1143" y="1"/>
                    <a:pt x="1123" y="0"/>
                    <a:pt x="110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29" name="Google Shape;429;p1"/>
            <p:cNvSpPr/>
            <p:nvPr/>
          </p:nvSpPr>
          <p:spPr>
            <a:xfrm>
              <a:off x="7760480" y="1620950"/>
              <a:ext cx="89337" cy="87313"/>
            </a:xfrm>
            <a:custGeom>
              <a:rect b="b" l="l" r="r" t="t"/>
              <a:pathLst>
                <a:path extrusionOk="0" h="2200" w="2251">
                  <a:moveTo>
                    <a:pt x="1185" y="0"/>
                  </a:moveTo>
                  <a:cubicBezTo>
                    <a:pt x="1162" y="0"/>
                    <a:pt x="1140" y="1"/>
                    <a:pt x="1117" y="3"/>
                  </a:cubicBezTo>
                  <a:cubicBezTo>
                    <a:pt x="480" y="52"/>
                    <a:pt x="100" y="429"/>
                    <a:pt x="49" y="1066"/>
                  </a:cubicBezTo>
                  <a:cubicBezTo>
                    <a:pt x="0" y="1657"/>
                    <a:pt x="538" y="2192"/>
                    <a:pt x="1133" y="2199"/>
                  </a:cubicBezTo>
                  <a:cubicBezTo>
                    <a:pt x="1137" y="2199"/>
                    <a:pt x="1141" y="2200"/>
                    <a:pt x="1145" y="2200"/>
                  </a:cubicBezTo>
                  <a:cubicBezTo>
                    <a:pt x="1732" y="2200"/>
                    <a:pt x="2250" y="1681"/>
                    <a:pt x="2246" y="1091"/>
                  </a:cubicBezTo>
                  <a:cubicBezTo>
                    <a:pt x="2243" y="517"/>
                    <a:pt x="1750" y="0"/>
                    <a:pt x="118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30" name="Google Shape;430;p1"/>
            <p:cNvSpPr/>
            <p:nvPr/>
          </p:nvSpPr>
          <p:spPr>
            <a:xfrm>
              <a:off x="8011985" y="1620990"/>
              <a:ext cx="90488" cy="87352"/>
            </a:xfrm>
            <a:custGeom>
              <a:rect b="b" l="l" r="r" t="t"/>
              <a:pathLst>
                <a:path extrusionOk="0" h="2201" w="2280">
                  <a:moveTo>
                    <a:pt x="1208" y="1"/>
                  </a:moveTo>
                  <a:cubicBezTo>
                    <a:pt x="1194" y="1"/>
                    <a:pt x="1180" y="1"/>
                    <a:pt x="1165" y="2"/>
                  </a:cubicBezTo>
                  <a:cubicBezTo>
                    <a:pt x="522" y="32"/>
                    <a:pt x="142" y="406"/>
                    <a:pt x="70" y="1039"/>
                  </a:cubicBezTo>
                  <a:cubicBezTo>
                    <a:pt x="0" y="1622"/>
                    <a:pt x="528" y="2177"/>
                    <a:pt x="1123" y="2200"/>
                  </a:cubicBezTo>
                  <a:cubicBezTo>
                    <a:pt x="1137" y="2200"/>
                    <a:pt x="1151" y="2201"/>
                    <a:pt x="1165" y="2201"/>
                  </a:cubicBezTo>
                  <a:cubicBezTo>
                    <a:pt x="1741" y="2201"/>
                    <a:pt x="2254" y="1702"/>
                    <a:pt x="2267" y="1120"/>
                  </a:cubicBezTo>
                  <a:cubicBezTo>
                    <a:pt x="2279" y="541"/>
                    <a:pt x="1784" y="1"/>
                    <a:pt x="120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31" name="Google Shape;431;p1"/>
            <p:cNvSpPr/>
            <p:nvPr/>
          </p:nvSpPr>
          <p:spPr>
            <a:xfrm>
              <a:off x="8265395" y="1620791"/>
              <a:ext cx="89456" cy="87392"/>
            </a:xfrm>
            <a:custGeom>
              <a:rect b="b" l="l" r="r" t="t"/>
              <a:pathLst>
                <a:path extrusionOk="0" h="2202" w="2254">
                  <a:moveTo>
                    <a:pt x="1138" y="1"/>
                  </a:moveTo>
                  <a:cubicBezTo>
                    <a:pt x="544" y="1"/>
                    <a:pt x="1" y="529"/>
                    <a:pt x="42" y="1120"/>
                  </a:cubicBezTo>
                  <a:cubicBezTo>
                    <a:pt x="83" y="1758"/>
                    <a:pt x="459" y="2138"/>
                    <a:pt x="1094" y="2198"/>
                  </a:cubicBezTo>
                  <a:cubicBezTo>
                    <a:pt x="1123" y="2200"/>
                    <a:pt x="1151" y="2202"/>
                    <a:pt x="1179" y="2202"/>
                  </a:cubicBezTo>
                  <a:cubicBezTo>
                    <a:pt x="1735" y="2202"/>
                    <a:pt x="2227" y="1692"/>
                    <a:pt x="2239" y="1125"/>
                  </a:cubicBezTo>
                  <a:cubicBezTo>
                    <a:pt x="2254" y="531"/>
                    <a:pt x="1736" y="4"/>
                    <a:pt x="1141" y="1"/>
                  </a:cubicBezTo>
                  <a:cubicBezTo>
                    <a:pt x="1140" y="1"/>
                    <a:pt x="1139" y="1"/>
                    <a:pt x="113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32" name="Google Shape;432;p1"/>
            <p:cNvSpPr/>
            <p:nvPr/>
          </p:nvSpPr>
          <p:spPr>
            <a:xfrm>
              <a:off x="8142084" y="1496726"/>
              <a:ext cx="85725" cy="83701"/>
            </a:xfrm>
            <a:custGeom>
              <a:rect b="b" l="l" r="r" t="t"/>
              <a:pathLst>
                <a:path extrusionOk="0" h="2109" w="2160">
                  <a:moveTo>
                    <a:pt x="1021" y="1"/>
                  </a:moveTo>
                  <a:cubicBezTo>
                    <a:pt x="488" y="1"/>
                    <a:pt x="17" y="497"/>
                    <a:pt x="9" y="1041"/>
                  </a:cubicBezTo>
                  <a:cubicBezTo>
                    <a:pt x="0" y="1606"/>
                    <a:pt x="497" y="2108"/>
                    <a:pt x="1064" y="2108"/>
                  </a:cubicBezTo>
                  <a:cubicBezTo>
                    <a:pt x="1066" y="2108"/>
                    <a:pt x="1069" y="2108"/>
                    <a:pt x="1071" y="2108"/>
                  </a:cubicBezTo>
                  <a:cubicBezTo>
                    <a:pt x="1642" y="2104"/>
                    <a:pt x="2159" y="1591"/>
                    <a:pt x="2113" y="1028"/>
                  </a:cubicBezTo>
                  <a:cubicBezTo>
                    <a:pt x="2064" y="420"/>
                    <a:pt x="1706" y="56"/>
                    <a:pt x="1096" y="4"/>
                  </a:cubicBezTo>
                  <a:cubicBezTo>
                    <a:pt x="1071" y="2"/>
                    <a:pt x="1046" y="1"/>
                    <a:pt x="102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33" name="Google Shape;433;p1"/>
            <p:cNvSpPr/>
            <p:nvPr/>
          </p:nvSpPr>
          <p:spPr>
            <a:xfrm>
              <a:off x="7887681" y="1496765"/>
              <a:ext cx="87154" cy="83661"/>
            </a:xfrm>
            <a:custGeom>
              <a:rect b="b" l="l" r="r" t="t"/>
              <a:pathLst>
                <a:path extrusionOk="0" h="2108" w="2196">
                  <a:moveTo>
                    <a:pt x="1165" y="1"/>
                  </a:moveTo>
                  <a:cubicBezTo>
                    <a:pt x="1154" y="1"/>
                    <a:pt x="1144" y="1"/>
                    <a:pt x="1134" y="1"/>
                  </a:cubicBezTo>
                  <a:cubicBezTo>
                    <a:pt x="522" y="24"/>
                    <a:pt x="147" y="371"/>
                    <a:pt x="72" y="978"/>
                  </a:cubicBezTo>
                  <a:cubicBezTo>
                    <a:pt x="1" y="1535"/>
                    <a:pt x="494" y="2074"/>
                    <a:pt x="1064" y="2106"/>
                  </a:cubicBezTo>
                  <a:cubicBezTo>
                    <a:pt x="1083" y="2107"/>
                    <a:pt x="1101" y="2107"/>
                    <a:pt x="1119" y="2107"/>
                  </a:cubicBezTo>
                  <a:cubicBezTo>
                    <a:pt x="1660" y="2107"/>
                    <a:pt x="2153" y="1636"/>
                    <a:pt x="2174" y="1085"/>
                  </a:cubicBezTo>
                  <a:cubicBezTo>
                    <a:pt x="2196" y="531"/>
                    <a:pt x="1720" y="1"/>
                    <a:pt x="116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34" name="Google Shape;434;p1"/>
            <p:cNvSpPr/>
            <p:nvPr/>
          </p:nvSpPr>
          <p:spPr>
            <a:xfrm>
              <a:off x="7637724" y="1496686"/>
              <a:ext cx="85685" cy="83741"/>
            </a:xfrm>
            <a:custGeom>
              <a:rect b="b" l="l" r="r" t="t"/>
              <a:pathLst>
                <a:path extrusionOk="0" h="2110" w="2159">
                  <a:moveTo>
                    <a:pt x="1017" y="1"/>
                  </a:moveTo>
                  <a:cubicBezTo>
                    <a:pt x="478" y="1"/>
                    <a:pt x="6" y="501"/>
                    <a:pt x="3" y="1047"/>
                  </a:cubicBezTo>
                  <a:cubicBezTo>
                    <a:pt x="0" y="1612"/>
                    <a:pt x="495" y="2109"/>
                    <a:pt x="1057" y="2109"/>
                  </a:cubicBezTo>
                  <a:cubicBezTo>
                    <a:pt x="1063" y="2109"/>
                    <a:pt x="1069" y="2109"/>
                    <a:pt x="1074" y="2109"/>
                  </a:cubicBezTo>
                  <a:cubicBezTo>
                    <a:pt x="1644" y="2100"/>
                    <a:pt x="2158" y="1580"/>
                    <a:pt x="2109" y="1018"/>
                  </a:cubicBezTo>
                  <a:cubicBezTo>
                    <a:pt x="2056" y="409"/>
                    <a:pt x="1691" y="50"/>
                    <a:pt x="1083" y="3"/>
                  </a:cubicBezTo>
                  <a:cubicBezTo>
                    <a:pt x="1061" y="2"/>
                    <a:pt x="1039" y="1"/>
                    <a:pt x="101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35" name="Google Shape;435;p1"/>
            <p:cNvSpPr/>
            <p:nvPr/>
          </p:nvSpPr>
          <p:spPr>
            <a:xfrm>
              <a:off x="7383282" y="1496527"/>
              <a:ext cx="86558" cy="83661"/>
            </a:xfrm>
            <a:custGeom>
              <a:rect b="b" l="l" r="r" t="t"/>
              <a:pathLst>
                <a:path extrusionOk="0" h="2108" w="2181">
                  <a:moveTo>
                    <a:pt x="1114" y="1"/>
                  </a:moveTo>
                  <a:cubicBezTo>
                    <a:pt x="1101" y="1"/>
                    <a:pt x="1089" y="1"/>
                    <a:pt x="1076" y="2"/>
                  </a:cubicBezTo>
                  <a:cubicBezTo>
                    <a:pt x="508" y="23"/>
                    <a:pt x="0" y="555"/>
                    <a:pt x="65" y="1114"/>
                  </a:cubicBezTo>
                  <a:cubicBezTo>
                    <a:pt x="136" y="1720"/>
                    <a:pt x="505" y="2074"/>
                    <a:pt x="1115" y="2106"/>
                  </a:cubicBezTo>
                  <a:cubicBezTo>
                    <a:pt x="1131" y="2107"/>
                    <a:pt x="1147" y="2107"/>
                    <a:pt x="1163" y="2107"/>
                  </a:cubicBezTo>
                  <a:cubicBezTo>
                    <a:pt x="1709" y="2107"/>
                    <a:pt x="2181" y="1591"/>
                    <a:pt x="2170" y="1039"/>
                  </a:cubicBezTo>
                  <a:cubicBezTo>
                    <a:pt x="2160" y="483"/>
                    <a:pt x="1664" y="1"/>
                    <a:pt x="111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36" name="Google Shape;436;p1"/>
            <p:cNvSpPr/>
            <p:nvPr/>
          </p:nvSpPr>
          <p:spPr>
            <a:xfrm>
              <a:off x="7132015" y="1496607"/>
              <a:ext cx="87789" cy="83502"/>
            </a:xfrm>
            <a:custGeom>
              <a:rect b="b" l="l" r="r" t="t"/>
              <a:pathLst>
                <a:path extrusionOk="0" h="2104" w="2212">
                  <a:moveTo>
                    <a:pt x="1087" y="1"/>
                  </a:moveTo>
                  <a:cubicBezTo>
                    <a:pt x="556" y="1"/>
                    <a:pt x="66" y="451"/>
                    <a:pt x="32" y="995"/>
                  </a:cubicBezTo>
                  <a:cubicBezTo>
                    <a:pt x="0" y="1554"/>
                    <a:pt x="476" y="2104"/>
                    <a:pt x="1037" y="2104"/>
                  </a:cubicBezTo>
                  <a:cubicBezTo>
                    <a:pt x="1040" y="2104"/>
                    <a:pt x="1044" y="2104"/>
                    <a:pt x="1048" y="2104"/>
                  </a:cubicBezTo>
                  <a:cubicBezTo>
                    <a:pt x="1658" y="2095"/>
                    <a:pt x="2043" y="1761"/>
                    <a:pt x="2132" y="1153"/>
                  </a:cubicBezTo>
                  <a:cubicBezTo>
                    <a:pt x="2211" y="592"/>
                    <a:pt x="1741" y="50"/>
                    <a:pt x="1166" y="4"/>
                  </a:cubicBezTo>
                  <a:cubicBezTo>
                    <a:pt x="1140" y="2"/>
                    <a:pt x="1113" y="1"/>
                    <a:pt x="108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37" name="Google Shape;437;p1"/>
            <p:cNvSpPr/>
            <p:nvPr/>
          </p:nvSpPr>
          <p:spPr>
            <a:xfrm>
              <a:off x="6878485" y="1496726"/>
              <a:ext cx="87233" cy="83622"/>
            </a:xfrm>
            <a:custGeom>
              <a:rect b="b" l="l" r="r" t="t"/>
              <a:pathLst>
                <a:path extrusionOk="0" h="2107" w="2198">
                  <a:moveTo>
                    <a:pt x="1165" y="0"/>
                  </a:moveTo>
                  <a:cubicBezTo>
                    <a:pt x="1155" y="0"/>
                    <a:pt x="1146" y="1"/>
                    <a:pt x="1136" y="1"/>
                  </a:cubicBezTo>
                  <a:cubicBezTo>
                    <a:pt x="526" y="20"/>
                    <a:pt x="152" y="365"/>
                    <a:pt x="72" y="972"/>
                  </a:cubicBezTo>
                  <a:cubicBezTo>
                    <a:pt x="0" y="1533"/>
                    <a:pt x="491" y="2070"/>
                    <a:pt x="1062" y="2105"/>
                  </a:cubicBezTo>
                  <a:cubicBezTo>
                    <a:pt x="1081" y="2106"/>
                    <a:pt x="1101" y="2107"/>
                    <a:pt x="1120" y="2107"/>
                  </a:cubicBezTo>
                  <a:cubicBezTo>
                    <a:pt x="1660" y="2107"/>
                    <a:pt x="2153" y="1638"/>
                    <a:pt x="2175" y="1088"/>
                  </a:cubicBezTo>
                  <a:cubicBezTo>
                    <a:pt x="2198" y="534"/>
                    <a:pt x="1723" y="0"/>
                    <a:pt x="116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38" name="Google Shape;438;p1"/>
            <p:cNvSpPr/>
            <p:nvPr/>
          </p:nvSpPr>
          <p:spPr>
            <a:xfrm>
              <a:off x="6627814" y="1496567"/>
              <a:ext cx="85725" cy="83780"/>
            </a:xfrm>
            <a:custGeom>
              <a:rect b="b" l="l" r="r" t="t"/>
              <a:pathLst>
                <a:path extrusionOk="0" h="2111" w="2160">
                  <a:moveTo>
                    <a:pt x="1082" y="0"/>
                  </a:moveTo>
                  <a:cubicBezTo>
                    <a:pt x="519" y="0"/>
                    <a:pt x="1" y="496"/>
                    <a:pt x="32" y="1057"/>
                  </a:cubicBezTo>
                  <a:cubicBezTo>
                    <a:pt x="66" y="1670"/>
                    <a:pt x="418" y="2037"/>
                    <a:pt x="1025" y="2105"/>
                  </a:cubicBezTo>
                  <a:cubicBezTo>
                    <a:pt x="1057" y="2108"/>
                    <a:pt x="1089" y="2110"/>
                    <a:pt x="1121" y="2110"/>
                  </a:cubicBezTo>
                  <a:cubicBezTo>
                    <a:pt x="1643" y="2110"/>
                    <a:pt x="2115" y="1630"/>
                    <a:pt x="2138" y="1093"/>
                  </a:cubicBezTo>
                  <a:cubicBezTo>
                    <a:pt x="2160" y="528"/>
                    <a:pt x="1670" y="12"/>
                    <a:pt x="1099" y="1"/>
                  </a:cubicBezTo>
                  <a:cubicBezTo>
                    <a:pt x="1093" y="0"/>
                    <a:pt x="1088" y="0"/>
                    <a:pt x="108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39" name="Google Shape;439;p1"/>
            <p:cNvSpPr/>
            <p:nvPr/>
          </p:nvSpPr>
          <p:spPr>
            <a:xfrm>
              <a:off x="6374165" y="1496805"/>
              <a:ext cx="86717" cy="83661"/>
            </a:xfrm>
            <a:custGeom>
              <a:rect b="b" l="l" r="r" t="t"/>
              <a:pathLst>
                <a:path extrusionOk="0" h="2108" w="2185">
                  <a:moveTo>
                    <a:pt x="1164" y="1"/>
                  </a:moveTo>
                  <a:cubicBezTo>
                    <a:pt x="1149" y="1"/>
                    <a:pt x="1133" y="1"/>
                    <a:pt x="1118" y="2"/>
                  </a:cubicBezTo>
                  <a:cubicBezTo>
                    <a:pt x="505" y="32"/>
                    <a:pt x="137" y="386"/>
                    <a:pt x="67" y="992"/>
                  </a:cubicBezTo>
                  <a:cubicBezTo>
                    <a:pt x="1" y="1548"/>
                    <a:pt x="505" y="2081"/>
                    <a:pt x="1075" y="2106"/>
                  </a:cubicBezTo>
                  <a:cubicBezTo>
                    <a:pt x="1089" y="2107"/>
                    <a:pt x="1103" y="2107"/>
                    <a:pt x="1117" y="2107"/>
                  </a:cubicBezTo>
                  <a:cubicBezTo>
                    <a:pt x="1664" y="2107"/>
                    <a:pt x="2159" y="1626"/>
                    <a:pt x="2171" y="1071"/>
                  </a:cubicBezTo>
                  <a:cubicBezTo>
                    <a:pt x="2184" y="517"/>
                    <a:pt x="1710" y="1"/>
                    <a:pt x="116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40" name="Google Shape;440;p1"/>
            <p:cNvSpPr/>
            <p:nvPr/>
          </p:nvSpPr>
          <p:spPr>
            <a:xfrm>
              <a:off x="6121906" y="1496527"/>
              <a:ext cx="86598" cy="83661"/>
            </a:xfrm>
            <a:custGeom>
              <a:rect b="b" l="l" r="r" t="t"/>
              <a:pathLst>
                <a:path extrusionOk="0" h="2108" w="2182">
                  <a:moveTo>
                    <a:pt x="1114" y="1"/>
                  </a:moveTo>
                  <a:cubicBezTo>
                    <a:pt x="1102" y="1"/>
                    <a:pt x="1089" y="1"/>
                    <a:pt x="1076" y="2"/>
                  </a:cubicBezTo>
                  <a:cubicBezTo>
                    <a:pt x="506" y="23"/>
                    <a:pt x="1" y="555"/>
                    <a:pt x="66" y="1114"/>
                  </a:cubicBezTo>
                  <a:cubicBezTo>
                    <a:pt x="137" y="1720"/>
                    <a:pt x="505" y="2074"/>
                    <a:pt x="1115" y="2106"/>
                  </a:cubicBezTo>
                  <a:cubicBezTo>
                    <a:pt x="1131" y="2107"/>
                    <a:pt x="1147" y="2107"/>
                    <a:pt x="1163" y="2107"/>
                  </a:cubicBezTo>
                  <a:cubicBezTo>
                    <a:pt x="1708" y="2107"/>
                    <a:pt x="2181" y="1591"/>
                    <a:pt x="2170" y="1039"/>
                  </a:cubicBezTo>
                  <a:cubicBezTo>
                    <a:pt x="2160" y="483"/>
                    <a:pt x="1664" y="1"/>
                    <a:pt x="111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41" name="Google Shape;441;p1"/>
            <p:cNvSpPr/>
            <p:nvPr/>
          </p:nvSpPr>
          <p:spPr>
            <a:xfrm>
              <a:off x="5870123" y="1496765"/>
              <a:ext cx="85765" cy="83661"/>
            </a:xfrm>
            <a:custGeom>
              <a:rect b="b" l="l" r="r" t="t"/>
              <a:pathLst>
                <a:path extrusionOk="0" h="2108" w="2161">
                  <a:moveTo>
                    <a:pt x="1149" y="1"/>
                  </a:moveTo>
                  <a:cubicBezTo>
                    <a:pt x="1130" y="1"/>
                    <a:pt x="1110" y="1"/>
                    <a:pt x="1090" y="3"/>
                  </a:cubicBezTo>
                  <a:cubicBezTo>
                    <a:pt x="480" y="43"/>
                    <a:pt x="114" y="400"/>
                    <a:pt x="54" y="1007"/>
                  </a:cubicBezTo>
                  <a:cubicBezTo>
                    <a:pt x="0" y="1569"/>
                    <a:pt x="509" y="2093"/>
                    <a:pt x="1078" y="2107"/>
                  </a:cubicBezTo>
                  <a:cubicBezTo>
                    <a:pt x="1086" y="2107"/>
                    <a:pt x="1094" y="2107"/>
                    <a:pt x="1103" y="2107"/>
                  </a:cubicBezTo>
                  <a:cubicBezTo>
                    <a:pt x="1661" y="2107"/>
                    <a:pt x="2156" y="1618"/>
                    <a:pt x="2159" y="1056"/>
                  </a:cubicBezTo>
                  <a:cubicBezTo>
                    <a:pt x="2161" y="507"/>
                    <a:pt x="1690" y="1"/>
                    <a:pt x="114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42" name="Google Shape;442;p1"/>
            <p:cNvSpPr/>
            <p:nvPr/>
          </p:nvSpPr>
          <p:spPr>
            <a:xfrm>
              <a:off x="8644538" y="1496765"/>
              <a:ext cx="87035" cy="83622"/>
            </a:xfrm>
            <a:custGeom>
              <a:rect b="b" l="l" r="r" t="t"/>
              <a:pathLst>
                <a:path extrusionOk="0" h="2107" w="2193">
                  <a:moveTo>
                    <a:pt x="1166" y="1"/>
                  </a:moveTo>
                  <a:cubicBezTo>
                    <a:pt x="1154" y="1"/>
                    <a:pt x="1142" y="1"/>
                    <a:pt x="1131" y="1"/>
                  </a:cubicBezTo>
                  <a:cubicBezTo>
                    <a:pt x="516" y="24"/>
                    <a:pt x="145" y="373"/>
                    <a:pt x="70" y="980"/>
                  </a:cubicBezTo>
                  <a:cubicBezTo>
                    <a:pt x="0" y="1541"/>
                    <a:pt x="495" y="2077"/>
                    <a:pt x="1065" y="2106"/>
                  </a:cubicBezTo>
                  <a:cubicBezTo>
                    <a:pt x="1082" y="2107"/>
                    <a:pt x="1099" y="2107"/>
                    <a:pt x="1116" y="2107"/>
                  </a:cubicBezTo>
                  <a:cubicBezTo>
                    <a:pt x="1663" y="2107"/>
                    <a:pt x="2154" y="1633"/>
                    <a:pt x="2174" y="1081"/>
                  </a:cubicBezTo>
                  <a:cubicBezTo>
                    <a:pt x="2192" y="526"/>
                    <a:pt x="1718" y="1"/>
                    <a:pt x="116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43" name="Google Shape;443;p1"/>
            <p:cNvSpPr/>
            <p:nvPr/>
          </p:nvSpPr>
          <p:spPr>
            <a:xfrm>
              <a:off x="8392438" y="1496805"/>
              <a:ext cx="86757" cy="83661"/>
            </a:xfrm>
            <a:custGeom>
              <a:rect b="b" l="l" r="r" t="t"/>
              <a:pathLst>
                <a:path extrusionOk="0" h="2108" w="2186">
                  <a:moveTo>
                    <a:pt x="1164" y="1"/>
                  </a:moveTo>
                  <a:cubicBezTo>
                    <a:pt x="1150" y="1"/>
                    <a:pt x="1136" y="1"/>
                    <a:pt x="1122" y="2"/>
                  </a:cubicBezTo>
                  <a:cubicBezTo>
                    <a:pt x="511" y="29"/>
                    <a:pt x="139" y="378"/>
                    <a:pt x="67" y="985"/>
                  </a:cubicBezTo>
                  <a:cubicBezTo>
                    <a:pt x="1" y="1545"/>
                    <a:pt x="498" y="2080"/>
                    <a:pt x="1069" y="2106"/>
                  </a:cubicBezTo>
                  <a:cubicBezTo>
                    <a:pt x="1084" y="2107"/>
                    <a:pt x="1099" y="2107"/>
                    <a:pt x="1114" y="2107"/>
                  </a:cubicBezTo>
                  <a:cubicBezTo>
                    <a:pt x="1659" y="2107"/>
                    <a:pt x="2154" y="1633"/>
                    <a:pt x="2170" y="1079"/>
                  </a:cubicBezTo>
                  <a:cubicBezTo>
                    <a:pt x="2185" y="523"/>
                    <a:pt x="1716" y="1"/>
                    <a:pt x="116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44" name="Google Shape;444;p1"/>
            <p:cNvSpPr/>
            <p:nvPr/>
          </p:nvSpPr>
          <p:spPr>
            <a:xfrm>
              <a:off x="8775034" y="1373176"/>
              <a:ext cx="79534" cy="78303"/>
            </a:xfrm>
            <a:custGeom>
              <a:rect b="b" l="l" r="r" t="t"/>
              <a:pathLst>
                <a:path extrusionOk="0" h="1973" w="2004">
                  <a:moveTo>
                    <a:pt x="984" y="0"/>
                  </a:moveTo>
                  <a:cubicBezTo>
                    <a:pt x="453" y="0"/>
                    <a:pt x="44" y="405"/>
                    <a:pt x="23" y="943"/>
                  </a:cubicBezTo>
                  <a:cubicBezTo>
                    <a:pt x="0" y="1518"/>
                    <a:pt x="412" y="1959"/>
                    <a:pt x="984" y="1972"/>
                  </a:cubicBezTo>
                  <a:cubicBezTo>
                    <a:pt x="992" y="1972"/>
                    <a:pt x="1000" y="1972"/>
                    <a:pt x="1008" y="1972"/>
                  </a:cubicBezTo>
                  <a:cubicBezTo>
                    <a:pt x="1574" y="1972"/>
                    <a:pt x="2003" y="1557"/>
                    <a:pt x="1993" y="989"/>
                  </a:cubicBezTo>
                  <a:cubicBezTo>
                    <a:pt x="1980" y="398"/>
                    <a:pt x="1662" y="54"/>
                    <a:pt x="1073" y="4"/>
                  </a:cubicBezTo>
                  <a:cubicBezTo>
                    <a:pt x="1043" y="1"/>
                    <a:pt x="1013" y="0"/>
                    <a:pt x="98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45" name="Google Shape;445;p1"/>
            <p:cNvSpPr/>
            <p:nvPr/>
          </p:nvSpPr>
          <p:spPr>
            <a:xfrm>
              <a:off x="8522576" y="1373295"/>
              <a:ext cx="79534" cy="78184"/>
            </a:xfrm>
            <a:custGeom>
              <a:rect b="b" l="l" r="r" t="t"/>
              <a:pathLst>
                <a:path extrusionOk="0" h="1970" w="2004">
                  <a:moveTo>
                    <a:pt x="1047" y="1"/>
                  </a:moveTo>
                  <a:cubicBezTo>
                    <a:pt x="1029" y="1"/>
                    <a:pt x="1010" y="1"/>
                    <a:pt x="991" y="2"/>
                  </a:cubicBezTo>
                  <a:cubicBezTo>
                    <a:pt x="398" y="31"/>
                    <a:pt x="69" y="361"/>
                    <a:pt x="34" y="952"/>
                  </a:cubicBezTo>
                  <a:cubicBezTo>
                    <a:pt x="1" y="1526"/>
                    <a:pt x="429" y="1962"/>
                    <a:pt x="1002" y="1969"/>
                  </a:cubicBezTo>
                  <a:cubicBezTo>
                    <a:pt x="1008" y="1969"/>
                    <a:pt x="1014" y="1969"/>
                    <a:pt x="1020" y="1969"/>
                  </a:cubicBezTo>
                  <a:cubicBezTo>
                    <a:pt x="1586" y="1969"/>
                    <a:pt x="2004" y="1546"/>
                    <a:pt x="2000" y="976"/>
                  </a:cubicBezTo>
                  <a:cubicBezTo>
                    <a:pt x="1995" y="422"/>
                    <a:pt x="1591" y="1"/>
                    <a:pt x="104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46" name="Google Shape;446;p1"/>
            <p:cNvSpPr/>
            <p:nvPr/>
          </p:nvSpPr>
          <p:spPr>
            <a:xfrm>
              <a:off x="8270555" y="1373176"/>
              <a:ext cx="79494" cy="78303"/>
            </a:xfrm>
            <a:custGeom>
              <a:rect b="b" l="l" r="r" t="t"/>
              <a:pathLst>
                <a:path extrusionOk="0" h="1973" w="2003">
                  <a:moveTo>
                    <a:pt x="984" y="0"/>
                  </a:moveTo>
                  <a:cubicBezTo>
                    <a:pt x="453" y="0"/>
                    <a:pt x="44" y="405"/>
                    <a:pt x="24" y="943"/>
                  </a:cubicBezTo>
                  <a:cubicBezTo>
                    <a:pt x="1" y="1518"/>
                    <a:pt x="412" y="1959"/>
                    <a:pt x="985" y="1972"/>
                  </a:cubicBezTo>
                  <a:cubicBezTo>
                    <a:pt x="993" y="1972"/>
                    <a:pt x="1000" y="1972"/>
                    <a:pt x="1008" y="1972"/>
                  </a:cubicBezTo>
                  <a:cubicBezTo>
                    <a:pt x="1573" y="1972"/>
                    <a:pt x="2002" y="1557"/>
                    <a:pt x="1993" y="989"/>
                  </a:cubicBezTo>
                  <a:cubicBezTo>
                    <a:pt x="1980" y="398"/>
                    <a:pt x="1663" y="54"/>
                    <a:pt x="1073" y="4"/>
                  </a:cubicBezTo>
                  <a:cubicBezTo>
                    <a:pt x="1043" y="1"/>
                    <a:pt x="1014" y="0"/>
                    <a:pt x="98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47" name="Google Shape;447;p1"/>
            <p:cNvSpPr/>
            <p:nvPr/>
          </p:nvSpPr>
          <p:spPr>
            <a:xfrm>
              <a:off x="8018415" y="1373176"/>
              <a:ext cx="79534" cy="78303"/>
            </a:xfrm>
            <a:custGeom>
              <a:rect b="b" l="l" r="r" t="t"/>
              <a:pathLst>
                <a:path extrusionOk="0" h="1973" w="2004">
                  <a:moveTo>
                    <a:pt x="1033" y="1"/>
                  </a:moveTo>
                  <a:cubicBezTo>
                    <a:pt x="1008" y="1"/>
                    <a:pt x="982" y="2"/>
                    <a:pt x="956" y="4"/>
                  </a:cubicBezTo>
                  <a:cubicBezTo>
                    <a:pt x="366" y="46"/>
                    <a:pt x="44" y="384"/>
                    <a:pt x="22" y="975"/>
                  </a:cubicBezTo>
                  <a:cubicBezTo>
                    <a:pt x="0" y="1547"/>
                    <a:pt x="434" y="1972"/>
                    <a:pt x="1006" y="1972"/>
                  </a:cubicBezTo>
                  <a:cubicBezTo>
                    <a:pt x="1008" y="1972"/>
                    <a:pt x="1010" y="1972"/>
                    <a:pt x="1012" y="1972"/>
                  </a:cubicBezTo>
                  <a:cubicBezTo>
                    <a:pt x="1586" y="1966"/>
                    <a:pt x="2003" y="1534"/>
                    <a:pt x="1989" y="958"/>
                  </a:cubicBezTo>
                  <a:cubicBezTo>
                    <a:pt x="1975" y="413"/>
                    <a:pt x="1569" y="1"/>
                    <a:pt x="103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48" name="Google Shape;448;p1"/>
            <p:cNvSpPr/>
            <p:nvPr/>
          </p:nvSpPr>
          <p:spPr>
            <a:xfrm>
              <a:off x="7765243" y="1373096"/>
              <a:ext cx="79970" cy="78462"/>
            </a:xfrm>
            <a:custGeom>
              <a:rect b="b" l="l" r="r" t="t"/>
              <a:pathLst>
                <a:path extrusionOk="0" h="1977" w="2015">
                  <a:moveTo>
                    <a:pt x="998" y="1"/>
                  </a:moveTo>
                  <a:cubicBezTo>
                    <a:pt x="485" y="1"/>
                    <a:pt x="82" y="380"/>
                    <a:pt x="42" y="902"/>
                  </a:cubicBezTo>
                  <a:cubicBezTo>
                    <a:pt x="0" y="1478"/>
                    <a:pt x="398" y="1941"/>
                    <a:pt x="961" y="1974"/>
                  </a:cubicBezTo>
                  <a:cubicBezTo>
                    <a:pt x="983" y="1975"/>
                    <a:pt x="1005" y="1976"/>
                    <a:pt x="1027" y="1976"/>
                  </a:cubicBezTo>
                  <a:cubicBezTo>
                    <a:pt x="1570" y="1976"/>
                    <a:pt x="2002" y="1580"/>
                    <a:pt x="2009" y="1032"/>
                  </a:cubicBezTo>
                  <a:cubicBezTo>
                    <a:pt x="2015" y="442"/>
                    <a:pt x="1720" y="81"/>
                    <a:pt x="1129" y="9"/>
                  </a:cubicBezTo>
                  <a:cubicBezTo>
                    <a:pt x="1085" y="3"/>
                    <a:pt x="1041" y="1"/>
                    <a:pt x="99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49" name="Google Shape;449;p1"/>
            <p:cNvSpPr/>
            <p:nvPr/>
          </p:nvSpPr>
          <p:spPr>
            <a:xfrm>
              <a:off x="7512785" y="1373176"/>
              <a:ext cx="80407" cy="78184"/>
            </a:xfrm>
            <a:custGeom>
              <a:rect b="b" l="l" r="r" t="t"/>
              <a:pathLst>
                <a:path extrusionOk="0" h="1970" w="2026">
                  <a:moveTo>
                    <a:pt x="1031" y="0"/>
                  </a:moveTo>
                  <a:cubicBezTo>
                    <a:pt x="1018" y="0"/>
                    <a:pt x="1004" y="0"/>
                    <a:pt x="991" y="1"/>
                  </a:cubicBezTo>
                  <a:cubicBezTo>
                    <a:pt x="421" y="18"/>
                    <a:pt x="1" y="471"/>
                    <a:pt x="48" y="1046"/>
                  </a:cubicBezTo>
                  <a:cubicBezTo>
                    <a:pt x="98" y="1635"/>
                    <a:pt x="439" y="1955"/>
                    <a:pt x="1030" y="1969"/>
                  </a:cubicBezTo>
                  <a:cubicBezTo>
                    <a:pt x="1039" y="1970"/>
                    <a:pt x="1048" y="1970"/>
                    <a:pt x="1057" y="1970"/>
                  </a:cubicBezTo>
                  <a:cubicBezTo>
                    <a:pt x="1618" y="1970"/>
                    <a:pt x="2025" y="1534"/>
                    <a:pt x="2014" y="968"/>
                  </a:cubicBezTo>
                  <a:cubicBezTo>
                    <a:pt x="2005" y="408"/>
                    <a:pt x="1586" y="0"/>
                    <a:pt x="103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50" name="Google Shape;450;p1"/>
            <p:cNvSpPr/>
            <p:nvPr/>
          </p:nvSpPr>
          <p:spPr>
            <a:xfrm>
              <a:off x="6000539" y="1373334"/>
              <a:ext cx="79613" cy="78145"/>
            </a:xfrm>
            <a:custGeom>
              <a:rect b="b" l="l" r="r" t="t"/>
              <a:pathLst>
                <a:path extrusionOk="0" h="1969" w="2006">
                  <a:moveTo>
                    <a:pt x="960" y="1"/>
                  </a:moveTo>
                  <a:cubicBezTo>
                    <a:pt x="419" y="1"/>
                    <a:pt x="16" y="418"/>
                    <a:pt x="9" y="971"/>
                  </a:cubicBezTo>
                  <a:cubicBezTo>
                    <a:pt x="1" y="1543"/>
                    <a:pt x="424" y="1968"/>
                    <a:pt x="995" y="1968"/>
                  </a:cubicBezTo>
                  <a:cubicBezTo>
                    <a:pt x="997" y="1968"/>
                    <a:pt x="999" y="1968"/>
                    <a:pt x="1001" y="1968"/>
                  </a:cubicBezTo>
                  <a:cubicBezTo>
                    <a:pt x="1577" y="1965"/>
                    <a:pt x="2005" y="1530"/>
                    <a:pt x="1975" y="958"/>
                  </a:cubicBezTo>
                  <a:cubicBezTo>
                    <a:pt x="1946" y="365"/>
                    <a:pt x="1616" y="36"/>
                    <a:pt x="1025" y="3"/>
                  </a:cubicBezTo>
                  <a:cubicBezTo>
                    <a:pt x="1003" y="1"/>
                    <a:pt x="982" y="1"/>
                    <a:pt x="96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51" name="Google Shape;451;p1"/>
            <p:cNvSpPr/>
            <p:nvPr/>
          </p:nvSpPr>
          <p:spPr>
            <a:xfrm>
              <a:off x="6251528" y="1373176"/>
              <a:ext cx="80129" cy="78184"/>
            </a:xfrm>
            <a:custGeom>
              <a:rect b="b" l="l" r="r" t="t"/>
              <a:pathLst>
                <a:path extrusionOk="0" h="1970" w="2019">
                  <a:moveTo>
                    <a:pt x="1049" y="1"/>
                  </a:moveTo>
                  <a:cubicBezTo>
                    <a:pt x="1040" y="1"/>
                    <a:pt x="1030" y="1"/>
                    <a:pt x="1021" y="1"/>
                  </a:cubicBezTo>
                  <a:cubicBezTo>
                    <a:pt x="429" y="21"/>
                    <a:pt x="90" y="342"/>
                    <a:pt x="46" y="932"/>
                  </a:cubicBezTo>
                  <a:cubicBezTo>
                    <a:pt x="1" y="1505"/>
                    <a:pt x="423" y="1953"/>
                    <a:pt x="994" y="1969"/>
                  </a:cubicBezTo>
                  <a:cubicBezTo>
                    <a:pt x="1006" y="1970"/>
                    <a:pt x="1019" y="1970"/>
                    <a:pt x="1031" y="1970"/>
                  </a:cubicBezTo>
                  <a:cubicBezTo>
                    <a:pt x="1588" y="1970"/>
                    <a:pt x="2004" y="1559"/>
                    <a:pt x="2011" y="998"/>
                  </a:cubicBezTo>
                  <a:cubicBezTo>
                    <a:pt x="2018" y="432"/>
                    <a:pt x="1607" y="1"/>
                    <a:pt x="104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52" name="Google Shape;452;p1"/>
            <p:cNvSpPr/>
            <p:nvPr/>
          </p:nvSpPr>
          <p:spPr>
            <a:xfrm>
              <a:off x="6504224" y="1373374"/>
              <a:ext cx="79454" cy="78145"/>
            </a:xfrm>
            <a:custGeom>
              <a:rect b="b" l="l" r="r" t="t"/>
              <a:pathLst>
                <a:path extrusionOk="0" h="1969" w="2002">
                  <a:moveTo>
                    <a:pt x="1048" y="0"/>
                  </a:moveTo>
                  <a:cubicBezTo>
                    <a:pt x="1030" y="0"/>
                    <a:pt x="1011" y="1"/>
                    <a:pt x="993" y="2"/>
                  </a:cubicBezTo>
                  <a:cubicBezTo>
                    <a:pt x="403" y="26"/>
                    <a:pt x="68" y="353"/>
                    <a:pt x="32" y="944"/>
                  </a:cubicBezTo>
                  <a:cubicBezTo>
                    <a:pt x="0" y="1519"/>
                    <a:pt x="425" y="1957"/>
                    <a:pt x="997" y="1969"/>
                  </a:cubicBezTo>
                  <a:cubicBezTo>
                    <a:pt x="1002" y="1969"/>
                    <a:pt x="1007" y="1969"/>
                    <a:pt x="1012" y="1969"/>
                  </a:cubicBezTo>
                  <a:cubicBezTo>
                    <a:pt x="1580" y="1969"/>
                    <a:pt x="2002" y="1552"/>
                    <a:pt x="2002" y="980"/>
                  </a:cubicBezTo>
                  <a:cubicBezTo>
                    <a:pt x="2002" y="422"/>
                    <a:pt x="1598" y="0"/>
                    <a:pt x="104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53" name="Google Shape;453;p1"/>
            <p:cNvSpPr/>
            <p:nvPr/>
          </p:nvSpPr>
          <p:spPr>
            <a:xfrm>
              <a:off x="6755967" y="1373176"/>
              <a:ext cx="80447" cy="78184"/>
            </a:xfrm>
            <a:custGeom>
              <a:rect b="b" l="l" r="r" t="t"/>
              <a:pathLst>
                <a:path extrusionOk="0" h="1970" w="2027">
                  <a:moveTo>
                    <a:pt x="1032" y="0"/>
                  </a:moveTo>
                  <a:cubicBezTo>
                    <a:pt x="1019" y="0"/>
                    <a:pt x="1005" y="0"/>
                    <a:pt x="992" y="1"/>
                  </a:cubicBezTo>
                  <a:cubicBezTo>
                    <a:pt x="421" y="18"/>
                    <a:pt x="0" y="471"/>
                    <a:pt x="51" y="1046"/>
                  </a:cubicBezTo>
                  <a:cubicBezTo>
                    <a:pt x="98" y="1635"/>
                    <a:pt x="441" y="1955"/>
                    <a:pt x="1031" y="1969"/>
                  </a:cubicBezTo>
                  <a:cubicBezTo>
                    <a:pt x="1040" y="1970"/>
                    <a:pt x="1049" y="1970"/>
                    <a:pt x="1058" y="1970"/>
                  </a:cubicBezTo>
                  <a:cubicBezTo>
                    <a:pt x="1619" y="1970"/>
                    <a:pt x="2026" y="1534"/>
                    <a:pt x="2016" y="968"/>
                  </a:cubicBezTo>
                  <a:cubicBezTo>
                    <a:pt x="2006" y="408"/>
                    <a:pt x="1589" y="0"/>
                    <a:pt x="103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54" name="Google Shape;454;p1"/>
            <p:cNvSpPr/>
            <p:nvPr/>
          </p:nvSpPr>
          <p:spPr>
            <a:xfrm>
              <a:off x="7009259" y="1373176"/>
              <a:ext cx="79454" cy="78184"/>
            </a:xfrm>
            <a:custGeom>
              <a:rect b="b" l="l" r="r" t="t"/>
              <a:pathLst>
                <a:path extrusionOk="0" h="1970" w="2002">
                  <a:moveTo>
                    <a:pt x="1027" y="0"/>
                  </a:moveTo>
                  <a:cubicBezTo>
                    <a:pt x="1004" y="0"/>
                    <a:pt x="981" y="1"/>
                    <a:pt x="957" y="2"/>
                  </a:cubicBezTo>
                  <a:cubicBezTo>
                    <a:pt x="369" y="44"/>
                    <a:pt x="44" y="378"/>
                    <a:pt x="20" y="969"/>
                  </a:cubicBezTo>
                  <a:cubicBezTo>
                    <a:pt x="0" y="1541"/>
                    <a:pt x="431" y="1969"/>
                    <a:pt x="1002" y="1969"/>
                  </a:cubicBezTo>
                  <a:cubicBezTo>
                    <a:pt x="1004" y="1969"/>
                    <a:pt x="1006" y="1969"/>
                    <a:pt x="1008" y="1969"/>
                  </a:cubicBezTo>
                  <a:cubicBezTo>
                    <a:pt x="1583" y="1968"/>
                    <a:pt x="2002" y="1539"/>
                    <a:pt x="1989" y="962"/>
                  </a:cubicBezTo>
                  <a:cubicBezTo>
                    <a:pt x="1976" y="413"/>
                    <a:pt x="1569" y="0"/>
                    <a:pt x="102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55" name="Google Shape;455;p1"/>
            <p:cNvSpPr/>
            <p:nvPr/>
          </p:nvSpPr>
          <p:spPr>
            <a:xfrm>
              <a:off x="7261954" y="1373215"/>
              <a:ext cx="80050" cy="78264"/>
            </a:xfrm>
            <a:custGeom>
              <a:rect b="b" l="l" r="r" t="t"/>
              <a:pathLst>
                <a:path extrusionOk="0" h="1972" w="2017">
                  <a:moveTo>
                    <a:pt x="963" y="1"/>
                  </a:moveTo>
                  <a:cubicBezTo>
                    <a:pt x="408" y="1"/>
                    <a:pt x="1" y="433"/>
                    <a:pt x="8" y="996"/>
                  </a:cubicBezTo>
                  <a:cubicBezTo>
                    <a:pt x="14" y="1560"/>
                    <a:pt x="433" y="1972"/>
                    <a:pt x="994" y="1972"/>
                  </a:cubicBezTo>
                  <a:cubicBezTo>
                    <a:pt x="1004" y="1972"/>
                    <a:pt x="1015" y="1972"/>
                    <a:pt x="1025" y="1971"/>
                  </a:cubicBezTo>
                  <a:cubicBezTo>
                    <a:pt x="1596" y="1954"/>
                    <a:pt x="2017" y="1509"/>
                    <a:pt x="1976" y="934"/>
                  </a:cubicBezTo>
                  <a:cubicBezTo>
                    <a:pt x="1932" y="341"/>
                    <a:pt x="1592" y="22"/>
                    <a:pt x="1001" y="1"/>
                  </a:cubicBezTo>
                  <a:cubicBezTo>
                    <a:pt x="988" y="1"/>
                    <a:pt x="976" y="1"/>
                    <a:pt x="96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56" name="Google Shape;456;p1"/>
            <p:cNvSpPr/>
            <p:nvPr/>
          </p:nvSpPr>
          <p:spPr>
            <a:xfrm>
              <a:off x="5876434" y="1248713"/>
              <a:ext cx="76041" cy="74890"/>
            </a:xfrm>
            <a:custGeom>
              <a:rect b="b" l="l" r="r" t="t"/>
              <a:pathLst>
                <a:path extrusionOk="0" h="1887" w="1916">
                  <a:moveTo>
                    <a:pt x="963" y="1"/>
                  </a:moveTo>
                  <a:cubicBezTo>
                    <a:pt x="956" y="1"/>
                    <a:pt x="948" y="1"/>
                    <a:pt x="941" y="1"/>
                  </a:cubicBezTo>
                  <a:cubicBezTo>
                    <a:pt x="353" y="8"/>
                    <a:pt x="0" y="361"/>
                    <a:pt x="2" y="947"/>
                  </a:cubicBezTo>
                  <a:cubicBezTo>
                    <a:pt x="6" y="1536"/>
                    <a:pt x="361" y="1887"/>
                    <a:pt x="948" y="1887"/>
                  </a:cubicBezTo>
                  <a:cubicBezTo>
                    <a:pt x="1542" y="1887"/>
                    <a:pt x="1836" y="1513"/>
                    <a:pt x="1915" y="893"/>
                  </a:cubicBezTo>
                  <a:cubicBezTo>
                    <a:pt x="1817" y="390"/>
                    <a:pt x="1545" y="1"/>
                    <a:pt x="96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57" name="Google Shape;457;p1"/>
            <p:cNvSpPr/>
            <p:nvPr/>
          </p:nvSpPr>
          <p:spPr>
            <a:xfrm>
              <a:off x="6128494" y="1248673"/>
              <a:ext cx="76002" cy="74970"/>
            </a:xfrm>
            <a:custGeom>
              <a:rect b="b" l="l" r="r" t="t"/>
              <a:pathLst>
                <a:path extrusionOk="0" h="1889" w="1915">
                  <a:moveTo>
                    <a:pt x="950" y="0"/>
                  </a:moveTo>
                  <a:cubicBezTo>
                    <a:pt x="366" y="0"/>
                    <a:pt x="14" y="350"/>
                    <a:pt x="7" y="934"/>
                  </a:cubicBezTo>
                  <a:cubicBezTo>
                    <a:pt x="1" y="1521"/>
                    <a:pt x="351" y="1879"/>
                    <a:pt x="939" y="1888"/>
                  </a:cubicBezTo>
                  <a:cubicBezTo>
                    <a:pt x="947" y="1888"/>
                    <a:pt x="955" y="1888"/>
                    <a:pt x="962" y="1888"/>
                  </a:cubicBezTo>
                  <a:cubicBezTo>
                    <a:pt x="1542" y="1888"/>
                    <a:pt x="1833" y="1519"/>
                    <a:pt x="1914" y="956"/>
                  </a:cubicBezTo>
                  <a:cubicBezTo>
                    <a:pt x="1845" y="379"/>
                    <a:pt x="1550" y="5"/>
                    <a:pt x="958" y="0"/>
                  </a:cubicBezTo>
                  <a:cubicBezTo>
                    <a:pt x="955" y="0"/>
                    <a:pt x="953" y="0"/>
                    <a:pt x="95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58" name="Google Shape;458;p1"/>
            <p:cNvSpPr/>
            <p:nvPr/>
          </p:nvSpPr>
          <p:spPr>
            <a:xfrm>
              <a:off x="6380436" y="1248753"/>
              <a:ext cx="75724" cy="75724"/>
            </a:xfrm>
            <a:custGeom>
              <a:rect b="b" l="l" r="r" t="t"/>
              <a:pathLst>
                <a:path extrusionOk="0" h="1908" w="1908">
                  <a:moveTo>
                    <a:pt x="946" y="1"/>
                  </a:moveTo>
                  <a:cubicBezTo>
                    <a:pt x="376" y="1"/>
                    <a:pt x="29" y="349"/>
                    <a:pt x="15" y="926"/>
                  </a:cubicBezTo>
                  <a:cubicBezTo>
                    <a:pt x="0" y="1520"/>
                    <a:pt x="369" y="1822"/>
                    <a:pt x="938" y="1908"/>
                  </a:cubicBezTo>
                  <a:cubicBezTo>
                    <a:pt x="1515" y="1844"/>
                    <a:pt x="1892" y="1552"/>
                    <a:pt x="1899" y="961"/>
                  </a:cubicBezTo>
                  <a:cubicBezTo>
                    <a:pt x="1908" y="371"/>
                    <a:pt x="1561" y="13"/>
                    <a:pt x="974" y="1"/>
                  </a:cubicBezTo>
                  <a:cubicBezTo>
                    <a:pt x="965" y="1"/>
                    <a:pt x="956" y="1"/>
                    <a:pt x="94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59" name="Google Shape;459;p1"/>
            <p:cNvSpPr/>
            <p:nvPr/>
          </p:nvSpPr>
          <p:spPr>
            <a:xfrm>
              <a:off x="6632735" y="1248753"/>
              <a:ext cx="75763" cy="75724"/>
            </a:xfrm>
            <a:custGeom>
              <a:rect b="b" l="l" r="r" t="t"/>
              <a:pathLst>
                <a:path extrusionOk="0" h="1908" w="1909">
                  <a:moveTo>
                    <a:pt x="947" y="1"/>
                  </a:moveTo>
                  <a:cubicBezTo>
                    <a:pt x="377" y="1"/>
                    <a:pt x="29" y="349"/>
                    <a:pt x="15" y="926"/>
                  </a:cubicBezTo>
                  <a:cubicBezTo>
                    <a:pt x="1" y="1520"/>
                    <a:pt x="369" y="1822"/>
                    <a:pt x="939" y="1908"/>
                  </a:cubicBezTo>
                  <a:cubicBezTo>
                    <a:pt x="1515" y="1844"/>
                    <a:pt x="1893" y="1552"/>
                    <a:pt x="1900" y="961"/>
                  </a:cubicBezTo>
                  <a:cubicBezTo>
                    <a:pt x="1908" y="371"/>
                    <a:pt x="1562" y="13"/>
                    <a:pt x="975" y="1"/>
                  </a:cubicBezTo>
                  <a:cubicBezTo>
                    <a:pt x="965" y="1"/>
                    <a:pt x="956" y="1"/>
                    <a:pt x="94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60" name="Google Shape;460;p1"/>
            <p:cNvSpPr/>
            <p:nvPr/>
          </p:nvSpPr>
          <p:spPr>
            <a:xfrm>
              <a:off x="6884875" y="1248753"/>
              <a:ext cx="76557" cy="74930"/>
            </a:xfrm>
            <a:custGeom>
              <a:rect b="b" l="l" r="r" t="t"/>
              <a:pathLst>
                <a:path extrusionOk="0" h="1888" w="1929">
                  <a:moveTo>
                    <a:pt x="989" y="0"/>
                  </a:moveTo>
                  <a:cubicBezTo>
                    <a:pt x="972" y="0"/>
                    <a:pt x="954" y="1"/>
                    <a:pt x="936" y="1"/>
                  </a:cubicBezTo>
                  <a:cubicBezTo>
                    <a:pt x="348" y="23"/>
                    <a:pt x="1" y="381"/>
                    <a:pt x="15" y="968"/>
                  </a:cubicBezTo>
                  <a:cubicBezTo>
                    <a:pt x="30" y="1543"/>
                    <a:pt x="382" y="1888"/>
                    <a:pt x="951" y="1888"/>
                  </a:cubicBezTo>
                  <a:cubicBezTo>
                    <a:pt x="961" y="1888"/>
                    <a:pt x="972" y="1888"/>
                    <a:pt x="982" y="1887"/>
                  </a:cubicBezTo>
                  <a:cubicBezTo>
                    <a:pt x="1575" y="1874"/>
                    <a:pt x="1865" y="1496"/>
                    <a:pt x="1929" y="861"/>
                  </a:cubicBezTo>
                  <a:cubicBezTo>
                    <a:pt x="1821" y="383"/>
                    <a:pt x="1557" y="0"/>
                    <a:pt x="98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61" name="Google Shape;461;p1"/>
            <p:cNvSpPr/>
            <p:nvPr/>
          </p:nvSpPr>
          <p:spPr>
            <a:xfrm>
              <a:off x="7136222" y="1248594"/>
              <a:ext cx="77272" cy="75168"/>
            </a:xfrm>
            <a:custGeom>
              <a:rect b="b" l="l" r="r" t="t"/>
              <a:pathLst>
                <a:path extrusionOk="0" h="1894" w="1947">
                  <a:moveTo>
                    <a:pt x="957" y="1"/>
                  </a:moveTo>
                  <a:cubicBezTo>
                    <a:pt x="420" y="1"/>
                    <a:pt x="77" y="331"/>
                    <a:pt x="40" y="885"/>
                  </a:cubicBezTo>
                  <a:cubicBezTo>
                    <a:pt x="1" y="1472"/>
                    <a:pt x="338" y="1846"/>
                    <a:pt x="922" y="1890"/>
                  </a:cubicBezTo>
                  <a:cubicBezTo>
                    <a:pt x="954" y="1892"/>
                    <a:pt x="985" y="1893"/>
                    <a:pt x="1016" y="1893"/>
                  </a:cubicBezTo>
                  <a:cubicBezTo>
                    <a:pt x="1550" y="1893"/>
                    <a:pt x="1840" y="1543"/>
                    <a:pt x="1946" y="1021"/>
                  </a:cubicBezTo>
                  <a:cubicBezTo>
                    <a:pt x="1916" y="427"/>
                    <a:pt x="1631" y="43"/>
                    <a:pt x="1044" y="4"/>
                  </a:cubicBezTo>
                  <a:cubicBezTo>
                    <a:pt x="1015" y="2"/>
                    <a:pt x="985" y="1"/>
                    <a:pt x="95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62" name="Google Shape;462;p1"/>
            <p:cNvSpPr/>
            <p:nvPr/>
          </p:nvSpPr>
          <p:spPr>
            <a:xfrm>
              <a:off x="7388957" y="1248673"/>
              <a:ext cx="76914" cy="75803"/>
            </a:xfrm>
            <a:custGeom>
              <a:rect b="b" l="l" r="r" t="t"/>
              <a:pathLst>
                <a:path extrusionOk="0" h="1910" w="1938">
                  <a:moveTo>
                    <a:pt x="953" y="1"/>
                  </a:moveTo>
                  <a:cubicBezTo>
                    <a:pt x="398" y="1"/>
                    <a:pt x="56" y="341"/>
                    <a:pt x="29" y="908"/>
                  </a:cubicBezTo>
                  <a:cubicBezTo>
                    <a:pt x="1" y="1503"/>
                    <a:pt x="368" y="1811"/>
                    <a:pt x="928" y="1910"/>
                  </a:cubicBezTo>
                  <a:cubicBezTo>
                    <a:pt x="1512" y="1859"/>
                    <a:pt x="1894" y="1573"/>
                    <a:pt x="1915" y="980"/>
                  </a:cubicBezTo>
                  <a:cubicBezTo>
                    <a:pt x="1937" y="393"/>
                    <a:pt x="1593" y="25"/>
                    <a:pt x="1008" y="2"/>
                  </a:cubicBezTo>
                  <a:cubicBezTo>
                    <a:pt x="989" y="1"/>
                    <a:pt x="971" y="1"/>
                    <a:pt x="95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63" name="Google Shape;463;p1"/>
            <p:cNvSpPr/>
            <p:nvPr/>
          </p:nvSpPr>
          <p:spPr>
            <a:xfrm>
              <a:off x="7642209" y="1248673"/>
              <a:ext cx="75962" cy="74970"/>
            </a:xfrm>
            <a:custGeom>
              <a:rect b="b" l="l" r="r" t="t"/>
              <a:pathLst>
                <a:path extrusionOk="0" h="1889" w="1914">
                  <a:moveTo>
                    <a:pt x="950" y="0"/>
                  </a:moveTo>
                  <a:cubicBezTo>
                    <a:pt x="366" y="0"/>
                    <a:pt x="13" y="350"/>
                    <a:pt x="6" y="934"/>
                  </a:cubicBezTo>
                  <a:cubicBezTo>
                    <a:pt x="0" y="1521"/>
                    <a:pt x="350" y="1876"/>
                    <a:pt x="938" y="1888"/>
                  </a:cubicBezTo>
                  <a:cubicBezTo>
                    <a:pt x="946" y="1888"/>
                    <a:pt x="954" y="1888"/>
                    <a:pt x="962" y="1888"/>
                  </a:cubicBezTo>
                  <a:cubicBezTo>
                    <a:pt x="1541" y="1888"/>
                    <a:pt x="1832" y="1519"/>
                    <a:pt x="1914" y="956"/>
                  </a:cubicBezTo>
                  <a:cubicBezTo>
                    <a:pt x="1843" y="379"/>
                    <a:pt x="1552" y="5"/>
                    <a:pt x="957" y="0"/>
                  </a:cubicBezTo>
                  <a:cubicBezTo>
                    <a:pt x="954" y="0"/>
                    <a:pt x="952" y="0"/>
                    <a:pt x="95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64" name="Google Shape;464;p1"/>
            <p:cNvSpPr/>
            <p:nvPr/>
          </p:nvSpPr>
          <p:spPr>
            <a:xfrm>
              <a:off x="7894071" y="1248713"/>
              <a:ext cx="76319" cy="74930"/>
            </a:xfrm>
            <a:custGeom>
              <a:rect b="b" l="l" r="r" t="t"/>
              <a:pathLst>
                <a:path extrusionOk="0" h="1888" w="1923">
                  <a:moveTo>
                    <a:pt x="977" y="0"/>
                  </a:moveTo>
                  <a:cubicBezTo>
                    <a:pt x="963" y="0"/>
                    <a:pt x="948" y="0"/>
                    <a:pt x="934" y="1"/>
                  </a:cubicBezTo>
                  <a:cubicBezTo>
                    <a:pt x="347" y="21"/>
                    <a:pt x="0" y="379"/>
                    <a:pt x="15" y="968"/>
                  </a:cubicBezTo>
                  <a:cubicBezTo>
                    <a:pt x="29" y="1542"/>
                    <a:pt x="382" y="1887"/>
                    <a:pt x="950" y="1887"/>
                  </a:cubicBezTo>
                  <a:cubicBezTo>
                    <a:pt x="960" y="1887"/>
                    <a:pt x="971" y="1887"/>
                    <a:pt x="981" y="1887"/>
                  </a:cubicBezTo>
                  <a:cubicBezTo>
                    <a:pt x="1574" y="1875"/>
                    <a:pt x="1863" y="1495"/>
                    <a:pt x="1922" y="917"/>
                  </a:cubicBezTo>
                  <a:cubicBezTo>
                    <a:pt x="1835" y="364"/>
                    <a:pt x="1545" y="0"/>
                    <a:pt x="97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65" name="Google Shape;465;p1"/>
            <p:cNvSpPr/>
            <p:nvPr/>
          </p:nvSpPr>
          <p:spPr>
            <a:xfrm>
              <a:off x="8146330" y="1247880"/>
              <a:ext cx="76359" cy="75763"/>
            </a:xfrm>
            <a:custGeom>
              <a:rect b="b" l="l" r="r" t="t"/>
              <a:pathLst>
                <a:path extrusionOk="0" h="1909" w="1924">
                  <a:moveTo>
                    <a:pt x="992" y="0"/>
                  </a:moveTo>
                  <a:cubicBezTo>
                    <a:pt x="412" y="57"/>
                    <a:pt x="31" y="346"/>
                    <a:pt x="15" y="937"/>
                  </a:cubicBezTo>
                  <a:cubicBezTo>
                    <a:pt x="0" y="1525"/>
                    <a:pt x="344" y="1890"/>
                    <a:pt x="929" y="1908"/>
                  </a:cubicBezTo>
                  <a:cubicBezTo>
                    <a:pt x="942" y="1908"/>
                    <a:pt x="955" y="1908"/>
                    <a:pt x="968" y="1908"/>
                  </a:cubicBezTo>
                  <a:cubicBezTo>
                    <a:pt x="1533" y="1908"/>
                    <a:pt x="1879" y="1564"/>
                    <a:pt x="1901" y="992"/>
                  </a:cubicBezTo>
                  <a:cubicBezTo>
                    <a:pt x="1924" y="398"/>
                    <a:pt x="1555" y="94"/>
                    <a:pt x="99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66" name="Google Shape;466;p1"/>
            <p:cNvSpPr/>
            <p:nvPr/>
          </p:nvSpPr>
          <p:spPr>
            <a:xfrm>
              <a:off x="8398867" y="1248594"/>
              <a:ext cx="76279" cy="75009"/>
            </a:xfrm>
            <a:custGeom>
              <a:rect b="b" l="l" r="r" t="t"/>
              <a:pathLst>
                <a:path extrusionOk="0" h="1890" w="1922">
                  <a:moveTo>
                    <a:pt x="962" y="1"/>
                  </a:moveTo>
                  <a:cubicBezTo>
                    <a:pt x="956" y="1"/>
                    <a:pt x="949" y="1"/>
                    <a:pt x="943" y="1"/>
                  </a:cubicBezTo>
                  <a:cubicBezTo>
                    <a:pt x="355" y="14"/>
                    <a:pt x="0" y="368"/>
                    <a:pt x="8" y="955"/>
                  </a:cubicBezTo>
                  <a:cubicBezTo>
                    <a:pt x="15" y="1542"/>
                    <a:pt x="372" y="1890"/>
                    <a:pt x="956" y="1890"/>
                  </a:cubicBezTo>
                  <a:cubicBezTo>
                    <a:pt x="958" y="1890"/>
                    <a:pt x="959" y="1890"/>
                    <a:pt x="960" y="1890"/>
                  </a:cubicBezTo>
                  <a:cubicBezTo>
                    <a:pt x="1553" y="1885"/>
                    <a:pt x="1847" y="1510"/>
                    <a:pt x="1921" y="888"/>
                  </a:cubicBezTo>
                  <a:cubicBezTo>
                    <a:pt x="1821" y="387"/>
                    <a:pt x="1549" y="1"/>
                    <a:pt x="96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67" name="Google Shape;467;p1"/>
            <p:cNvSpPr/>
            <p:nvPr/>
          </p:nvSpPr>
          <p:spPr>
            <a:xfrm>
              <a:off x="8651127" y="1248792"/>
              <a:ext cx="76081" cy="74851"/>
            </a:xfrm>
            <a:custGeom>
              <a:rect b="b" l="l" r="r" t="t"/>
              <a:pathLst>
                <a:path extrusionOk="0" h="1886" w="1917">
                  <a:moveTo>
                    <a:pt x="949" y="0"/>
                  </a:moveTo>
                  <a:cubicBezTo>
                    <a:pt x="373" y="0"/>
                    <a:pt x="22" y="346"/>
                    <a:pt x="11" y="925"/>
                  </a:cubicBezTo>
                  <a:cubicBezTo>
                    <a:pt x="1" y="1512"/>
                    <a:pt x="349" y="1870"/>
                    <a:pt x="936" y="1885"/>
                  </a:cubicBezTo>
                  <a:cubicBezTo>
                    <a:pt x="948" y="1885"/>
                    <a:pt x="960" y="1885"/>
                    <a:pt x="972" y="1885"/>
                  </a:cubicBezTo>
                  <a:cubicBezTo>
                    <a:pt x="1543" y="1885"/>
                    <a:pt x="1833" y="1519"/>
                    <a:pt x="1917" y="961"/>
                  </a:cubicBezTo>
                  <a:cubicBezTo>
                    <a:pt x="1852" y="385"/>
                    <a:pt x="1563" y="6"/>
                    <a:pt x="970" y="0"/>
                  </a:cubicBezTo>
                  <a:cubicBezTo>
                    <a:pt x="963" y="0"/>
                    <a:pt x="956" y="0"/>
                    <a:pt x="94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68" name="Google Shape;468;p1"/>
            <p:cNvSpPr/>
            <p:nvPr/>
          </p:nvSpPr>
          <p:spPr>
            <a:xfrm>
              <a:off x="7012910" y="1123695"/>
              <a:ext cx="72311" cy="72033"/>
            </a:xfrm>
            <a:custGeom>
              <a:rect b="b" l="l" r="r" t="t"/>
              <a:pathLst>
                <a:path extrusionOk="0" h="1815" w="1822">
                  <a:moveTo>
                    <a:pt x="900" y="0"/>
                  </a:moveTo>
                  <a:cubicBezTo>
                    <a:pt x="355" y="83"/>
                    <a:pt x="1" y="386"/>
                    <a:pt x="12" y="934"/>
                  </a:cubicBezTo>
                  <a:cubicBezTo>
                    <a:pt x="25" y="1470"/>
                    <a:pt x="372" y="1814"/>
                    <a:pt x="900" y="1814"/>
                  </a:cubicBezTo>
                  <a:cubicBezTo>
                    <a:pt x="910" y="1814"/>
                    <a:pt x="920" y="1814"/>
                    <a:pt x="930" y="1814"/>
                  </a:cubicBezTo>
                  <a:cubicBezTo>
                    <a:pt x="1475" y="1801"/>
                    <a:pt x="1822" y="1444"/>
                    <a:pt x="1810" y="896"/>
                  </a:cubicBezTo>
                  <a:cubicBezTo>
                    <a:pt x="1800" y="350"/>
                    <a:pt x="1434" y="61"/>
                    <a:pt x="90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69" name="Google Shape;469;p1"/>
            <p:cNvSpPr/>
            <p:nvPr/>
          </p:nvSpPr>
          <p:spPr>
            <a:xfrm>
              <a:off x="7265130" y="1124290"/>
              <a:ext cx="72588" cy="71438"/>
            </a:xfrm>
            <a:custGeom>
              <a:rect b="b" l="l" r="r" t="t"/>
              <a:pathLst>
                <a:path extrusionOk="0" h="1800" w="1829">
                  <a:moveTo>
                    <a:pt x="902" y="1"/>
                  </a:moveTo>
                  <a:cubicBezTo>
                    <a:pt x="372" y="1"/>
                    <a:pt x="25" y="349"/>
                    <a:pt x="13" y="881"/>
                  </a:cubicBezTo>
                  <a:cubicBezTo>
                    <a:pt x="0" y="1426"/>
                    <a:pt x="347" y="1786"/>
                    <a:pt x="892" y="1799"/>
                  </a:cubicBezTo>
                  <a:cubicBezTo>
                    <a:pt x="903" y="1799"/>
                    <a:pt x="914" y="1799"/>
                    <a:pt x="924" y="1799"/>
                  </a:cubicBezTo>
                  <a:cubicBezTo>
                    <a:pt x="1454" y="1799"/>
                    <a:pt x="1745" y="1450"/>
                    <a:pt x="1829" y="913"/>
                  </a:cubicBezTo>
                  <a:cubicBezTo>
                    <a:pt x="1769" y="378"/>
                    <a:pt x="1480" y="13"/>
                    <a:pt x="931" y="1"/>
                  </a:cubicBezTo>
                  <a:cubicBezTo>
                    <a:pt x="921" y="1"/>
                    <a:pt x="911" y="1"/>
                    <a:pt x="90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70" name="Google Shape;470;p1"/>
            <p:cNvSpPr/>
            <p:nvPr/>
          </p:nvSpPr>
          <p:spPr>
            <a:xfrm>
              <a:off x="6760651" y="1124250"/>
              <a:ext cx="72588" cy="71477"/>
            </a:xfrm>
            <a:custGeom>
              <a:rect b="b" l="l" r="r" t="t"/>
              <a:pathLst>
                <a:path extrusionOk="0" h="1801" w="1829">
                  <a:moveTo>
                    <a:pt x="911" y="1"/>
                  </a:moveTo>
                  <a:cubicBezTo>
                    <a:pt x="376" y="1"/>
                    <a:pt x="26" y="341"/>
                    <a:pt x="14" y="881"/>
                  </a:cubicBezTo>
                  <a:cubicBezTo>
                    <a:pt x="1" y="1427"/>
                    <a:pt x="352" y="1786"/>
                    <a:pt x="894" y="1800"/>
                  </a:cubicBezTo>
                  <a:cubicBezTo>
                    <a:pt x="905" y="1800"/>
                    <a:pt x="915" y="1800"/>
                    <a:pt x="926" y="1800"/>
                  </a:cubicBezTo>
                  <a:cubicBezTo>
                    <a:pt x="1451" y="1800"/>
                    <a:pt x="1745" y="1451"/>
                    <a:pt x="1829" y="914"/>
                  </a:cubicBezTo>
                  <a:cubicBezTo>
                    <a:pt x="1768" y="379"/>
                    <a:pt x="1479" y="14"/>
                    <a:pt x="931" y="1"/>
                  </a:cubicBezTo>
                  <a:cubicBezTo>
                    <a:pt x="925" y="1"/>
                    <a:pt x="918" y="1"/>
                    <a:pt x="91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71" name="Google Shape;471;p1"/>
            <p:cNvSpPr/>
            <p:nvPr/>
          </p:nvSpPr>
          <p:spPr>
            <a:xfrm>
              <a:off x="6508431" y="1124250"/>
              <a:ext cx="72509" cy="71358"/>
            </a:xfrm>
            <a:custGeom>
              <a:rect b="b" l="l" r="r" t="t"/>
              <a:pathLst>
                <a:path extrusionOk="0" h="1798" w="1827">
                  <a:moveTo>
                    <a:pt x="919" y="0"/>
                  </a:moveTo>
                  <a:cubicBezTo>
                    <a:pt x="910" y="0"/>
                    <a:pt x="901" y="1"/>
                    <a:pt x="893" y="1"/>
                  </a:cubicBezTo>
                  <a:cubicBezTo>
                    <a:pt x="348" y="12"/>
                    <a:pt x="1" y="372"/>
                    <a:pt x="13" y="918"/>
                  </a:cubicBezTo>
                  <a:cubicBezTo>
                    <a:pt x="25" y="1453"/>
                    <a:pt x="372" y="1797"/>
                    <a:pt x="904" y="1797"/>
                  </a:cubicBezTo>
                  <a:cubicBezTo>
                    <a:pt x="913" y="1797"/>
                    <a:pt x="921" y="1797"/>
                    <a:pt x="930" y="1797"/>
                  </a:cubicBezTo>
                  <a:cubicBezTo>
                    <a:pt x="1477" y="1787"/>
                    <a:pt x="1766" y="1423"/>
                    <a:pt x="1826" y="887"/>
                  </a:cubicBezTo>
                  <a:cubicBezTo>
                    <a:pt x="1744" y="352"/>
                    <a:pt x="1449" y="0"/>
                    <a:pt x="91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72" name="Google Shape;472;p1"/>
            <p:cNvSpPr/>
            <p:nvPr/>
          </p:nvSpPr>
          <p:spPr>
            <a:xfrm>
              <a:off x="7517389" y="1123576"/>
              <a:ext cx="72350" cy="72152"/>
            </a:xfrm>
            <a:custGeom>
              <a:rect b="b" l="l" r="r" t="t"/>
              <a:pathLst>
                <a:path extrusionOk="0" h="1818" w="1823">
                  <a:moveTo>
                    <a:pt x="889" y="0"/>
                  </a:moveTo>
                  <a:cubicBezTo>
                    <a:pt x="362" y="91"/>
                    <a:pt x="0" y="388"/>
                    <a:pt x="15" y="937"/>
                  </a:cubicBezTo>
                  <a:cubicBezTo>
                    <a:pt x="30" y="1473"/>
                    <a:pt x="375" y="1817"/>
                    <a:pt x="906" y="1817"/>
                  </a:cubicBezTo>
                  <a:cubicBezTo>
                    <a:pt x="915" y="1817"/>
                    <a:pt x="924" y="1817"/>
                    <a:pt x="933" y="1817"/>
                  </a:cubicBezTo>
                  <a:cubicBezTo>
                    <a:pt x="1476" y="1804"/>
                    <a:pt x="1823" y="1446"/>
                    <a:pt x="1811" y="899"/>
                  </a:cubicBezTo>
                  <a:cubicBezTo>
                    <a:pt x="1801" y="352"/>
                    <a:pt x="1435" y="63"/>
                    <a:pt x="88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73" name="Google Shape;473;p1"/>
            <p:cNvSpPr/>
            <p:nvPr/>
          </p:nvSpPr>
          <p:spPr>
            <a:xfrm>
              <a:off x="7769807" y="1124290"/>
              <a:ext cx="72668" cy="71438"/>
            </a:xfrm>
            <a:custGeom>
              <a:rect b="b" l="l" r="r" t="t"/>
              <a:pathLst>
                <a:path extrusionOk="0" h="1800" w="1831">
                  <a:moveTo>
                    <a:pt x="911" y="1"/>
                  </a:moveTo>
                  <a:cubicBezTo>
                    <a:pt x="376" y="1"/>
                    <a:pt x="25" y="342"/>
                    <a:pt x="14" y="881"/>
                  </a:cubicBezTo>
                  <a:cubicBezTo>
                    <a:pt x="1" y="1426"/>
                    <a:pt x="351" y="1786"/>
                    <a:pt x="892" y="1799"/>
                  </a:cubicBezTo>
                  <a:cubicBezTo>
                    <a:pt x="903" y="1799"/>
                    <a:pt x="914" y="1799"/>
                    <a:pt x="925" y="1799"/>
                  </a:cubicBezTo>
                  <a:cubicBezTo>
                    <a:pt x="1451" y="1799"/>
                    <a:pt x="1745" y="1450"/>
                    <a:pt x="1830" y="890"/>
                  </a:cubicBezTo>
                  <a:cubicBezTo>
                    <a:pt x="1757" y="390"/>
                    <a:pt x="1482" y="10"/>
                    <a:pt x="932" y="1"/>
                  </a:cubicBezTo>
                  <a:cubicBezTo>
                    <a:pt x="925" y="1"/>
                    <a:pt x="918" y="1"/>
                    <a:pt x="91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74" name="Google Shape;474;p1"/>
            <p:cNvSpPr/>
            <p:nvPr/>
          </p:nvSpPr>
          <p:spPr>
            <a:xfrm>
              <a:off x="8022145" y="1124369"/>
              <a:ext cx="72311" cy="72033"/>
            </a:xfrm>
            <a:custGeom>
              <a:rect b="b" l="l" r="r" t="t"/>
              <a:pathLst>
                <a:path extrusionOk="0" h="1815" w="1822">
                  <a:moveTo>
                    <a:pt x="921" y="0"/>
                  </a:moveTo>
                  <a:cubicBezTo>
                    <a:pt x="912" y="0"/>
                    <a:pt x="902" y="0"/>
                    <a:pt x="892" y="1"/>
                  </a:cubicBezTo>
                  <a:cubicBezTo>
                    <a:pt x="347" y="14"/>
                    <a:pt x="0" y="371"/>
                    <a:pt x="12" y="918"/>
                  </a:cubicBezTo>
                  <a:cubicBezTo>
                    <a:pt x="23" y="1466"/>
                    <a:pt x="388" y="1755"/>
                    <a:pt x="922" y="1814"/>
                  </a:cubicBezTo>
                  <a:cubicBezTo>
                    <a:pt x="1467" y="1731"/>
                    <a:pt x="1821" y="1426"/>
                    <a:pt x="1811" y="881"/>
                  </a:cubicBezTo>
                  <a:cubicBezTo>
                    <a:pt x="1797" y="344"/>
                    <a:pt x="1450" y="0"/>
                    <a:pt x="92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75" name="Google Shape;475;p1"/>
            <p:cNvSpPr/>
            <p:nvPr/>
          </p:nvSpPr>
          <p:spPr>
            <a:xfrm>
              <a:off x="8274325" y="1124250"/>
              <a:ext cx="72549" cy="71358"/>
            </a:xfrm>
            <a:custGeom>
              <a:rect b="b" l="l" r="r" t="t"/>
              <a:pathLst>
                <a:path extrusionOk="0" h="1798" w="1828">
                  <a:moveTo>
                    <a:pt x="920" y="0"/>
                  </a:moveTo>
                  <a:cubicBezTo>
                    <a:pt x="911" y="0"/>
                    <a:pt x="903" y="1"/>
                    <a:pt x="894" y="1"/>
                  </a:cubicBezTo>
                  <a:cubicBezTo>
                    <a:pt x="348" y="12"/>
                    <a:pt x="1" y="372"/>
                    <a:pt x="14" y="918"/>
                  </a:cubicBezTo>
                  <a:cubicBezTo>
                    <a:pt x="27" y="1453"/>
                    <a:pt x="372" y="1797"/>
                    <a:pt x="905" y="1797"/>
                  </a:cubicBezTo>
                  <a:cubicBezTo>
                    <a:pt x="914" y="1797"/>
                    <a:pt x="923" y="1797"/>
                    <a:pt x="932" y="1797"/>
                  </a:cubicBezTo>
                  <a:cubicBezTo>
                    <a:pt x="1476" y="1787"/>
                    <a:pt x="1766" y="1423"/>
                    <a:pt x="1828" y="887"/>
                  </a:cubicBezTo>
                  <a:cubicBezTo>
                    <a:pt x="1745" y="352"/>
                    <a:pt x="1450" y="0"/>
                    <a:pt x="92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76" name="Google Shape;476;p1"/>
            <p:cNvSpPr/>
            <p:nvPr/>
          </p:nvSpPr>
          <p:spPr>
            <a:xfrm>
              <a:off x="8526545" y="1124290"/>
              <a:ext cx="72588" cy="71438"/>
            </a:xfrm>
            <a:custGeom>
              <a:rect b="b" l="l" r="r" t="t"/>
              <a:pathLst>
                <a:path extrusionOk="0" h="1800" w="1829">
                  <a:moveTo>
                    <a:pt x="902" y="1"/>
                  </a:moveTo>
                  <a:cubicBezTo>
                    <a:pt x="373" y="1"/>
                    <a:pt x="26" y="345"/>
                    <a:pt x="14" y="881"/>
                  </a:cubicBezTo>
                  <a:cubicBezTo>
                    <a:pt x="1" y="1426"/>
                    <a:pt x="352" y="1786"/>
                    <a:pt x="894" y="1799"/>
                  </a:cubicBezTo>
                  <a:cubicBezTo>
                    <a:pt x="905" y="1799"/>
                    <a:pt x="915" y="1799"/>
                    <a:pt x="926" y="1799"/>
                  </a:cubicBezTo>
                  <a:cubicBezTo>
                    <a:pt x="1455" y="1799"/>
                    <a:pt x="1747" y="1449"/>
                    <a:pt x="1829" y="913"/>
                  </a:cubicBezTo>
                  <a:cubicBezTo>
                    <a:pt x="1768" y="378"/>
                    <a:pt x="1478" y="13"/>
                    <a:pt x="931" y="1"/>
                  </a:cubicBezTo>
                  <a:cubicBezTo>
                    <a:pt x="921" y="1"/>
                    <a:pt x="912" y="1"/>
                    <a:pt x="90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77" name="Google Shape;477;p1"/>
            <p:cNvSpPr/>
            <p:nvPr/>
          </p:nvSpPr>
          <p:spPr>
            <a:xfrm>
              <a:off x="6256132" y="1124369"/>
              <a:ext cx="72668" cy="71398"/>
            </a:xfrm>
            <a:custGeom>
              <a:rect b="b" l="l" r="r" t="t"/>
              <a:pathLst>
                <a:path extrusionOk="0" h="1799" w="1831">
                  <a:moveTo>
                    <a:pt x="910" y="0"/>
                  </a:moveTo>
                  <a:cubicBezTo>
                    <a:pt x="375" y="0"/>
                    <a:pt x="25" y="345"/>
                    <a:pt x="13" y="881"/>
                  </a:cubicBezTo>
                  <a:cubicBezTo>
                    <a:pt x="0" y="1426"/>
                    <a:pt x="350" y="1785"/>
                    <a:pt x="892" y="1798"/>
                  </a:cubicBezTo>
                  <a:cubicBezTo>
                    <a:pt x="902" y="1799"/>
                    <a:pt x="912" y="1799"/>
                    <a:pt x="921" y="1799"/>
                  </a:cubicBezTo>
                  <a:cubicBezTo>
                    <a:pt x="1449" y="1799"/>
                    <a:pt x="1745" y="1449"/>
                    <a:pt x="1830" y="888"/>
                  </a:cubicBezTo>
                  <a:cubicBezTo>
                    <a:pt x="1756" y="386"/>
                    <a:pt x="1483" y="8"/>
                    <a:pt x="930" y="1"/>
                  </a:cubicBezTo>
                  <a:cubicBezTo>
                    <a:pt x="923" y="0"/>
                    <a:pt x="916" y="0"/>
                    <a:pt x="91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78" name="Google Shape;478;p1"/>
            <p:cNvSpPr/>
            <p:nvPr/>
          </p:nvSpPr>
          <p:spPr>
            <a:xfrm>
              <a:off x="6003794" y="1124369"/>
              <a:ext cx="72668" cy="71398"/>
            </a:xfrm>
            <a:custGeom>
              <a:rect b="b" l="l" r="r" t="t"/>
              <a:pathLst>
                <a:path extrusionOk="0" h="1799" w="1831">
                  <a:moveTo>
                    <a:pt x="912" y="0"/>
                  </a:moveTo>
                  <a:cubicBezTo>
                    <a:pt x="375" y="0"/>
                    <a:pt x="27" y="345"/>
                    <a:pt x="14" y="881"/>
                  </a:cubicBezTo>
                  <a:cubicBezTo>
                    <a:pt x="1" y="1426"/>
                    <a:pt x="352" y="1785"/>
                    <a:pt x="894" y="1798"/>
                  </a:cubicBezTo>
                  <a:cubicBezTo>
                    <a:pt x="904" y="1799"/>
                    <a:pt x="913" y="1799"/>
                    <a:pt x="923" y="1799"/>
                  </a:cubicBezTo>
                  <a:cubicBezTo>
                    <a:pt x="1450" y="1799"/>
                    <a:pt x="1745" y="1449"/>
                    <a:pt x="1831" y="888"/>
                  </a:cubicBezTo>
                  <a:cubicBezTo>
                    <a:pt x="1757" y="388"/>
                    <a:pt x="1484" y="8"/>
                    <a:pt x="932" y="1"/>
                  </a:cubicBezTo>
                  <a:cubicBezTo>
                    <a:pt x="925" y="0"/>
                    <a:pt x="918" y="0"/>
                    <a:pt x="91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79" name="Google Shape;479;p1"/>
            <p:cNvSpPr/>
            <p:nvPr/>
          </p:nvSpPr>
          <p:spPr>
            <a:xfrm>
              <a:off x="8778884" y="1124171"/>
              <a:ext cx="72509" cy="71438"/>
            </a:xfrm>
            <a:custGeom>
              <a:rect b="b" l="l" r="r" t="t"/>
              <a:pathLst>
                <a:path extrusionOk="0" h="1800" w="1827">
                  <a:moveTo>
                    <a:pt x="919" y="1"/>
                  </a:moveTo>
                  <a:cubicBezTo>
                    <a:pt x="910" y="1"/>
                    <a:pt x="902" y="1"/>
                    <a:pt x="893" y="1"/>
                  </a:cubicBezTo>
                  <a:cubicBezTo>
                    <a:pt x="347" y="14"/>
                    <a:pt x="0" y="374"/>
                    <a:pt x="13" y="920"/>
                  </a:cubicBezTo>
                  <a:cubicBezTo>
                    <a:pt x="26" y="1455"/>
                    <a:pt x="370" y="1799"/>
                    <a:pt x="901" y="1799"/>
                  </a:cubicBezTo>
                  <a:cubicBezTo>
                    <a:pt x="911" y="1799"/>
                    <a:pt x="921" y="1799"/>
                    <a:pt x="931" y="1799"/>
                  </a:cubicBezTo>
                  <a:cubicBezTo>
                    <a:pt x="1479" y="1789"/>
                    <a:pt x="1768" y="1425"/>
                    <a:pt x="1827" y="889"/>
                  </a:cubicBezTo>
                  <a:cubicBezTo>
                    <a:pt x="1743" y="354"/>
                    <a:pt x="1448" y="1"/>
                    <a:pt x="91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80" name="Google Shape;480;p1"/>
            <p:cNvSpPr/>
            <p:nvPr/>
          </p:nvSpPr>
          <p:spPr>
            <a:xfrm>
              <a:off x="6637696" y="1000700"/>
              <a:ext cx="66397" cy="66040"/>
            </a:xfrm>
            <a:custGeom>
              <a:rect b="b" l="l" r="r" t="t"/>
              <a:pathLst>
                <a:path extrusionOk="0" h="1664" w="1673">
                  <a:moveTo>
                    <a:pt x="837" y="1"/>
                  </a:moveTo>
                  <a:cubicBezTo>
                    <a:pt x="308" y="37"/>
                    <a:pt x="0" y="306"/>
                    <a:pt x="6" y="851"/>
                  </a:cubicBezTo>
                  <a:cubicBezTo>
                    <a:pt x="10" y="1349"/>
                    <a:pt x="288" y="1642"/>
                    <a:pt x="786" y="1663"/>
                  </a:cubicBezTo>
                  <a:cubicBezTo>
                    <a:pt x="805" y="1663"/>
                    <a:pt x="824" y="1664"/>
                    <a:pt x="843" y="1664"/>
                  </a:cubicBezTo>
                  <a:cubicBezTo>
                    <a:pt x="1342" y="1664"/>
                    <a:pt x="1641" y="1385"/>
                    <a:pt x="1658" y="865"/>
                  </a:cubicBezTo>
                  <a:cubicBezTo>
                    <a:pt x="1672" y="326"/>
                    <a:pt x="1370" y="46"/>
                    <a:pt x="83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81" name="Google Shape;481;p1"/>
            <p:cNvSpPr/>
            <p:nvPr/>
          </p:nvSpPr>
          <p:spPr>
            <a:xfrm>
              <a:off x="6889876" y="1000700"/>
              <a:ext cx="66397" cy="66040"/>
            </a:xfrm>
            <a:custGeom>
              <a:rect b="b" l="l" r="r" t="t"/>
              <a:pathLst>
                <a:path extrusionOk="0" h="1664" w="1673">
                  <a:moveTo>
                    <a:pt x="836" y="1"/>
                  </a:moveTo>
                  <a:cubicBezTo>
                    <a:pt x="306" y="38"/>
                    <a:pt x="1" y="313"/>
                    <a:pt x="8" y="853"/>
                  </a:cubicBezTo>
                  <a:cubicBezTo>
                    <a:pt x="12" y="1352"/>
                    <a:pt x="293" y="1647"/>
                    <a:pt x="791" y="1663"/>
                  </a:cubicBezTo>
                  <a:cubicBezTo>
                    <a:pt x="809" y="1663"/>
                    <a:pt x="827" y="1664"/>
                    <a:pt x="844" y="1664"/>
                  </a:cubicBezTo>
                  <a:cubicBezTo>
                    <a:pt x="1347" y="1664"/>
                    <a:pt x="1649" y="1383"/>
                    <a:pt x="1660" y="861"/>
                  </a:cubicBezTo>
                  <a:cubicBezTo>
                    <a:pt x="1673" y="320"/>
                    <a:pt x="1369" y="44"/>
                    <a:pt x="83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82" name="Google Shape;482;p1"/>
            <p:cNvSpPr/>
            <p:nvPr/>
          </p:nvSpPr>
          <p:spPr>
            <a:xfrm>
              <a:off x="7141699" y="1000700"/>
              <a:ext cx="66318" cy="66000"/>
            </a:xfrm>
            <a:custGeom>
              <a:rect b="b" l="l" r="r" t="t"/>
              <a:pathLst>
                <a:path extrusionOk="0" h="1663" w="1671">
                  <a:moveTo>
                    <a:pt x="823" y="1"/>
                  </a:moveTo>
                  <a:cubicBezTo>
                    <a:pt x="289" y="51"/>
                    <a:pt x="0" y="345"/>
                    <a:pt x="19" y="879"/>
                  </a:cubicBezTo>
                  <a:cubicBezTo>
                    <a:pt x="39" y="1378"/>
                    <a:pt x="330" y="1660"/>
                    <a:pt x="828" y="1663"/>
                  </a:cubicBezTo>
                  <a:cubicBezTo>
                    <a:pt x="833" y="1663"/>
                    <a:pt x="839" y="1663"/>
                    <a:pt x="844" y="1663"/>
                  </a:cubicBezTo>
                  <a:cubicBezTo>
                    <a:pt x="1373" y="1663"/>
                    <a:pt x="1671" y="1368"/>
                    <a:pt x="1671" y="836"/>
                  </a:cubicBezTo>
                  <a:cubicBezTo>
                    <a:pt x="1671" y="291"/>
                    <a:pt x="1353" y="30"/>
                    <a:pt x="82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83" name="Google Shape;483;p1"/>
            <p:cNvSpPr/>
            <p:nvPr/>
          </p:nvSpPr>
          <p:spPr>
            <a:xfrm>
              <a:off x="7393442" y="1001097"/>
              <a:ext cx="67310" cy="66080"/>
            </a:xfrm>
            <a:custGeom>
              <a:rect b="b" l="l" r="r" t="t"/>
              <a:pathLst>
                <a:path extrusionOk="0" h="1665" w="1696">
                  <a:moveTo>
                    <a:pt x="840" y="0"/>
                  </a:moveTo>
                  <a:cubicBezTo>
                    <a:pt x="365" y="0"/>
                    <a:pt x="65" y="262"/>
                    <a:pt x="33" y="771"/>
                  </a:cubicBezTo>
                  <a:cubicBezTo>
                    <a:pt x="0" y="1304"/>
                    <a:pt x="288" y="1604"/>
                    <a:pt x="821" y="1664"/>
                  </a:cubicBezTo>
                  <a:cubicBezTo>
                    <a:pt x="1350" y="1640"/>
                    <a:pt x="1674" y="1387"/>
                    <a:pt x="1685" y="843"/>
                  </a:cubicBezTo>
                  <a:cubicBezTo>
                    <a:pt x="1695" y="349"/>
                    <a:pt x="1432" y="38"/>
                    <a:pt x="934" y="4"/>
                  </a:cubicBezTo>
                  <a:cubicBezTo>
                    <a:pt x="902" y="2"/>
                    <a:pt x="870" y="0"/>
                    <a:pt x="84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84" name="Google Shape;484;p1"/>
            <p:cNvSpPr/>
            <p:nvPr/>
          </p:nvSpPr>
          <p:spPr>
            <a:xfrm>
              <a:off x="7646217" y="1001058"/>
              <a:ext cx="66794" cy="65683"/>
            </a:xfrm>
            <a:custGeom>
              <a:rect b="b" l="l" r="r" t="t"/>
              <a:pathLst>
                <a:path extrusionOk="0" h="1655" w="1683">
                  <a:moveTo>
                    <a:pt x="841" y="0"/>
                  </a:moveTo>
                  <a:cubicBezTo>
                    <a:pt x="837" y="0"/>
                    <a:pt x="834" y="0"/>
                    <a:pt x="830" y="0"/>
                  </a:cubicBezTo>
                  <a:cubicBezTo>
                    <a:pt x="331" y="6"/>
                    <a:pt x="36" y="287"/>
                    <a:pt x="21" y="785"/>
                  </a:cubicBezTo>
                  <a:cubicBezTo>
                    <a:pt x="0" y="1320"/>
                    <a:pt x="282" y="1641"/>
                    <a:pt x="823" y="1654"/>
                  </a:cubicBezTo>
                  <a:cubicBezTo>
                    <a:pt x="834" y="1654"/>
                    <a:pt x="845" y="1654"/>
                    <a:pt x="856" y="1654"/>
                  </a:cubicBezTo>
                  <a:cubicBezTo>
                    <a:pt x="1373" y="1654"/>
                    <a:pt x="1640" y="1352"/>
                    <a:pt x="1683" y="830"/>
                  </a:cubicBezTo>
                  <a:cubicBezTo>
                    <a:pt x="1644" y="305"/>
                    <a:pt x="1373" y="0"/>
                    <a:pt x="84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85" name="Google Shape;485;p1"/>
            <p:cNvSpPr/>
            <p:nvPr/>
          </p:nvSpPr>
          <p:spPr>
            <a:xfrm>
              <a:off x="7898080" y="1000978"/>
              <a:ext cx="67191" cy="65762"/>
            </a:xfrm>
            <a:custGeom>
              <a:rect b="b" l="l" r="r" t="t"/>
              <a:pathLst>
                <a:path extrusionOk="0" h="1657" w="1693">
                  <a:moveTo>
                    <a:pt x="850" y="1"/>
                  </a:moveTo>
                  <a:cubicBezTo>
                    <a:pt x="362" y="1"/>
                    <a:pt x="62" y="268"/>
                    <a:pt x="34" y="761"/>
                  </a:cubicBezTo>
                  <a:cubicBezTo>
                    <a:pt x="0" y="1293"/>
                    <a:pt x="268" y="1627"/>
                    <a:pt x="810" y="1654"/>
                  </a:cubicBezTo>
                  <a:cubicBezTo>
                    <a:pt x="833" y="1655"/>
                    <a:pt x="855" y="1656"/>
                    <a:pt x="878" y="1656"/>
                  </a:cubicBezTo>
                  <a:cubicBezTo>
                    <a:pt x="1369" y="1656"/>
                    <a:pt x="1640" y="1367"/>
                    <a:pt x="1693" y="858"/>
                  </a:cubicBezTo>
                  <a:cubicBezTo>
                    <a:pt x="1668" y="328"/>
                    <a:pt x="1408" y="10"/>
                    <a:pt x="866" y="1"/>
                  </a:cubicBezTo>
                  <a:cubicBezTo>
                    <a:pt x="861" y="1"/>
                    <a:pt x="855" y="1"/>
                    <a:pt x="85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86" name="Google Shape;486;p1"/>
            <p:cNvSpPr/>
            <p:nvPr/>
          </p:nvSpPr>
          <p:spPr>
            <a:xfrm>
              <a:off x="8150617" y="1001058"/>
              <a:ext cx="66993" cy="65643"/>
            </a:xfrm>
            <a:custGeom>
              <a:rect b="b" l="l" r="r" t="t"/>
              <a:pathLst>
                <a:path extrusionOk="0" h="1654" w="1688">
                  <a:moveTo>
                    <a:pt x="842" y="0"/>
                  </a:moveTo>
                  <a:cubicBezTo>
                    <a:pt x="347" y="2"/>
                    <a:pt x="48" y="276"/>
                    <a:pt x="25" y="775"/>
                  </a:cubicBezTo>
                  <a:cubicBezTo>
                    <a:pt x="1" y="1305"/>
                    <a:pt x="275" y="1632"/>
                    <a:pt x="817" y="1652"/>
                  </a:cubicBezTo>
                  <a:cubicBezTo>
                    <a:pt x="834" y="1653"/>
                    <a:pt x="851" y="1653"/>
                    <a:pt x="868" y="1653"/>
                  </a:cubicBezTo>
                  <a:cubicBezTo>
                    <a:pt x="1373" y="1653"/>
                    <a:pt x="1642" y="1356"/>
                    <a:pt x="1687" y="839"/>
                  </a:cubicBezTo>
                  <a:cubicBezTo>
                    <a:pt x="1652" y="311"/>
                    <a:pt x="1385" y="0"/>
                    <a:pt x="84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87" name="Google Shape;487;p1"/>
            <p:cNvSpPr/>
            <p:nvPr/>
          </p:nvSpPr>
          <p:spPr>
            <a:xfrm>
              <a:off x="8403114" y="1001058"/>
              <a:ext cx="66754" cy="65603"/>
            </a:xfrm>
            <a:custGeom>
              <a:rect b="b" l="l" r="r" t="t"/>
              <a:pathLst>
                <a:path extrusionOk="0" h="1653" w="1682">
                  <a:moveTo>
                    <a:pt x="842" y="0"/>
                  </a:moveTo>
                  <a:cubicBezTo>
                    <a:pt x="835" y="0"/>
                    <a:pt x="829" y="0"/>
                    <a:pt x="823" y="0"/>
                  </a:cubicBezTo>
                  <a:cubicBezTo>
                    <a:pt x="326" y="9"/>
                    <a:pt x="34" y="289"/>
                    <a:pt x="19" y="788"/>
                  </a:cubicBezTo>
                  <a:cubicBezTo>
                    <a:pt x="0" y="1321"/>
                    <a:pt x="284" y="1639"/>
                    <a:pt x="824" y="1652"/>
                  </a:cubicBezTo>
                  <a:cubicBezTo>
                    <a:pt x="834" y="1652"/>
                    <a:pt x="844" y="1653"/>
                    <a:pt x="854" y="1653"/>
                  </a:cubicBezTo>
                  <a:cubicBezTo>
                    <a:pt x="1376" y="1653"/>
                    <a:pt x="1642" y="1349"/>
                    <a:pt x="1681" y="827"/>
                  </a:cubicBezTo>
                  <a:cubicBezTo>
                    <a:pt x="1641" y="301"/>
                    <a:pt x="1371" y="0"/>
                    <a:pt x="84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88" name="Google Shape;488;p1"/>
            <p:cNvSpPr/>
            <p:nvPr/>
          </p:nvSpPr>
          <p:spPr>
            <a:xfrm>
              <a:off x="8655413" y="1001097"/>
              <a:ext cx="66357" cy="66080"/>
            </a:xfrm>
            <a:custGeom>
              <a:rect b="b" l="l" r="r" t="t"/>
              <a:pathLst>
                <a:path extrusionOk="0" h="1665" w="1672">
                  <a:moveTo>
                    <a:pt x="832" y="1"/>
                  </a:moveTo>
                  <a:cubicBezTo>
                    <a:pt x="339" y="1"/>
                    <a:pt x="39" y="275"/>
                    <a:pt x="21" y="794"/>
                  </a:cubicBezTo>
                  <a:cubicBezTo>
                    <a:pt x="1" y="1333"/>
                    <a:pt x="299" y="1617"/>
                    <a:pt x="833" y="1664"/>
                  </a:cubicBezTo>
                  <a:cubicBezTo>
                    <a:pt x="1361" y="1630"/>
                    <a:pt x="1672" y="1361"/>
                    <a:pt x="1672" y="819"/>
                  </a:cubicBezTo>
                  <a:cubicBezTo>
                    <a:pt x="1670" y="322"/>
                    <a:pt x="1396" y="24"/>
                    <a:pt x="897" y="2"/>
                  </a:cubicBezTo>
                  <a:cubicBezTo>
                    <a:pt x="875" y="1"/>
                    <a:pt x="854" y="1"/>
                    <a:pt x="83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89" name="Google Shape;489;p1"/>
            <p:cNvSpPr/>
            <p:nvPr/>
          </p:nvSpPr>
          <p:spPr>
            <a:xfrm>
              <a:off x="6385199" y="1000700"/>
              <a:ext cx="67151" cy="66040"/>
            </a:xfrm>
            <a:custGeom>
              <a:rect b="b" l="l" r="r" t="t"/>
              <a:pathLst>
                <a:path extrusionOk="0" h="1664" w="1692">
                  <a:moveTo>
                    <a:pt x="869" y="1"/>
                  </a:moveTo>
                  <a:cubicBezTo>
                    <a:pt x="341" y="24"/>
                    <a:pt x="19" y="278"/>
                    <a:pt x="10" y="824"/>
                  </a:cubicBezTo>
                  <a:cubicBezTo>
                    <a:pt x="0" y="1322"/>
                    <a:pt x="266" y="1628"/>
                    <a:pt x="765" y="1661"/>
                  </a:cubicBezTo>
                  <a:cubicBezTo>
                    <a:pt x="793" y="1663"/>
                    <a:pt x="821" y="1664"/>
                    <a:pt x="848" y="1664"/>
                  </a:cubicBezTo>
                  <a:cubicBezTo>
                    <a:pt x="1327" y="1664"/>
                    <a:pt x="1633" y="1401"/>
                    <a:pt x="1659" y="888"/>
                  </a:cubicBezTo>
                  <a:cubicBezTo>
                    <a:pt x="1691" y="355"/>
                    <a:pt x="1402" y="59"/>
                    <a:pt x="86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90" name="Google Shape;490;p1"/>
            <p:cNvSpPr/>
            <p:nvPr/>
          </p:nvSpPr>
          <p:spPr>
            <a:xfrm>
              <a:off x="6132939" y="1000700"/>
              <a:ext cx="67151" cy="66040"/>
            </a:xfrm>
            <a:custGeom>
              <a:rect b="b" l="l" r="r" t="t"/>
              <a:pathLst>
                <a:path extrusionOk="0" h="1664" w="1692">
                  <a:moveTo>
                    <a:pt x="870" y="1"/>
                  </a:moveTo>
                  <a:cubicBezTo>
                    <a:pt x="343" y="24"/>
                    <a:pt x="20" y="278"/>
                    <a:pt x="12" y="824"/>
                  </a:cubicBezTo>
                  <a:cubicBezTo>
                    <a:pt x="0" y="1322"/>
                    <a:pt x="266" y="1628"/>
                    <a:pt x="765" y="1661"/>
                  </a:cubicBezTo>
                  <a:cubicBezTo>
                    <a:pt x="793" y="1663"/>
                    <a:pt x="821" y="1664"/>
                    <a:pt x="848" y="1664"/>
                  </a:cubicBezTo>
                  <a:cubicBezTo>
                    <a:pt x="1328" y="1664"/>
                    <a:pt x="1633" y="1401"/>
                    <a:pt x="1661" y="888"/>
                  </a:cubicBezTo>
                  <a:cubicBezTo>
                    <a:pt x="1691" y="355"/>
                    <a:pt x="1402" y="59"/>
                    <a:pt x="87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91" name="Google Shape;491;p1"/>
            <p:cNvSpPr/>
            <p:nvPr/>
          </p:nvSpPr>
          <p:spPr>
            <a:xfrm>
              <a:off x="5880164" y="1001058"/>
              <a:ext cx="67072" cy="65643"/>
            </a:xfrm>
            <a:custGeom>
              <a:rect b="b" l="l" r="r" t="t"/>
              <a:pathLst>
                <a:path extrusionOk="0" h="1654" w="1690">
                  <a:moveTo>
                    <a:pt x="858" y="0"/>
                  </a:moveTo>
                  <a:cubicBezTo>
                    <a:pt x="852" y="0"/>
                    <a:pt x="846" y="0"/>
                    <a:pt x="840" y="0"/>
                  </a:cubicBezTo>
                  <a:cubicBezTo>
                    <a:pt x="343" y="6"/>
                    <a:pt x="45" y="276"/>
                    <a:pt x="23" y="775"/>
                  </a:cubicBezTo>
                  <a:cubicBezTo>
                    <a:pt x="0" y="1307"/>
                    <a:pt x="275" y="1632"/>
                    <a:pt x="817" y="1652"/>
                  </a:cubicBezTo>
                  <a:cubicBezTo>
                    <a:pt x="834" y="1653"/>
                    <a:pt x="850" y="1653"/>
                    <a:pt x="867" y="1653"/>
                  </a:cubicBezTo>
                  <a:cubicBezTo>
                    <a:pt x="1372" y="1653"/>
                    <a:pt x="1641" y="1355"/>
                    <a:pt x="1690" y="802"/>
                  </a:cubicBezTo>
                  <a:cubicBezTo>
                    <a:pt x="1642" y="324"/>
                    <a:pt x="1399" y="0"/>
                    <a:pt x="85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92" name="Google Shape;492;p1"/>
            <p:cNvSpPr/>
            <p:nvPr/>
          </p:nvSpPr>
          <p:spPr>
            <a:xfrm>
              <a:off x="8278691" y="875880"/>
              <a:ext cx="64572" cy="63222"/>
            </a:xfrm>
            <a:custGeom>
              <a:rect b="b" l="l" r="r" t="t"/>
              <a:pathLst>
                <a:path extrusionOk="0" h="1593" w="1627">
                  <a:moveTo>
                    <a:pt x="839" y="1"/>
                  </a:moveTo>
                  <a:cubicBezTo>
                    <a:pt x="352" y="47"/>
                    <a:pt x="30" y="290"/>
                    <a:pt x="15" y="791"/>
                  </a:cubicBezTo>
                  <a:cubicBezTo>
                    <a:pt x="1" y="1251"/>
                    <a:pt x="283" y="1549"/>
                    <a:pt x="729" y="1588"/>
                  </a:cubicBezTo>
                  <a:cubicBezTo>
                    <a:pt x="764" y="1591"/>
                    <a:pt x="798" y="1593"/>
                    <a:pt x="831" y="1593"/>
                  </a:cubicBezTo>
                  <a:cubicBezTo>
                    <a:pt x="1270" y="1593"/>
                    <a:pt x="1549" y="1312"/>
                    <a:pt x="1586" y="858"/>
                  </a:cubicBezTo>
                  <a:cubicBezTo>
                    <a:pt x="1627" y="358"/>
                    <a:pt x="1309" y="95"/>
                    <a:pt x="83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93" name="Google Shape;493;p1"/>
            <p:cNvSpPr/>
            <p:nvPr/>
          </p:nvSpPr>
          <p:spPr>
            <a:xfrm>
              <a:off x="8025757" y="876515"/>
              <a:ext cx="64730" cy="62389"/>
            </a:xfrm>
            <a:custGeom>
              <a:rect b="b" l="l" r="r" t="t"/>
              <a:pathLst>
                <a:path extrusionOk="0" h="1572" w="1631">
                  <a:moveTo>
                    <a:pt x="812" y="1"/>
                  </a:moveTo>
                  <a:cubicBezTo>
                    <a:pt x="356" y="1"/>
                    <a:pt x="64" y="282"/>
                    <a:pt x="35" y="731"/>
                  </a:cubicBezTo>
                  <a:cubicBezTo>
                    <a:pt x="0" y="1225"/>
                    <a:pt x="292" y="1544"/>
                    <a:pt x="781" y="1570"/>
                  </a:cubicBezTo>
                  <a:cubicBezTo>
                    <a:pt x="801" y="1571"/>
                    <a:pt x="821" y="1572"/>
                    <a:pt x="840" y="1572"/>
                  </a:cubicBezTo>
                  <a:cubicBezTo>
                    <a:pt x="1303" y="1572"/>
                    <a:pt x="1542" y="1260"/>
                    <a:pt x="1631" y="760"/>
                  </a:cubicBezTo>
                  <a:cubicBezTo>
                    <a:pt x="1547" y="336"/>
                    <a:pt x="1320" y="1"/>
                    <a:pt x="815" y="1"/>
                  </a:cubicBezTo>
                  <a:cubicBezTo>
                    <a:pt x="814" y="1"/>
                    <a:pt x="813" y="1"/>
                    <a:pt x="81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94" name="Google Shape;494;p1"/>
            <p:cNvSpPr/>
            <p:nvPr/>
          </p:nvSpPr>
          <p:spPr>
            <a:xfrm>
              <a:off x="7774768" y="875841"/>
              <a:ext cx="63460" cy="63143"/>
            </a:xfrm>
            <a:custGeom>
              <a:rect b="b" l="l" r="r" t="t"/>
              <a:pathLst>
                <a:path extrusionOk="0" h="1591" w="1599">
                  <a:moveTo>
                    <a:pt x="814" y="0"/>
                  </a:moveTo>
                  <a:cubicBezTo>
                    <a:pt x="327" y="54"/>
                    <a:pt x="4" y="300"/>
                    <a:pt x="2" y="800"/>
                  </a:cubicBezTo>
                  <a:cubicBezTo>
                    <a:pt x="0" y="1293"/>
                    <a:pt x="306" y="1590"/>
                    <a:pt x="797" y="1590"/>
                  </a:cubicBezTo>
                  <a:cubicBezTo>
                    <a:pt x="798" y="1590"/>
                    <a:pt x="800" y="1590"/>
                    <a:pt x="801" y="1590"/>
                  </a:cubicBezTo>
                  <a:cubicBezTo>
                    <a:pt x="1256" y="1587"/>
                    <a:pt x="1545" y="1301"/>
                    <a:pt x="1570" y="849"/>
                  </a:cubicBezTo>
                  <a:cubicBezTo>
                    <a:pt x="1598" y="349"/>
                    <a:pt x="1286" y="89"/>
                    <a:pt x="81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95" name="Google Shape;495;p1"/>
            <p:cNvSpPr/>
            <p:nvPr/>
          </p:nvSpPr>
          <p:spPr>
            <a:xfrm>
              <a:off x="7521675" y="875484"/>
              <a:ext cx="63619" cy="63500"/>
            </a:xfrm>
            <a:custGeom>
              <a:rect b="b" l="l" r="r" t="t"/>
              <a:pathLst>
                <a:path extrusionOk="0" h="1600" w="1603">
                  <a:moveTo>
                    <a:pt x="749" y="1"/>
                  </a:moveTo>
                  <a:cubicBezTo>
                    <a:pt x="340" y="105"/>
                    <a:pt x="1" y="329"/>
                    <a:pt x="20" y="842"/>
                  </a:cubicBezTo>
                  <a:cubicBezTo>
                    <a:pt x="37" y="1296"/>
                    <a:pt x="320" y="1586"/>
                    <a:pt x="774" y="1599"/>
                  </a:cubicBezTo>
                  <a:cubicBezTo>
                    <a:pt x="786" y="1600"/>
                    <a:pt x="797" y="1600"/>
                    <a:pt x="808" y="1600"/>
                  </a:cubicBezTo>
                  <a:cubicBezTo>
                    <a:pt x="1283" y="1600"/>
                    <a:pt x="1579" y="1307"/>
                    <a:pt x="1591" y="826"/>
                  </a:cubicBezTo>
                  <a:cubicBezTo>
                    <a:pt x="1602" y="326"/>
                    <a:pt x="1281" y="76"/>
                    <a:pt x="74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96" name="Google Shape;496;p1"/>
            <p:cNvSpPr/>
            <p:nvPr/>
          </p:nvSpPr>
          <p:spPr>
            <a:xfrm>
              <a:off x="7269773" y="876515"/>
              <a:ext cx="63579" cy="62389"/>
            </a:xfrm>
            <a:custGeom>
              <a:rect b="b" l="l" r="r" t="t"/>
              <a:pathLst>
                <a:path extrusionOk="0" h="1572" w="1602">
                  <a:moveTo>
                    <a:pt x="798" y="1"/>
                  </a:moveTo>
                  <a:cubicBezTo>
                    <a:pt x="795" y="1"/>
                    <a:pt x="793" y="1"/>
                    <a:pt x="791" y="1"/>
                  </a:cubicBezTo>
                  <a:cubicBezTo>
                    <a:pt x="297" y="8"/>
                    <a:pt x="0" y="317"/>
                    <a:pt x="12" y="810"/>
                  </a:cubicBezTo>
                  <a:cubicBezTo>
                    <a:pt x="21" y="1267"/>
                    <a:pt x="310" y="1554"/>
                    <a:pt x="763" y="1570"/>
                  </a:cubicBezTo>
                  <a:cubicBezTo>
                    <a:pt x="779" y="1571"/>
                    <a:pt x="794" y="1571"/>
                    <a:pt x="809" y="1571"/>
                  </a:cubicBezTo>
                  <a:cubicBezTo>
                    <a:pt x="1279" y="1571"/>
                    <a:pt x="1523" y="1265"/>
                    <a:pt x="1602" y="801"/>
                  </a:cubicBezTo>
                  <a:cubicBezTo>
                    <a:pt x="1540" y="322"/>
                    <a:pt x="1293" y="1"/>
                    <a:pt x="79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97" name="Google Shape;497;p1"/>
            <p:cNvSpPr/>
            <p:nvPr/>
          </p:nvSpPr>
          <p:spPr>
            <a:xfrm>
              <a:off x="7016760" y="876515"/>
              <a:ext cx="63579" cy="63143"/>
            </a:xfrm>
            <a:custGeom>
              <a:rect b="b" l="l" r="r" t="t"/>
              <a:pathLst>
                <a:path extrusionOk="0" h="1591" w="1602">
                  <a:moveTo>
                    <a:pt x="803" y="1"/>
                  </a:moveTo>
                  <a:cubicBezTo>
                    <a:pt x="344" y="1"/>
                    <a:pt x="55" y="288"/>
                    <a:pt x="29" y="739"/>
                  </a:cubicBezTo>
                  <a:cubicBezTo>
                    <a:pt x="1" y="1242"/>
                    <a:pt x="311" y="1502"/>
                    <a:pt x="785" y="1591"/>
                  </a:cubicBezTo>
                  <a:cubicBezTo>
                    <a:pt x="1272" y="1539"/>
                    <a:pt x="1596" y="1293"/>
                    <a:pt x="1602" y="793"/>
                  </a:cubicBezTo>
                  <a:cubicBezTo>
                    <a:pt x="1602" y="299"/>
                    <a:pt x="1295" y="1"/>
                    <a:pt x="80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98" name="Google Shape;498;p1"/>
            <p:cNvSpPr/>
            <p:nvPr/>
          </p:nvSpPr>
          <p:spPr>
            <a:xfrm>
              <a:off x="6764897" y="876476"/>
              <a:ext cx="63262" cy="63183"/>
            </a:xfrm>
            <a:custGeom>
              <a:rect b="b" l="l" r="r" t="t"/>
              <a:pathLst>
                <a:path extrusionOk="0" h="1592" w="1594">
                  <a:moveTo>
                    <a:pt x="794" y="1"/>
                  </a:moveTo>
                  <a:cubicBezTo>
                    <a:pt x="332" y="1"/>
                    <a:pt x="39" y="289"/>
                    <a:pt x="21" y="762"/>
                  </a:cubicBezTo>
                  <a:cubicBezTo>
                    <a:pt x="1" y="1261"/>
                    <a:pt x="320" y="1518"/>
                    <a:pt x="798" y="1592"/>
                  </a:cubicBezTo>
                  <a:cubicBezTo>
                    <a:pt x="1281" y="1527"/>
                    <a:pt x="1593" y="1275"/>
                    <a:pt x="1589" y="772"/>
                  </a:cubicBezTo>
                  <a:cubicBezTo>
                    <a:pt x="1585" y="314"/>
                    <a:pt x="1300" y="24"/>
                    <a:pt x="847" y="2"/>
                  </a:cubicBezTo>
                  <a:cubicBezTo>
                    <a:pt x="829" y="1"/>
                    <a:pt x="811" y="1"/>
                    <a:pt x="79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99" name="Google Shape;499;p1"/>
            <p:cNvSpPr/>
            <p:nvPr/>
          </p:nvSpPr>
          <p:spPr>
            <a:xfrm>
              <a:off x="6513194" y="876476"/>
              <a:ext cx="63421" cy="62508"/>
            </a:xfrm>
            <a:custGeom>
              <a:rect b="b" l="l" r="r" t="t"/>
              <a:pathLst>
                <a:path extrusionOk="0" h="1575" w="1598">
                  <a:moveTo>
                    <a:pt x="816" y="0"/>
                  </a:moveTo>
                  <a:cubicBezTo>
                    <a:pt x="790" y="0"/>
                    <a:pt x="764" y="1"/>
                    <a:pt x="737" y="3"/>
                  </a:cubicBezTo>
                  <a:cubicBezTo>
                    <a:pt x="287" y="38"/>
                    <a:pt x="1" y="326"/>
                    <a:pt x="4" y="782"/>
                  </a:cubicBezTo>
                  <a:cubicBezTo>
                    <a:pt x="8" y="1269"/>
                    <a:pt x="302" y="1574"/>
                    <a:pt x="785" y="1574"/>
                  </a:cubicBezTo>
                  <a:cubicBezTo>
                    <a:pt x="790" y="1574"/>
                    <a:pt x="796" y="1574"/>
                    <a:pt x="802" y="1574"/>
                  </a:cubicBezTo>
                  <a:cubicBezTo>
                    <a:pt x="1300" y="1566"/>
                    <a:pt x="1546" y="1240"/>
                    <a:pt x="1598" y="704"/>
                  </a:cubicBezTo>
                  <a:cubicBezTo>
                    <a:pt x="1487" y="321"/>
                    <a:pt x="1273" y="0"/>
                    <a:pt x="81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00" name="Google Shape;500;p1"/>
            <p:cNvSpPr/>
            <p:nvPr/>
          </p:nvSpPr>
          <p:spPr>
            <a:xfrm>
              <a:off x="6260379" y="876515"/>
              <a:ext cx="63421" cy="63500"/>
            </a:xfrm>
            <a:custGeom>
              <a:rect b="b" l="l" r="r" t="t"/>
              <a:pathLst>
                <a:path extrusionOk="0" h="1600" w="1598">
                  <a:moveTo>
                    <a:pt x="805" y="1"/>
                  </a:moveTo>
                  <a:cubicBezTo>
                    <a:pt x="797" y="1"/>
                    <a:pt x="789" y="1"/>
                    <a:pt x="781" y="1"/>
                  </a:cubicBezTo>
                  <a:cubicBezTo>
                    <a:pt x="323" y="9"/>
                    <a:pt x="37" y="299"/>
                    <a:pt x="19" y="752"/>
                  </a:cubicBezTo>
                  <a:cubicBezTo>
                    <a:pt x="0" y="1255"/>
                    <a:pt x="313" y="1511"/>
                    <a:pt x="836" y="1599"/>
                  </a:cubicBezTo>
                  <a:cubicBezTo>
                    <a:pt x="1255" y="1515"/>
                    <a:pt x="1597" y="1287"/>
                    <a:pt x="1592" y="780"/>
                  </a:cubicBezTo>
                  <a:cubicBezTo>
                    <a:pt x="1580" y="295"/>
                    <a:pt x="1284" y="1"/>
                    <a:pt x="80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01" name="Google Shape;501;p1"/>
            <p:cNvSpPr/>
            <p:nvPr/>
          </p:nvSpPr>
          <p:spPr>
            <a:xfrm>
              <a:off x="6008675" y="876595"/>
              <a:ext cx="63182" cy="62349"/>
            </a:xfrm>
            <a:custGeom>
              <a:rect b="b" l="l" r="r" t="t"/>
              <a:pathLst>
                <a:path extrusionOk="0" h="1571" w="1592">
                  <a:moveTo>
                    <a:pt x="789" y="0"/>
                  </a:moveTo>
                  <a:cubicBezTo>
                    <a:pt x="297" y="0"/>
                    <a:pt x="1" y="306"/>
                    <a:pt x="2" y="799"/>
                  </a:cubicBezTo>
                  <a:cubicBezTo>
                    <a:pt x="5" y="1255"/>
                    <a:pt x="291" y="1544"/>
                    <a:pt x="744" y="1568"/>
                  </a:cubicBezTo>
                  <a:cubicBezTo>
                    <a:pt x="765" y="1570"/>
                    <a:pt x="786" y="1570"/>
                    <a:pt x="807" y="1570"/>
                  </a:cubicBezTo>
                  <a:cubicBezTo>
                    <a:pt x="1266" y="1570"/>
                    <a:pt x="1508" y="1266"/>
                    <a:pt x="1592" y="812"/>
                  </a:cubicBezTo>
                  <a:cubicBezTo>
                    <a:pt x="1539" y="328"/>
                    <a:pt x="1293" y="0"/>
                    <a:pt x="793" y="0"/>
                  </a:cubicBezTo>
                  <a:cubicBezTo>
                    <a:pt x="792" y="0"/>
                    <a:pt x="790" y="0"/>
                    <a:pt x="78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02" name="Google Shape;502;p1"/>
            <p:cNvSpPr/>
            <p:nvPr/>
          </p:nvSpPr>
          <p:spPr>
            <a:xfrm>
              <a:off x="8782535" y="875880"/>
              <a:ext cx="63976" cy="63143"/>
            </a:xfrm>
            <a:custGeom>
              <a:rect b="b" l="l" r="r" t="t"/>
              <a:pathLst>
                <a:path extrusionOk="0" h="1591" w="1612">
                  <a:moveTo>
                    <a:pt x="785" y="1"/>
                  </a:moveTo>
                  <a:cubicBezTo>
                    <a:pt x="311" y="91"/>
                    <a:pt x="1" y="352"/>
                    <a:pt x="37" y="856"/>
                  </a:cubicBezTo>
                  <a:cubicBezTo>
                    <a:pt x="67" y="1306"/>
                    <a:pt x="355" y="1591"/>
                    <a:pt x="811" y="1591"/>
                  </a:cubicBezTo>
                  <a:cubicBezTo>
                    <a:pt x="812" y="1591"/>
                    <a:pt x="813" y="1591"/>
                    <a:pt x="814" y="1591"/>
                  </a:cubicBezTo>
                  <a:cubicBezTo>
                    <a:pt x="1308" y="1585"/>
                    <a:pt x="1612" y="1286"/>
                    <a:pt x="1605" y="791"/>
                  </a:cubicBezTo>
                  <a:cubicBezTo>
                    <a:pt x="1599" y="296"/>
                    <a:pt x="1272" y="49"/>
                    <a:pt x="78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03" name="Google Shape;503;p1"/>
            <p:cNvSpPr/>
            <p:nvPr/>
          </p:nvSpPr>
          <p:spPr>
            <a:xfrm>
              <a:off x="8531268" y="875841"/>
              <a:ext cx="63341" cy="63183"/>
            </a:xfrm>
            <a:custGeom>
              <a:rect b="b" l="l" r="r" t="t"/>
              <a:pathLst>
                <a:path extrusionOk="0" h="1592" w="1596">
                  <a:moveTo>
                    <a:pt x="795" y="0"/>
                  </a:moveTo>
                  <a:cubicBezTo>
                    <a:pt x="314" y="68"/>
                    <a:pt x="0" y="323"/>
                    <a:pt x="10" y="824"/>
                  </a:cubicBezTo>
                  <a:cubicBezTo>
                    <a:pt x="16" y="1281"/>
                    <a:pt x="304" y="1570"/>
                    <a:pt x="754" y="1590"/>
                  </a:cubicBezTo>
                  <a:cubicBezTo>
                    <a:pt x="771" y="1591"/>
                    <a:pt x="788" y="1591"/>
                    <a:pt x="805" y="1591"/>
                  </a:cubicBezTo>
                  <a:cubicBezTo>
                    <a:pt x="1269" y="1591"/>
                    <a:pt x="1563" y="1300"/>
                    <a:pt x="1578" y="826"/>
                  </a:cubicBezTo>
                  <a:cubicBezTo>
                    <a:pt x="1596" y="326"/>
                    <a:pt x="1275" y="73"/>
                    <a:pt x="79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04" name="Google Shape;504;p1"/>
            <p:cNvSpPr/>
            <p:nvPr/>
          </p:nvSpPr>
          <p:spPr>
            <a:xfrm>
              <a:off x="8406845" y="753164"/>
              <a:ext cx="58261" cy="57229"/>
            </a:xfrm>
            <a:custGeom>
              <a:rect b="b" l="l" r="r" t="t"/>
              <a:pathLst>
                <a:path extrusionOk="0" h="1442" w="1468">
                  <a:moveTo>
                    <a:pt x="766" y="0"/>
                  </a:moveTo>
                  <a:cubicBezTo>
                    <a:pt x="750" y="0"/>
                    <a:pt x="734" y="1"/>
                    <a:pt x="717" y="2"/>
                  </a:cubicBezTo>
                  <a:cubicBezTo>
                    <a:pt x="262" y="23"/>
                    <a:pt x="0" y="328"/>
                    <a:pt x="38" y="788"/>
                  </a:cubicBezTo>
                  <a:cubicBezTo>
                    <a:pt x="74" y="1213"/>
                    <a:pt x="367" y="1418"/>
                    <a:pt x="730" y="1441"/>
                  </a:cubicBezTo>
                  <a:cubicBezTo>
                    <a:pt x="1211" y="1393"/>
                    <a:pt x="1467" y="1142"/>
                    <a:pt x="1467" y="723"/>
                  </a:cubicBezTo>
                  <a:cubicBezTo>
                    <a:pt x="1464" y="278"/>
                    <a:pt x="1196" y="0"/>
                    <a:pt x="76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05" name="Google Shape;505;p1"/>
            <p:cNvSpPr/>
            <p:nvPr/>
          </p:nvSpPr>
          <p:spPr>
            <a:xfrm>
              <a:off x="8154903" y="753243"/>
              <a:ext cx="58341" cy="57150"/>
            </a:xfrm>
            <a:custGeom>
              <a:rect b="b" l="l" r="r" t="t"/>
              <a:pathLst>
                <a:path extrusionOk="0" h="1440" w="1470">
                  <a:moveTo>
                    <a:pt x="748" y="1"/>
                  </a:moveTo>
                  <a:cubicBezTo>
                    <a:pt x="741" y="1"/>
                    <a:pt x="735" y="1"/>
                    <a:pt x="728" y="1"/>
                  </a:cubicBezTo>
                  <a:cubicBezTo>
                    <a:pt x="268" y="8"/>
                    <a:pt x="1" y="315"/>
                    <a:pt x="27" y="768"/>
                  </a:cubicBezTo>
                  <a:cubicBezTo>
                    <a:pt x="53" y="1186"/>
                    <a:pt x="336" y="1410"/>
                    <a:pt x="731" y="1439"/>
                  </a:cubicBezTo>
                  <a:cubicBezTo>
                    <a:pt x="1182" y="1399"/>
                    <a:pt x="1449" y="1156"/>
                    <a:pt x="1458" y="740"/>
                  </a:cubicBezTo>
                  <a:cubicBezTo>
                    <a:pt x="1469" y="288"/>
                    <a:pt x="1196" y="1"/>
                    <a:pt x="74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06" name="Google Shape;506;p1"/>
            <p:cNvSpPr/>
            <p:nvPr/>
          </p:nvSpPr>
          <p:spPr>
            <a:xfrm>
              <a:off x="7903160" y="753164"/>
              <a:ext cx="57745" cy="56912"/>
            </a:xfrm>
            <a:custGeom>
              <a:rect b="b" l="l" r="r" t="t"/>
              <a:pathLst>
                <a:path extrusionOk="0" h="1434" w="1455">
                  <a:moveTo>
                    <a:pt x="723" y="0"/>
                  </a:moveTo>
                  <a:cubicBezTo>
                    <a:pt x="297" y="0"/>
                    <a:pt x="25" y="264"/>
                    <a:pt x="12" y="707"/>
                  </a:cubicBezTo>
                  <a:cubicBezTo>
                    <a:pt x="1" y="1129"/>
                    <a:pt x="262" y="1411"/>
                    <a:pt x="680" y="1432"/>
                  </a:cubicBezTo>
                  <a:cubicBezTo>
                    <a:pt x="699" y="1433"/>
                    <a:pt x="718" y="1434"/>
                    <a:pt x="737" y="1434"/>
                  </a:cubicBezTo>
                  <a:cubicBezTo>
                    <a:pt x="1157" y="1434"/>
                    <a:pt x="1405" y="1167"/>
                    <a:pt x="1455" y="729"/>
                  </a:cubicBezTo>
                  <a:cubicBezTo>
                    <a:pt x="1423" y="305"/>
                    <a:pt x="1196" y="23"/>
                    <a:pt x="780" y="2"/>
                  </a:cubicBezTo>
                  <a:cubicBezTo>
                    <a:pt x="760" y="1"/>
                    <a:pt x="741" y="0"/>
                    <a:pt x="72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07" name="Google Shape;507;p1"/>
            <p:cNvSpPr/>
            <p:nvPr/>
          </p:nvSpPr>
          <p:spPr>
            <a:xfrm>
              <a:off x="7650583" y="753124"/>
              <a:ext cx="58023" cy="56952"/>
            </a:xfrm>
            <a:custGeom>
              <a:rect b="b" l="l" r="r" t="t"/>
              <a:pathLst>
                <a:path extrusionOk="0" h="1435" w="1462">
                  <a:moveTo>
                    <a:pt x="722" y="0"/>
                  </a:moveTo>
                  <a:cubicBezTo>
                    <a:pt x="307" y="0"/>
                    <a:pt x="39" y="260"/>
                    <a:pt x="19" y="695"/>
                  </a:cubicBezTo>
                  <a:cubicBezTo>
                    <a:pt x="0" y="1114"/>
                    <a:pt x="255" y="1403"/>
                    <a:pt x="674" y="1432"/>
                  </a:cubicBezTo>
                  <a:cubicBezTo>
                    <a:pt x="698" y="1434"/>
                    <a:pt x="723" y="1435"/>
                    <a:pt x="746" y="1435"/>
                  </a:cubicBezTo>
                  <a:cubicBezTo>
                    <a:pt x="1160" y="1435"/>
                    <a:pt x="1404" y="1174"/>
                    <a:pt x="1461" y="740"/>
                  </a:cubicBezTo>
                  <a:cubicBezTo>
                    <a:pt x="1435" y="321"/>
                    <a:pt x="1216" y="33"/>
                    <a:pt x="795" y="3"/>
                  </a:cubicBezTo>
                  <a:cubicBezTo>
                    <a:pt x="770" y="1"/>
                    <a:pt x="746" y="0"/>
                    <a:pt x="72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08" name="Google Shape;508;p1"/>
            <p:cNvSpPr/>
            <p:nvPr/>
          </p:nvSpPr>
          <p:spPr>
            <a:xfrm>
              <a:off x="7398244" y="753243"/>
              <a:ext cx="58142" cy="56872"/>
            </a:xfrm>
            <a:custGeom>
              <a:rect b="b" l="l" r="r" t="t"/>
              <a:pathLst>
                <a:path extrusionOk="0" h="1433" w="1465">
                  <a:moveTo>
                    <a:pt x="727" y="1"/>
                  </a:moveTo>
                  <a:cubicBezTo>
                    <a:pt x="312" y="1"/>
                    <a:pt x="47" y="258"/>
                    <a:pt x="22" y="688"/>
                  </a:cubicBezTo>
                  <a:cubicBezTo>
                    <a:pt x="1" y="1105"/>
                    <a:pt x="251" y="1394"/>
                    <a:pt x="671" y="1429"/>
                  </a:cubicBezTo>
                  <a:cubicBezTo>
                    <a:pt x="699" y="1431"/>
                    <a:pt x="726" y="1432"/>
                    <a:pt x="752" y="1432"/>
                  </a:cubicBezTo>
                  <a:cubicBezTo>
                    <a:pt x="1159" y="1432"/>
                    <a:pt x="1398" y="1172"/>
                    <a:pt x="1465" y="722"/>
                  </a:cubicBezTo>
                  <a:cubicBezTo>
                    <a:pt x="1434" y="329"/>
                    <a:pt x="1226" y="34"/>
                    <a:pt x="807" y="4"/>
                  </a:cubicBezTo>
                  <a:cubicBezTo>
                    <a:pt x="780" y="2"/>
                    <a:pt x="753" y="1"/>
                    <a:pt x="72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09" name="Google Shape;509;p1"/>
            <p:cNvSpPr/>
            <p:nvPr/>
          </p:nvSpPr>
          <p:spPr>
            <a:xfrm>
              <a:off x="7145469" y="752807"/>
              <a:ext cx="59531" cy="57229"/>
            </a:xfrm>
            <a:custGeom>
              <a:rect b="b" l="l" r="r" t="t"/>
              <a:pathLst>
                <a:path extrusionOk="0" h="1442" w="1500">
                  <a:moveTo>
                    <a:pt x="736" y="1"/>
                  </a:moveTo>
                  <a:cubicBezTo>
                    <a:pt x="264" y="67"/>
                    <a:pt x="1" y="333"/>
                    <a:pt x="38" y="791"/>
                  </a:cubicBezTo>
                  <a:cubicBezTo>
                    <a:pt x="70" y="1194"/>
                    <a:pt x="336" y="1441"/>
                    <a:pt x="727" y="1441"/>
                  </a:cubicBezTo>
                  <a:cubicBezTo>
                    <a:pt x="744" y="1441"/>
                    <a:pt x="762" y="1441"/>
                    <a:pt x="780" y="1440"/>
                  </a:cubicBezTo>
                  <a:cubicBezTo>
                    <a:pt x="1236" y="1415"/>
                    <a:pt x="1499" y="1118"/>
                    <a:pt x="1463" y="660"/>
                  </a:cubicBezTo>
                  <a:cubicBezTo>
                    <a:pt x="1431" y="238"/>
                    <a:pt x="1142" y="27"/>
                    <a:pt x="73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10" name="Google Shape;510;p1"/>
            <p:cNvSpPr/>
            <p:nvPr/>
          </p:nvSpPr>
          <p:spPr>
            <a:xfrm>
              <a:off x="6893726" y="753243"/>
              <a:ext cx="58142" cy="56872"/>
            </a:xfrm>
            <a:custGeom>
              <a:rect b="b" l="l" r="r" t="t"/>
              <a:pathLst>
                <a:path extrusionOk="0" h="1433" w="1465">
                  <a:moveTo>
                    <a:pt x="727" y="1"/>
                  </a:moveTo>
                  <a:cubicBezTo>
                    <a:pt x="312" y="1"/>
                    <a:pt x="47" y="258"/>
                    <a:pt x="22" y="688"/>
                  </a:cubicBezTo>
                  <a:cubicBezTo>
                    <a:pt x="1" y="1105"/>
                    <a:pt x="251" y="1394"/>
                    <a:pt x="671" y="1429"/>
                  </a:cubicBezTo>
                  <a:cubicBezTo>
                    <a:pt x="699" y="1431"/>
                    <a:pt x="726" y="1432"/>
                    <a:pt x="752" y="1432"/>
                  </a:cubicBezTo>
                  <a:cubicBezTo>
                    <a:pt x="1159" y="1432"/>
                    <a:pt x="1398" y="1172"/>
                    <a:pt x="1465" y="722"/>
                  </a:cubicBezTo>
                  <a:cubicBezTo>
                    <a:pt x="1431" y="329"/>
                    <a:pt x="1228" y="34"/>
                    <a:pt x="807" y="4"/>
                  </a:cubicBezTo>
                  <a:cubicBezTo>
                    <a:pt x="780" y="2"/>
                    <a:pt x="753" y="1"/>
                    <a:pt x="72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11" name="Google Shape;511;p1"/>
            <p:cNvSpPr/>
            <p:nvPr/>
          </p:nvSpPr>
          <p:spPr>
            <a:xfrm>
              <a:off x="6640712" y="753085"/>
              <a:ext cx="59769" cy="57388"/>
            </a:xfrm>
            <a:custGeom>
              <a:rect b="b" l="l" r="r" t="t"/>
              <a:pathLst>
                <a:path extrusionOk="0" h="1446" w="1506">
                  <a:moveTo>
                    <a:pt x="728" y="0"/>
                  </a:moveTo>
                  <a:cubicBezTo>
                    <a:pt x="347" y="0"/>
                    <a:pt x="80" y="242"/>
                    <a:pt x="44" y="644"/>
                  </a:cubicBezTo>
                  <a:cubicBezTo>
                    <a:pt x="1" y="1106"/>
                    <a:pt x="262" y="1371"/>
                    <a:pt x="730" y="1446"/>
                  </a:cubicBezTo>
                  <a:cubicBezTo>
                    <a:pt x="1135" y="1420"/>
                    <a:pt x="1430" y="1218"/>
                    <a:pt x="1463" y="791"/>
                  </a:cubicBezTo>
                  <a:cubicBezTo>
                    <a:pt x="1505" y="333"/>
                    <a:pt x="1245" y="31"/>
                    <a:pt x="790" y="2"/>
                  </a:cubicBezTo>
                  <a:cubicBezTo>
                    <a:pt x="769" y="1"/>
                    <a:pt x="748" y="0"/>
                    <a:pt x="72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12" name="Google Shape;512;p1"/>
            <p:cNvSpPr/>
            <p:nvPr/>
          </p:nvSpPr>
          <p:spPr>
            <a:xfrm>
              <a:off x="6388929" y="753243"/>
              <a:ext cx="58301" cy="57150"/>
            </a:xfrm>
            <a:custGeom>
              <a:rect b="b" l="l" r="r" t="t"/>
              <a:pathLst>
                <a:path extrusionOk="0" h="1440" w="1469">
                  <a:moveTo>
                    <a:pt x="747" y="1"/>
                  </a:moveTo>
                  <a:cubicBezTo>
                    <a:pt x="740" y="1"/>
                    <a:pt x="734" y="1"/>
                    <a:pt x="727" y="1"/>
                  </a:cubicBezTo>
                  <a:cubicBezTo>
                    <a:pt x="268" y="8"/>
                    <a:pt x="0" y="315"/>
                    <a:pt x="26" y="768"/>
                  </a:cubicBezTo>
                  <a:cubicBezTo>
                    <a:pt x="52" y="1186"/>
                    <a:pt x="335" y="1410"/>
                    <a:pt x="730" y="1439"/>
                  </a:cubicBezTo>
                  <a:cubicBezTo>
                    <a:pt x="1181" y="1399"/>
                    <a:pt x="1448" y="1156"/>
                    <a:pt x="1457" y="740"/>
                  </a:cubicBezTo>
                  <a:cubicBezTo>
                    <a:pt x="1468" y="288"/>
                    <a:pt x="1195" y="1"/>
                    <a:pt x="74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13" name="Google Shape;513;p1"/>
            <p:cNvSpPr/>
            <p:nvPr/>
          </p:nvSpPr>
          <p:spPr>
            <a:xfrm>
              <a:off x="6136472" y="753164"/>
              <a:ext cx="59452" cy="57309"/>
            </a:xfrm>
            <a:custGeom>
              <a:rect b="b" l="l" r="r" t="t"/>
              <a:pathLst>
                <a:path extrusionOk="0" h="1444" w="1498">
                  <a:moveTo>
                    <a:pt x="727" y="0"/>
                  </a:moveTo>
                  <a:cubicBezTo>
                    <a:pt x="336" y="0"/>
                    <a:pt x="69" y="247"/>
                    <a:pt x="37" y="651"/>
                  </a:cubicBezTo>
                  <a:cubicBezTo>
                    <a:pt x="1" y="1109"/>
                    <a:pt x="264" y="1375"/>
                    <a:pt x="732" y="1444"/>
                  </a:cubicBezTo>
                  <a:cubicBezTo>
                    <a:pt x="1138" y="1415"/>
                    <a:pt x="1427" y="1204"/>
                    <a:pt x="1462" y="786"/>
                  </a:cubicBezTo>
                  <a:cubicBezTo>
                    <a:pt x="1498" y="325"/>
                    <a:pt x="1234" y="28"/>
                    <a:pt x="777" y="2"/>
                  </a:cubicBezTo>
                  <a:cubicBezTo>
                    <a:pt x="760" y="1"/>
                    <a:pt x="743" y="0"/>
                    <a:pt x="72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14" name="Google Shape;514;p1"/>
            <p:cNvSpPr/>
            <p:nvPr/>
          </p:nvSpPr>
          <p:spPr>
            <a:xfrm>
              <a:off x="5885086" y="753164"/>
              <a:ext cx="57547" cy="56912"/>
            </a:xfrm>
            <a:custGeom>
              <a:rect b="b" l="l" r="r" t="t"/>
              <a:pathLst>
                <a:path extrusionOk="0" h="1434" w="1450">
                  <a:moveTo>
                    <a:pt x="720" y="1"/>
                  </a:moveTo>
                  <a:cubicBezTo>
                    <a:pt x="287" y="1"/>
                    <a:pt x="15" y="270"/>
                    <a:pt x="6" y="716"/>
                  </a:cubicBezTo>
                  <a:cubicBezTo>
                    <a:pt x="0" y="1136"/>
                    <a:pt x="265" y="1416"/>
                    <a:pt x="684" y="1432"/>
                  </a:cubicBezTo>
                  <a:cubicBezTo>
                    <a:pt x="699" y="1433"/>
                    <a:pt x="713" y="1433"/>
                    <a:pt x="728" y="1433"/>
                  </a:cubicBezTo>
                  <a:cubicBezTo>
                    <a:pt x="1157" y="1433"/>
                    <a:pt x="1402" y="1163"/>
                    <a:pt x="1450" y="718"/>
                  </a:cubicBezTo>
                  <a:cubicBezTo>
                    <a:pt x="1414" y="296"/>
                    <a:pt x="1184" y="20"/>
                    <a:pt x="761" y="2"/>
                  </a:cubicBezTo>
                  <a:cubicBezTo>
                    <a:pt x="747" y="1"/>
                    <a:pt x="733" y="1"/>
                    <a:pt x="72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15" name="Google Shape;515;p1"/>
            <p:cNvSpPr/>
            <p:nvPr/>
          </p:nvSpPr>
          <p:spPr>
            <a:xfrm>
              <a:off x="8659779" y="753085"/>
              <a:ext cx="57983" cy="56991"/>
            </a:xfrm>
            <a:custGeom>
              <a:rect b="b" l="l" r="r" t="t"/>
              <a:pathLst>
                <a:path extrusionOk="0" h="1436" w="1461">
                  <a:moveTo>
                    <a:pt x="719" y="1"/>
                  </a:moveTo>
                  <a:cubicBezTo>
                    <a:pt x="305" y="1"/>
                    <a:pt x="40" y="263"/>
                    <a:pt x="20" y="694"/>
                  </a:cubicBezTo>
                  <a:cubicBezTo>
                    <a:pt x="1" y="1115"/>
                    <a:pt x="254" y="1404"/>
                    <a:pt x="673" y="1433"/>
                  </a:cubicBezTo>
                  <a:cubicBezTo>
                    <a:pt x="699" y="1435"/>
                    <a:pt x="725" y="1436"/>
                    <a:pt x="751" y="1436"/>
                  </a:cubicBezTo>
                  <a:cubicBezTo>
                    <a:pt x="1160" y="1436"/>
                    <a:pt x="1401" y="1175"/>
                    <a:pt x="1460" y="742"/>
                  </a:cubicBezTo>
                  <a:cubicBezTo>
                    <a:pt x="1432" y="323"/>
                    <a:pt x="1216" y="37"/>
                    <a:pt x="797" y="4"/>
                  </a:cubicBezTo>
                  <a:cubicBezTo>
                    <a:pt x="771" y="2"/>
                    <a:pt x="744" y="1"/>
                    <a:pt x="71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16" name="Google Shape;516;p1"/>
            <p:cNvSpPr/>
            <p:nvPr/>
          </p:nvSpPr>
          <p:spPr>
            <a:xfrm>
              <a:off x="8537380" y="630130"/>
              <a:ext cx="50919" cy="51078"/>
            </a:xfrm>
            <a:custGeom>
              <a:rect b="b" l="l" r="r" t="t"/>
              <a:pathLst>
                <a:path extrusionOk="0" h="1287" w="1283">
                  <a:moveTo>
                    <a:pt x="639" y="0"/>
                  </a:moveTo>
                  <a:cubicBezTo>
                    <a:pt x="638" y="0"/>
                    <a:pt x="636" y="0"/>
                    <a:pt x="635" y="0"/>
                  </a:cubicBezTo>
                  <a:cubicBezTo>
                    <a:pt x="230" y="3"/>
                    <a:pt x="1" y="239"/>
                    <a:pt x="1" y="642"/>
                  </a:cubicBezTo>
                  <a:cubicBezTo>
                    <a:pt x="1" y="1048"/>
                    <a:pt x="249" y="1249"/>
                    <a:pt x="642" y="1286"/>
                  </a:cubicBezTo>
                  <a:cubicBezTo>
                    <a:pt x="1040" y="1245"/>
                    <a:pt x="1283" y="1041"/>
                    <a:pt x="1277" y="632"/>
                  </a:cubicBezTo>
                  <a:cubicBezTo>
                    <a:pt x="1271" y="231"/>
                    <a:pt x="1040" y="0"/>
                    <a:pt x="63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17" name="Google Shape;517;p1"/>
            <p:cNvSpPr/>
            <p:nvPr/>
          </p:nvSpPr>
          <p:spPr>
            <a:xfrm>
              <a:off x="8284565" y="629654"/>
              <a:ext cx="51752" cy="51078"/>
            </a:xfrm>
            <a:custGeom>
              <a:rect b="b" l="l" r="r" t="t"/>
              <a:pathLst>
                <a:path extrusionOk="0" h="1287" w="1304">
                  <a:moveTo>
                    <a:pt x="625" y="1"/>
                  </a:moveTo>
                  <a:cubicBezTo>
                    <a:pt x="239" y="58"/>
                    <a:pt x="0" y="268"/>
                    <a:pt x="18" y="673"/>
                  </a:cubicBezTo>
                  <a:cubicBezTo>
                    <a:pt x="33" y="1062"/>
                    <a:pt x="262" y="1286"/>
                    <a:pt x="643" y="1286"/>
                  </a:cubicBezTo>
                  <a:cubicBezTo>
                    <a:pt x="655" y="1286"/>
                    <a:pt x="667" y="1286"/>
                    <a:pt x="679" y="1285"/>
                  </a:cubicBezTo>
                  <a:cubicBezTo>
                    <a:pt x="1080" y="1271"/>
                    <a:pt x="1304" y="1030"/>
                    <a:pt x="1291" y="626"/>
                  </a:cubicBezTo>
                  <a:cubicBezTo>
                    <a:pt x="1278" y="220"/>
                    <a:pt x="1023" y="27"/>
                    <a:pt x="62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18" name="Google Shape;518;p1"/>
            <p:cNvSpPr/>
            <p:nvPr/>
          </p:nvSpPr>
          <p:spPr>
            <a:xfrm>
              <a:off x="8032742" y="629654"/>
              <a:ext cx="50800" cy="51078"/>
            </a:xfrm>
            <a:custGeom>
              <a:rect b="b" l="l" r="r" t="t"/>
              <a:pathLst>
                <a:path extrusionOk="0" h="1287" w="1280">
                  <a:moveTo>
                    <a:pt x="638" y="1"/>
                  </a:moveTo>
                  <a:cubicBezTo>
                    <a:pt x="246" y="47"/>
                    <a:pt x="1" y="249"/>
                    <a:pt x="4" y="655"/>
                  </a:cubicBezTo>
                  <a:cubicBezTo>
                    <a:pt x="9" y="1056"/>
                    <a:pt x="239" y="1287"/>
                    <a:pt x="638" y="1287"/>
                  </a:cubicBezTo>
                  <a:cubicBezTo>
                    <a:pt x="640" y="1287"/>
                    <a:pt x="643" y="1287"/>
                    <a:pt x="645" y="1287"/>
                  </a:cubicBezTo>
                  <a:cubicBezTo>
                    <a:pt x="1050" y="1284"/>
                    <a:pt x="1280" y="1048"/>
                    <a:pt x="1280" y="647"/>
                  </a:cubicBezTo>
                  <a:cubicBezTo>
                    <a:pt x="1280" y="239"/>
                    <a:pt x="1031" y="40"/>
                    <a:pt x="63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19" name="Google Shape;519;p1"/>
            <p:cNvSpPr/>
            <p:nvPr/>
          </p:nvSpPr>
          <p:spPr>
            <a:xfrm>
              <a:off x="7780642" y="630130"/>
              <a:ext cx="50800" cy="51078"/>
            </a:xfrm>
            <a:custGeom>
              <a:rect b="b" l="l" r="r" t="t"/>
              <a:pathLst>
                <a:path extrusionOk="0" h="1287" w="1280">
                  <a:moveTo>
                    <a:pt x="638" y="0"/>
                  </a:moveTo>
                  <a:cubicBezTo>
                    <a:pt x="636" y="0"/>
                    <a:pt x="635" y="0"/>
                    <a:pt x="634" y="0"/>
                  </a:cubicBezTo>
                  <a:cubicBezTo>
                    <a:pt x="232" y="3"/>
                    <a:pt x="1" y="239"/>
                    <a:pt x="1" y="642"/>
                  </a:cubicBezTo>
                  <a:cubicBezTo>
                    <a:pt x="1" y="1048"/>
                    <a:pt x="248" y="1249"/>
                    <a:pt x="641" y="1286"/>
                  </a:cubicBezTo>
                  <a:cubicBezTo>
                    <a:pt x="1036" y="1245"/>
                    <a:pt x="1280" y="1041"/>
                    <a:pt x="1276" y="632"/>
                  </a:cubicBezTo>
                  <a:cubicBezTo>
                    <a:pt x="1270" y="231"/>
                    <a:pt x="1039" y="0"/>
                    <a:pt x="63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20" name="Google Shape;520;p1"/>
            <p:cNvSpPr/>
            <p:nvPr/>
          </p:nvSpPr>
          <p:spPr>
            <a:xfrm>
              <a:off x="7528065" y="630090"/>
              <a:ext cx="51435" cy="50681"/>
            </a:xfrm>
            <a:custGeom>
              <a:rect b="b" l="l" r="r" t="t"/>
              <a:pathLst>
                <a:path extrusionOk="0" h="1277" w="1296">
                  <a:moveTo>
                    <a:pt x="637" y="1"/>
                  </a:moveTo>
                  <a:cubicBezTo>
                    <a:pt x="250" y="1"/>
                    <a:pt x="19" y="227"/>
                    <a:pt x="9" y="623"/>
                  </a:cubicBezTo>
                  <a:cubicBezTo>
                    <a:pt x="0" y="1026"/>
                    <a:pt x="227" y="1264"/>
                    <a:pt x="630" y="1276"/>
                  </a:cubicBezTo>
                  <a:cubicBezTo>
                    <a:pt x="641" y="1276"/>
                    <a:pt x="651" y="1276"/>
                    <a:pt x="661" y="1276"/>
                  </a:cubicBezTo>
                  <a:cubicBezTo>
                    <a:pt x="1046" y="1276"/>
                    <a:pt x="1246" y="1037"/>
                    <a:pt x="1295" y="656"/>
                  </a:cubicBezTo>
                  <a:cubicBezTo>
                    <a:pt x="1263" y="258"/>
                    <a:pt x="1068" y="11"/>
                    <a:pt x="659" y="1"/>
                  </a:cubicBezTo>
                  <a:cubicBezTo>
                    <a:pt x="652" y="1"/>
                    <a:pt x="644" y="1"/>
                    <a:pt x="63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21" name="Google Shape;521;p1"/>
            <p:cNvSpPr/>
            <p:nvPr/>
          </p:nvSpPr>
          <p:spPr>
            <a:xfrm>
              <a:off x="7275329" y="630170"/>
              <a:ext cx="51713" cy="50760"/>
            </a:xfrm>
            <a:custGeom>
              <a:rect b="b" l="l" r="r" t="t"/>
              <a:pathLst>
                <a:path extrusionOk="0" h="1279" w="1303">
                  <a:moveTo>
                    <a:pt x="641" y="0"/>
                  </a:moveTo>
                  <a:cubicBezTo>
                    <a:pt x="255" y="0"/>
                    <a:pt x="58" y="243"/>
                    <a:pt x="1" y="678"/>
                  </a:cubicBezTo>
                  <a:cubicBezTo>
                    <a:pt x="61" y="996"/>
                    <a:pt x="222" y="1272"/>
                    <a:pt x="644" y="1278"/>
                  </a:cubicBezTo>
                  <a:cubicBezTo>
                    <a:pt x="1044" y="1278"/>
                    <a:pt x="1282" y="1057"/>
                    <a:pt x="1294" y="654"/>
                  </a:cubicBezTo>
                  <a:cubicBezTo>
                    <a:pt x="1303" y="252"/>
                    <a:pt x="1074" y="14"/>
                    <a:pt x="671" y="1"/>
                  </a:cubicBezTo>
                  <a:cubicBezTo>
                    <a:pt x="661" y="0"/>
                    <a:pt x="651" y="0"/>
                    <a:pt x="64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22" name="Google Shape;522;p1"/>
            <p:cNvSpPr/>
            <p:nvPr/>
          </p:nvSpPr>
          <p:spPr>
            <a:xfrm>
              <a:off x="7023427" y="630170"/>
              <a:ext cx="51475" cy="50681"/>
            </a:xfrm>
            <a:custGeom>
              <a:rect b="b" l="l" r="r" t="t"/>
              <a:pathLst>
                <a:path extrusionOk="0" h="1277" w="1297">
                  <a:moveTo>
                    <a:pt x="664" y="0"/>
                  </a:moveTo>
                  <a:cubicBezTo>
                    <a:pt x="654" y="0"/>
                    <a:pt x="644" y="0"/>
                    <a:pt x="633" y="1"/>
                  </a:cubicBezTo>
                  <a:cubicBezTo>
                    <a:pt x="230" y="14"/>
                    <a:pt x="0" y="252"/>
                    <a:pt x="12" y="655"/>
                  </a:cubicBezTo>
                  <a:cubicBezTo>
                    <a:pt x="19" y="1050"/>
                    <a:pt x="250" y="1277"/>
                    <a:pt x="640" y="1277"/>
                  </a:cubicBezTo>
                  <a:cubicBezTo>
                    <a:pt x="647" y="1277"/>
                    <a:pt x="655" y="1277"/>
                    <a:pt x="662" y="1277"/>
                  </a:cubicBezTo>
                  <a:cubicBezTo>
                    <a:pt x="1068" y="1267"/>
                    <a:pt x="1263" y="1015"/>
                    <a:pt x="1297" y="621"/>
                  </a:cubicBezTo>
                  <a:cubicBezTo>
                    <a:pt x="1247" y="240"/>
                    <a:pt x="1048" y="0"/>
                    <a:pt x="66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23" name="Google Shape;523;p1"/>
            <p:cNvSpPr/>
            <p:nvPr/>
          </p:nvSpPr>
          <p:spPr>
            <a:xfrm>
              <a:off x="6770970" y="630130"/>
              <a:ext cx="51832" cy="50641"/>
            </a:xfrm>
            <a:custGeom>
              <a:rect b="b" l="l" r="r" t="t"/>
              <a:pathLst>
                <a:path extrusionOk="0" h="1276" w="1306">
                  <a:moveTo>
                    <a:pt x="679" y="0"/>
                  </a:moveTo>
                  <a:cubicBezTo>
                    <a:pt x="663" y="0"/>
                    <a:pt x="645" y="1"/>
                    <a:pt x="628" y="2"/>
                  </a:cubicBezTo>
                  <a:cubicBezTo>
                    <a:pt x="226" y="25"/>
                    <a:pt x="1" y="260"/>
                    <a:pt x="15" y="664"/>
                  </a:cubicBezTo>
                  <a:cubicBezTo>
                    <a:pt x="29" y="1053"/>
                    <a:pt x="259" y="1275"/>
                    <a:pt x="641" y="1275"/>
                  </a:cubicBezTo>
                  <a:cubicBezTo>
                    <a:pt x="652" y="1275"/>
                    <a:pt x="663" y="1275"/>
                    <a:pt x="674" y="1275"/>
                  </a:cubicBezTo>
                  <a:cubicBezTo>
                    <a:pt x="1082" y="1263"/>
                    <a:pt x="1277" y="1010"/>
                    <a:pt x="1306" y="544"/>
                  </a:cubicBezTo>
                  <a:cubicBezTo>
                    <a:pt x="1223" y="264"/>
                    <a:pt x="1060" y="0"/>
                    <a:pt x="67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24" name="Google Shape;524;p1"/>
            <p:cNvSpPr/>
            <p:nvPr/>
          </p:nvSpPr>
          <p:spPr>
            <a:xfrm>
              <a:off x="6518829" y="629654"/>
              <a:ext cx="51475" cy="51118"/>
            </a:xfrm>
            <a:custGeom>
              <a:rect b="b" l="l" r="r" t="t"/>
              <a:pathLst>
                <a:path extrusionOk="0" h="1288" w="1297">
                  <a:moveTo>
                    <a:pt x="665" y="1"/>
                  </a:moveTo>
                  <a:cubicBezTo>
                    <a:pt x="269" y="34"/>
                    <a:pt x="18" y="229"/>
                    <a:pt x="9" y="637"/>
                  </a:cubicBezTo>
                  <a:cubicBezTo>
                    <a:pt x="1" y="1038"/>
                    <a:pt x="227" y="1277"/>
                    <a:pt x="631" y="1287"/>
                  </a:cubicBezTo>
                  <a:cubicBezTo>
                    <a:pt x="640" y="1287"/>
                    <a:pt x="650" y="1287"/>
                    <a:pt x="659" y="1287"/>
                  </a:cubicBezTo>
                  <a:cubicBezTo>
                    <a:pt x="1045" y="1287"/>
                    <a:pt x="1273" y="1059"/>
                    <a:pt x="1285" y="665"/>
                  </a:cubicBezTo>
                  <a:cubicBezTo>
                    <a:pt x="1297" y="261"/>
                    <a:pt x="1056" y="51"/>
                    <a:pt x="66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25" name="Google Shape;525;p1"/>
            <p:cNvSpPr/>
            <p:nvPr/>
          </p:nvSpPr>
          <p:spPr>
            <a:xfrm>
              <a:off x="6266173" y="630130"/>
              <a:ext cx="52189" cy="50800"/>
            </a:xfrm>
            <a:custGeom>
              <a:rect b="b" l="l" r="r" t="t"/>
              <a:pathLst>
                <a:path extrusionOk="0" h="1280" w="1315">
                  <a:moveTo>
                    <a:pt x="655" y="1"/>
                  </a:moveTo>
                  <a:cubicBezTo>
                    <a:pt x="274" y="1"/>
                    <a:pt x="43" y="217"/>
                    <a:pt x="22" y="607"/>
                  </a:cubicBezTo>
                  <a:cubicBezTo>
                    <a:pt x="0" y="1006"/>
                    <a:pt x="220" y="1253"/>
                    <a:pt x="623" y="1278"/>
                  </a:cubicBezTo>
                  <a:cubicBezTo>
                    <a:pt x="641" y="1279"/>
                    <a:pt x="659" y="1279"/>
                    <a:pt x="676" y="1279"/>
                  </a:cubicBezTo>
                  <a:cubicBezTo>
                    <a:pt x="1047" y="1279"/>
                    <a:pt x="1246" y="1045"/>
                    <a:pt x="1314" y="636"/>
                  </a:cubicBezTo>
                  <a:cubicBezTo>
                    <a:pt x="1272" y="289"/>
                    <a:pt x="1102" y="16"/>
                    <a:pt x="693" y="2"/>
                  </a:cubicBezTo>
                  <a:cubicBezTo>
                    <a:pt x="680" y="1"/>
                    <a:pt x="668" y="1"/>
                    <a:pt x="65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26" name="Google Shape;526;p1"/>
            <p:cNvSpPr/>
            <p:nvPr/>
          </p:nvSpPr>
          <p:spPr>
            <a:xfrm>
              <a:off x="6014311" y="629376"/>
              <a:ext cx="51673" cy="51395"/>
            </a:xfrm>
            <a:custGeom>
              <a:rect b="b" l="l" r="r" t="t"/>
              <a:pathLst>
                <a:path extrusionOk="0" h="1295" w="1302">
                  <a:moveTo>
                    <a:pt x="623" y="0"/>
                  </a:moveTo>
                  <a:cubicBezTo>
                    <a:pt x="294" y="54"/>
                    <a:pt x="16" y="217"/>
                    <a:pt x="9" y="635"/>
                  </a:cubicBezTo>
                  <a:cubicBezTo>
                    <a:pt x="0" y="1034"/>
                    <a:pt x="219" y="1279"/>
                    <a:pt x="622" y="1294"/>
                  </a:cubicBezTo>
                  <a:cubicBezTo>
                    <a:pt x="636" y="1294"/>
                    <a:pt x="650" y="1295"/>
                    <a:pt x="664" y="1295"/>
                  </a:cubicBezTo>
                  <a:cubicBezTo>
                    <a:pt x="1039" y="1295"/>
                    <a:pt x="1267" y="1070"/>
                    <a:pt x="1282" y="683"/>
                  </a:cubicBezTo>
                  <a:cubicBezTo>
                    <a:pt x="1301" y="275"/>
                    <a:pt x="1063" y="64"/>
                    <a:pt x="62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27" name="Google Shape;527;p1"/>
            <p:cNvSpPr/>
            <p:nvPr/>
          </p:nvSpPr>
          <p:spPr>
            <a:xfrm>
              <a:off x="8789719" y="630130"/>
              <a:ext cx="51435" cy="50602"/>
            </a:xfrm>
            <a:custGeom>
              <a:rect b="b" l="l" r="r" t="t"/>
              <a:pathLst>
                <a:path extrusionOk="0" h="1275" w="1296">
                  <a:moveTo>
                    <a:pt x="660" y="0"/>
                  </a:moveTo>
                  <a:cubicBezTo>
                    <a:pt x="655" y="0"/>
                    <a:pt x="650" y="0"/>
                    <a:pt x="645" y="0"/>
                  </a:cubicBezTo>
                  <a:cubicBezTo>
                    <a:pt x="242" y="5"/>
                    <a:pt x="6" y="231"/>
                    <a:pt x="3" y="635"/>
                  </a:cubicBezTo>
                  <a:cubicBezTo>
                    <a:pt x="0" y="1036"/>
                    <a:pt x="233" y="1272"/>
                    <a:pt x="636" y="1275"/>
                  </a:cubicBezTo>
                  <a:cubicBezTo>
                    <a:pt x="641" y="1275"/>
                    <a:pt x="645" y="1275"/>
                    <a:pt x="650" y="1275"/>
                  </a:cubicBezTo>
                  <a:cubicBezTo>
                    <a:pt x="1047" y="1275"/>
                    <a:pt x="1245" y="1030"/>
                    <a:pt x="1295" y="580"/>
                  </a:cubicBezTo>
                  <a:cubicBezTo>
                    <a:pt x="1227" y="277"/>
                    <a:pt x="1067" y="0"/>
                    <a:pt x="66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28" name="Google Shape;528;p1"/>
            <p:cNvSpPr/>
            <p:nvPr/>
          </p:nvSpPr>
          <p:spPr>
            <a:xfrm>
              <a:off x="8412877" y="506461"/>
              <a:ext cx="46990" cy="45601"/>
            </a:xfrm>
            <a:custGeom>
              <a:rect b="b" l="l" r="r" t="t"/>
              <a:pathLst>
                <a:path extrusionOk="0" h="1149" w="1184">
                  <a:moveTo>
                    <a:pt x="584" y="1"/>
                  </a:moveTo>
                  <a:cubicBezTo>
                    <a:pt x="262" y="1"/>
                    <a:pt x="50" y="219"/>
                    <a:pt x="26" y="551"/>
                  </a:cubicBezTo>
                  <a:cubicBezTo>
                    <a:pt x="0" y="878"/>
                    <a:pt x="215" y="1110"/>
                    <a:pt x="535" y="1145"/>
                  </a:cubicBezTo>
                  <a:cubicBezTo>
                    <a:pt x="561" y="1148"/>
                    <a:pt x="587" y="1149"/>
                    <a:pt x="612" y="1149"/>
                  </a:cubicBezTo>
                  <a:cubicBezTo>
                    <a:pt x="932" y="1149"/>
                    <a:pt x="1117" y="929"/>
                    <a:pt x="1184" y="594"/>
                  </a:cubicBezTo>
                  <a:cubicBezTo>
                    <a:pt x="1156" y="275"/>
                    <a:pt x="984" y="41"/>
                    <a:pt x="662" y="5"/>
                  </a:cubicBezTo>
                  <a:cubicBezTo>
                    <a:pt x="635" y="2"/>
                    <a:pt x="609" y="1"/>
                    <a:pt x="58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29" name="Google Shape;529;p1"/>
            <p:cNvSpPr/>
            <p:nvPr/>
          </p:nvSpPr>
          <p:spPr>
            <a:xfrm>
              <a:off x="8160658" y="506501"/>
              <a:ext cx="46950" cy="45561"/>
            </a:xfrm>
            <a:custGeom>
              <a:rect b="b" l="l" r="r" t="t"/>
              <a:pathLst>
                <a:path extrusionOk="0" h="1148" w="1183">
                  <a:moveTo>
                    <a:pt x="613" y="0"/>
                  </a:moveTo>
                  <a:cubicBezTo>
                    <a:pt x="587" y="0"/>
                    <a:pt x="559" y="2"/>
                    <a:pt x="531" y="5"/>
                  </a:cubicBezTo>
                  <a:cubicBezTo>
                    <a:pt x="210" y="41"/>
                    <a:pt x="0" y="278"/>
                    <a:pt x="27" y="603"/>
                  </a:cubicBezTo>
                  <a:cubicBezTo>
                    <a:pt x="56" y="932"/>
                    <a:pt x="261" y="1148"/>
                    <a:pt x="579" y="1148"/>
                  </a:cubicBezTo>
                  <a:cubicBezTo>
                    <a:pt x="608" y="1148"/>
                    <a:pt x="638" y="1146"/>
                    <a:pt x="668" y="1142"/>
                  </a:cubicBezTo>
                  <a:cubicBezTo>
                    <a:pt x="990" y="1105"/>
                    <a:pt x="1158" y="871"/>
                    <a:pt x="1183" y="551"/>
                  </a:cubicBezTo>
                  <a:cubicBezTo>
                    <a:pt x="1109" y="219"/>
                    <a:pt x="929" y="0"/>
                    <a:pt x="61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30" name="Google Shape;530;p1"/>
            <p:cNvSpPr/>
            <p:nvPr/>
          </p:nvSpPr>
          <p:spPr>
            <a:xfrm>
              <a:off x="7908557" y="506223"/>
              <a:ext cx="47149" cy="45998"/>
            </a:xfrm>
            <a:custGeom>
              <a:rect b="b" l="l" r="r" t="t"/>
              <a:pathLst>
                <a:path extrusionOk="0" h="1159" w="1188">
                  <a:moveTo>
                    <a:pt x="596" y="1"/>
                  </a:moveTo>
                  <a:cubicBezTo>
                    <a:pt x="268" y="37"/>
                    <a:pt x="40" y="220"/>
                    <a:pt x="20" y="544"/>
                  </a:cubicBezTo>
                  <a:cubicBezTo>
                    <a:pt x="1" y="907"/>
                    <a:pt x="228" y="1148"/>
                    <a:pt x="590" y="1158"/>
                  </a:cubicBezTo>
                  <a:cubicBezTo>
                    <a:pt x="596" y="1158"/>
                    <a:pt x="601" y="1158"/>
                    <a:pt x="606" y="1158"/>
                  </a:cubicBezTo>
                  <a:cubicBezTo>
                    <a:pt x="926" y="1158"/>
                    <a:pt x="1146" y="941"/>
                    <a:pt x="1166" y="625"/>
                  </a:cubicBezTo>
                  <a:cubicBezTo>
                    <a:pt x="1187" y="262"/>
                    <a:pt x="956" y="57"/>
                    <a:pt x="59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31" name="Google Shape;531;p1"/>
            <p:cNvSpPr/>
            <p:nvPr/>
          </p:nvSpPr>
          <p:spPr>
            <a:xfrm>
              <a:off x="7656020" y="506461"/>
              <a:ext cx="47030" cy="45601"/>
            </a:xfrm>
            <a:custGeom>
              <a:rect b="b" l="l" r="r" t="t"/>
              <a:pathLst>
                <a:path extrusionOk="0" h="1149" w="1185">
                  <a:moveTo>
                    <a:pt x="612" y="1"/>
                  </a:moveTo>
                  <a:cubicBezTo>
                    <a:pt x="587" y="1"/>
                    <a:pt x="562" y="2"/>
                    <a:pt x="535" y="5"/>
                  </a:cubicBezTo>
                  <a:cubicBezTo>
                    <a:pt x="216" y="39"/>
                    <a:pt x="0" y="272"/>
                    <a:pt x="26" y="600"/>
                  </a:cubicBezTo>
                  <a:cubicBezTo>
                    <a:pt x="51" y="931"/>
                    <a:pt x="261" y="1149"/>
                    <a:pt x="584" y="1149"/>
                  </a:cubicBezTo>
                  <a:cubicBezTo>
                    <a:pt x="610" y="1149"/>
                    <a:pt x="636" y="1148"/>
                    <a:pt x="662" y="1145"/>
                  </a:cubicBezTo>
                  <a:cubicBezTo>
                    <a:pt x="983" y="1110"/>
                    <a:pt x="1157" y="878"/>
                    <a:pt x="1184" y="558"/>
                  </a:cubicBezTo>
                  <a:cubicBezTo>
                    <a:pt x="1117" y="223"/>
                    <a:pt x="933" y="1"/>
                    <a:pt x="61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32" name="Google Shape;532;p1"/>
            <p:cNvSpPr/>
            <p:nvPr/>
          </p:nvSpPr>
          <p:spPr>
            <a:xfrm>
              <a:off x="7403682" y="506223"/>
              <a:ext cx="47665" cy="45958"/>
            </a:xfrm>
            <a:custGeom>
              <a:rect b="b" l="l" r="r" t="t"/>
              <a:pathLst>
                <a:path extrusionOk="0" h="1158" w="1201">
                  <a:moveTo>
                    <a:pt x="614" y="1"/>
                  </a:moveTo>
                  <a:cubicBezTo>
                    <a:pt x="286" y="29"/>
                    <a:pt x="54" y="212"/>
                    <a:pt x="28" y="534"/>
                  </a:cubicBezTo>
                  <a:cubicBezTo>
                    <a:pt x="1" y="895"/>
                    <a:pt x="228" y="1141"/>
                    <a:pt x="589" y="1157"/>
                  </a:cubicBezTo>
                  <a:cubicBezTo>
                    <a:pt x="600" y="1157"/>
                    <a:pt x="612" y="1158"/>
                    <a:pt x="622" y="1158"/>
                  </a:cubicBezTo>
                  <a:cubicBezTo>
                    <a:pt x="934" y="1158"/>
                    <a:pt x="1149" y="942"/>
                    <a:pt x="1174" y="635"/>
                  </a:cubicBezTo>
                  <a:cubicBezTo>
                    <a:pt x="1200" y="274"/>
                    <a:pt x="974" y="61"/>
                    <a:pt x="61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33" name="Google Shape;533;p1"/>
            <p:cNvSpPr/>
            <p:nvPr/>
          </p:nvSpPr>
          <p:spPr>
            <a:xfrm>
              <a:off x="7151780" y="506580"/>
              <a:ext cx="47069" cy="45918"/>
            </a:xfrm>
            <a:custGeom>
              <a:rect b="b" l="l" r="r" t="t"/>
              <a:pathLst>
                <a:path extrusionOk="0" h="1157" w="1186">
                  <a:moveTo>
                    <a:pt x="578" y="0"/>
                  </a:moveTo>
                  <a:cubicBezTo>
                    <a:pt x="256" y="0"/>
                    <a:pt x="36" y="220"/>
                    <a:pt x="19" y="536"/>
                  </a:cubicBezTo>
                  <a:cubicBezTo>
                    <a:pt x="1" y="902"/>
                    <a:pt x="235" y="1104"/>
                    <a:pt x="586" y="1156"/>
                  </a:cubicBezTo>
                  <a:cubicBezTo>
                    <a:pt x="920" y="1117"/>
                    <a:pt x="1147" y="931"/>
                    <a:pt x="1165" y="609"/>
                  </a:cubicBezTo>
                  <a:cubicBezTo>
                    <a:pt x="1186" y="247"/>
                    <a:pt x="952" y="7"/>
                    <a:pt x="590" y="0"/>
                  </a:cubicBezTo>
                  <a:cubicBezTo>
                    <a:pt x="586" y="0"/>
                    <a:pt x="582" y="0"/>
                    <a:pt x="57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34" name="Google Shape;534;p1"/>
            <p:cNvSpPr/>
            <p:nvPr/>
          </p:nvSpPr>
          <p:spPr>
            <a:xfrm>
              <a:off x="6899163" y="506461"/>
              <a:ext cx="47030" cy="45601"/>
            </a:xfrm>
            <a:custGeom>
              <a:rect b="b" l="l" r="r" t="t"/>
              <a:pathLst>
                <a:path extrusionOk="0" h="1149" w="1185">
                  <a:moveTo>
                    <a:pt x="612" y="1"/>
                  </a:moveTo>
                  <a:cubicBezTo>
                    <a:pt x="587" y="1"/>
                    <a:pt x="562" y="2"/>
                    <a:pt x="536" y="5"/>
                  </a:cubicBezTo>
                  <a:cubicBezTo>
                    <a:pt x="216" y="39"/>
                    <a:pt x="1" y="272"/>
                    <a:pt x="27" y="600"/>
                  </a:cubicBezTo>
                  <a:cubicBezTo>
                    <a:pt x="51" y="931"/>
                    <a:pt x="261" y="1149"/>
                    <a:pt x="585" y="1149"/>
                  </a:cubicBezTo>
                  <a:cubicBezTo>
                    <a:pt x="610" y="1149"/>
                    <a:pt x="636" y="1148"/>
                    <a:pt x="663" y="1145"/>
                  </a:cubicBezTo>
                  <a:cubicBezTo>
                    <a:pt x="984" y="1110"/>
                    <a:pt x="1157" y="878"/>
                    <a:pt x="1184" y="558"/>
                  </a:cubicBezTo>
                  <a:cubicBezTo>
                    <a:pt x="1117" y="223"/>
                    <a:pt x="932" y="1"/>
                    <a:pt x="61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35" name="Google Shape;535;p1"/>
            <p:cNvSpPr/>
            <p:nvPr/>
          </p:nvSpPr>
          <p:spPr>
            <a:xfrm>
              <a:off x="6647261" y="506620"/>
              <a:ext cx="46593" cy="45601"/>
            </a:xfrm>
            <a:custGeom>
              <a:rect b="b" l="l" r="r" t="t"/>
              <a:pathLst>
                <a:path extrusionOk="0" h="1149" w="1174">
                  <a:moveTo>
                    <a:pt x="578" y="0"/>
                  </a:moveTo>
                  <a:cubicBezTo>
                    <a:pt x="254" y="0"/>
                    <a:pt x="39" y="219"/>
                    <a:pt x="19" y="557"/>
                  </a:cubicBezTo>
                  <a:cubicBezTo>
                    <a:pt x="0" y="885"/>
                    <a:pt x="219" y="1118"/>
                    <a:pt x="537" y="1145"/>
                  </a:cubicBezTo>
                  <a:cubicBezTo>
                    <a:pt x="559" y="1147"/>
                    <a:pt x="581" y="1148"/>
                    <a:pt x="602" y="1148"/>
                  </a:cubicBezTo>
                  <a:cubicBezTo>
                    <a:pt x="925" y="1148"/>
                    <a:pt x="1114" y="925"/>
                    <a:pt x="1174" y="590"/>
                  </a:cubicBezTo>
                  <a:cubicBezTo>
                    <a:pt x="1145" y="259"/>
                    <a:pt x="964" y="28"/>
                    <a:pt x="648" y="4"/>
                  </a:cubicBezTo>
                  <a:cubicBezTo>
                    <a:pt x="624" y="1"/>
                    <a:pt x="601" y="0"/>
                    <a:pt x="57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36" name="Google Shape;536;p1"/>
            <p:cNvSpPr/>
            <p:nvPr/>
          </p:nvSpPr>
          <p:spPr>
            <a:xfrm>
              <a:off x="6395041" y="506461"/>
              <a:ext cx="46633" cy="45720"/>
            </a:xfrm>
            <a:custGeom>
              <a:rect b="b" l="l" r="r" t="t"/>
              <a:pathLst>
                <a:path extrusionOk="0" h="1152" w="1175">
                  <a:moveTo>
                    <a:pt x="583" y="1"/>
                  </a:moveTo>
                  <a:cubicBezTo>
                    <a:pt x="254" y="1"/>
                    <a:pt x="33" y="222"/>
                    <a:pt x="18" y="564"/>
                  </a:cubicBezTo>
                  <a:cubicBezTo>
                    <a:pt x="1" y="893"/>
                    <a:pt x="222" y="1123"/>
                    <a:pt x="540" y="1149"/>
                  </a:cubicBezTo>
                  <a:cubicBezTo>
                    <a:pt x="560" y="1151"/>
                    <a:pt x="580" y="1152"/>
                    <a:pt x="600" y="1152"/>
                  </a:cubicBezTo>
                  <a:cubicBezTo>
                    <a:pt x="925" y="1152"/>
                    <a:pt x="1116" y="928"/>
                    <a:pt x="1174" y="589"/>
                  </a:cubicBezTo>
                  <a:cubicBezTo>
                    <a:pt x="1141" y="260"/>
                    <a:pt x="959" y="31"/>
                    <a:pt x="641" y="3"/>
                  </a:cubicBezTo>
                  <a:cubicBezTo>
                    <a:pt x="621" y="2"/>
                    <a:pt x="602" y="1"/>
                    <a:pt x="58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37" name="Google Shape;537;p1"/>
            <p:cNvSpPr/>
            <p:nvPr/>
          </p:nvSpPr>
          <p:spPr>
            <a:xfrm>
              <a:off x="6142346" y="506540"/>
              <a:ext cx="47625" cy="45958"/>
            </a:xfrm>
            <a:custGeom>
              <a:rect b="b" l="l" r="r" t="t"/>
              <a:pathLst>
                <a:path extrusionOk="0" h="1158" w="1200">
                  <a:moveTo>
                    <a:pt x="623" y="0"/>
                  </a:moveTo>
                  <a:cubicBezTo>
                    <a:pt x="612" y="0"/>
                    <a:pt x="601" y="1"/>
                    <a:pt x="590" y="1"/>
                  </a:cubicBezTo>
                  <a:cubicBezTo>
                    <a:pt x="229" y="17"/>
                    <a:pt x="0" y="263"/>
                    <a:pt x="29" y="624"/>
                  </a:cubicBezTo>
                  <a:cubicBezTo>
                    <a:pt x="55" y="942"/>
                    <a:pt x="283" y="1126"/>
                    <a:pt x="620" y="1157"/>
                  </a:cubicBezTo>
                  <a:cubicBezTo>
                    <a:pt x="968" y="1094"/>
                    <a:pt x="1200" y="889"/>
                    <a:pt x="1175" y="523"/>
                  </a:cubicBezTo>
                  <a:cubicBezTo>
                    <a:pt x="1149" y="216"/>
                    <a:pt x="932" y="0"/>
                    <a:pt x="62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38" name="Google Shape;538;p1"/>
            <p:cNvSpPr/>
            <p:nvPr/>
          </p:nvSpPr>
          <p:spPr>
            <a:xfrm>
              <a:off x="5889888" y="506580"/>
              <a:ext cx="47943" cy="45918"/>
            </a:xfrm>
            <a:custGeom>
              <a:rect b="b" l="l" r="r" t="t"/>
              <a:pathLst>
                <a:path extrusionOk="0" h="1157" w="1208">
                  <a:moveTo>
                    <a:pt x="582" y="1"/>
                  </a:moveTo>
                  <a:cubicBezTo>
                    <a:pt x="274" y="1"/>
                    <a:pt x="59" y="214"/>
                    <a:pt x="33" y="519"/>
                  </a:cubicBezTo>
                  <a:cubicBezTo>
                    <a:pt x="1" y="882"/>
                    <a:pt x="231" y="1093"/>
                    <a:pt x="588" y="1156"/>
                  </a:cubicBezTo>
                  <a:cubicBezTo>
                    <a:pt x="914" y="1127"/>
                    <a:pt x="1148" y="947"/>
                    <a:pt x="1174" y="630"/>
                  </a:cubicBezTo>
                  <a:cubicBezTo>
                    <a:pt x="1208" y="268"/>
                    <a:pt x="982" y="23"/>
                    <a:pt x="621" y="2"/>
                  </a:cubicBezTo>
                  <a:cubicBezTo>
                    <a:pt x="608" y="1"/>
                    <a:pt x="595" y="1"/>
                    <a:pt x="58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39" name="Google Shape;539;p1"/>
            <p:cNvSpPr/>
            <p:nvPr/>
          </p:nvSpPr>
          <p:spPr>
            <a:xfrm>
              <a:off x="8665454" y="506620"/>
              <a:ext cx="46633" cy="45601"/>
            </a:xfrm>
            <a:custGeom>
              <a:rect b="b" l="l" r="r" t="t"/>
              <a:pathLst>
                <a:path extrusionOk="0" h="1149" w="1175">
                  <a:moveTo>
                    <a:pt x="579" y="0"/>
                  </a:moveTo>
                  <a:cubicBezTo>
                    <a:pt x="255" y="0"/>
                    <a:pt x="40" y="219"/>
                    <a:pt x="20" y="557"/>
                  </a:cubicBezTo>
                  <a:cubicBezTo>
                    <a:pt x="1" y="885"/>
                    <a:pt x="219" y="1118"/>
                    <a:pt x="537" y="1145"/>
                  </a:cubicBezTo>
                  <a:cubicBezTo>
                    <a:pt x="559" y="1147"/>
                    <a:pt x="581" y="1148"/>
                    <a:pt x="603" y="1148"/>
                  </a:cubicBezTo>
                  <a:cubicBezTo>
                    <a:pt x="925" y="1148"/>
                    <a:pt x="1115" y="925"/>
                    <a:pt x="1174" y="590"/>
                  </a:cubicBezTo>
                  <a:cubicBezTo>
                    <a:pt x="1144" y="259"/>
                    <a:pt x="963" y="28"/>
                    <a:pt x="648" y="4"/>
                  </a:cubicBezTo>
                  <a:cubicBezTo>
                    <a:pt x="625" y="1"/>
                    <a:pt x="601" y="0"/>
                    <a:pt x="57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40" name="Google Shape;540;p1"/>
            <p:cNvSpPr/>
            <p:nvPr/>
          </p:nvSpPr>
          <p:spPr>
            <a:xfrm>
              <a:off x="6272881" y="384102"/>
              <a:ext cx="39807" cy="38656"/>
            </a:xfrm>
            <a:custGeom>
              <a:rect b="b" l="l" r="r" t="t"/>
              <a:pathLst>
                <a:path extrusionOk="0" h="974" w="1003">
                  <a:moveTo>
                    <a:pt x="501" y="1"/>
                  </a:moveTo>
                  <a:cubicBezTo>
                    <a:pt x="500" y="1"/>
                    <a:pt x="499" y="1"/>
                    <a:pt x="498" y="1"/>
                  </a:cubicBezTo>
                  <a:cubicBezTo>
                    <a:pt x="181" y="5"/>
                    <a:pt x="0" y="181"/>
                    <a:pt x="11" y="496"/>
                  </a:cubicBezTo>
                  <a:cubicBezTo>
                    <a:pt x="15" y="814"/>
                    <a:pt x="214" y="962"/>
                    <a:pt x="576" y="973"/>
                  </a:cubicBezTo>
                  <a:cubicBezTo>
                    <a:pt x="816" y="905"/>
                    <a:pt x="1002" y="746"/>
                    <a:pt x="973" y="428"/>
                  </a:cubicBezTo>
                  <a:cubicBezTo>
                    <a:pt x="944" y="159"/>
                    <a:pt x="775" y="1"/>
                    <a:pt x="50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41" name="Google Shape;541;p1"/>
            <p:cNvSpPr/>
            <p:nvPr/>
          </p:nvSpPr>
          <p:spPr>
            <a:xfrm>
              <a:off x="6020383" y="383824"/>
              <a:ext cx="39092" cy="38576"/>
            </a:xfrm>
            <a:custGeom>
              <a:rect b="b" l="l" r="r" t="t"/>
              <a:pathLst>
                <a:path extrusionOk="0" h="972" w="985">
                  <a:moveTo>
                    <a:pt x="489" y="0"/>
                  </a:moveTo>
                  <a:cubicBezTo>
                    <a:pt x="180" y="31"/>
                    <a:pt x="1" y="197"/>
                    <a:pt x="15" y="515"/>
                  </a:cubicBezTo>
                  <a:cubicBezTo>
                    <a:pt x="25" y="790"/>
                    <a:pt x="186" y="959"/>
                    <a:pt x="460" y="970"/>
                  </a:cubicBezTo>
                  <a:cubicBezTo>
                    <a:pt x="473" y="971"/>
                    <a:pt x="485" y="971"/>
                    <a:pt x="497" y="971"/>
                  </a:cubicBezTo>
                  <a:cubicBezTo>
                    <a:pt x="789" y="971"/>
                    <a:pt x="965" y="806"/>
                    <a:pt x="976" y="505"/>
                  </a:cubicBezTo>
                  <a:cubicBezTo>
                    <a:pt x="985" y="188"/>
                    <a:pt x="798" y="28"/>
                    <a:pt x="48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42" name="Google Shape;542;p1"/>
            <p:cNvSpPr/>
            <p:nvPr/>
          </p:nvSpPr>
          <p:spPr>
            <a:xfrm>
              <a:off x="6524902" y="384102"/>
              <a:ext cx="39092" cy="38219"/>
            </a:xfrm>
            <a:custGeom>
              <a:rect b="b" l="l" r="r" t="t"/>
              <a:pathLst>
                <a:path extrusionOk="0" h="963" w="985">
                  <a:moveTo>
                    <a:pt x="502" y="0"/>
                  </a:moveTo>
                  <a:cubicBezTo>
                    <a:pt x="492" y="0"/>
                    <a:pt x="481" y="0"/>
                    <a:pt x="470" y="1"/>
                  </a:cubicBezTo>
                  <a:cubicBezTo>
                    <a:pt x="196" y="12"/>
                    <a:pt x="28" y="173"/>
                    <a:pt x="15" y="447"/>
                  </a:cubicBezTo>
                  <a:cubicBezTo>
                    <a:pt x="1" y="759"/>
                    <a:pt x="167" y="952"/>
                    <a:pt x="482" y="962"/>
                  </a:cubicBezTo>
                  <a:cubicBezTo>
                    <a:pt x="489" y="962"/>
                    <a:pt x="496" y="962"/>
                    <a:pt x="503" y="962"/>
                  </a:cubicBezTo>
                  <a:cubicBezTo>
                    <a:pt x="804" y="962"/>
                    <a:pt x="960" y="778"/>
                    <a:pt x="985" y="476"/>
                  </a:cubicBezTo>
                  <a:cubicBezTo>
                    <a:pt x="953" y="177"/>
                    <a:pt x="798" y="0"/>
                    <a:pt x="50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43" name="Google Shape;543;p1"/>
            <p:cNvSpPr/>
            <p:nvPr/>
          </p:nvSpPr>
          <p:spPr>
            <a:xfrm>
              <a:off x="6776645" y="383983"/>
              <a:ext cx="39648" cy="38378"/>
            </a:xfrm>
            <a:custGeom>
              <a:rect b="b" l="l" r="r" t="t"/>
              <a:pathLst>
                <a:path extrusionOk="0" h="967" w="999">
                  <a:moveTo>
                    <a:pt x="499" y="1"/>
                  </a:moveTo>
                  <a:cubicBezTo>
                    <a:pt x="225" y="1"/>
                    <a:pt x="54" y="159"/>
                    <a:pt x="30" y="429"/>
                  </a:cubicBezTo>
                  <a:cubicBezTo>
                    <a:pt x="1" y="738"/>
                    <a:pt x="160" y="942"/>
                    <a:pt x="473" y="965"/>
                  </a:cubicBezTo>
                  <a:cubicBezTo>
                    <a:pt x="492" y="966"/>
                    <a:pt x="509" y="967"/>
                    <a:pt x="527" y="967"/>
                  </a:cubicBezTo>
                  <a:cubicBezTo>
                    <a:pt x="806" y="967"/>
                    <a:pt x="960" y="792"/>
                    <a:pt x="998" y="499"/>
                  </a:cubicBezTo>
                  <a:cubicBezTo>
                    <a:pt x="976" y="190"/>
                    <a:pt x="820" y="4"/>
                    <a:pt x="507" y="1"/>
                  </a:cubicBezTo>
                  <a:cubicBezTo>
                    <a:pt x="504" y="1"/>
                    <a:pt x="502" y="1"/>
                    <a:pt x="49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44" name="Google Shape;544;p1"/>
            <p:cNvSpPr/>
            <p:nvPr/>
          </p:nvSpPr>
          <p:spPr>
            <a:xfrm>
              <a:off x="7029857" y="383546"/>
              <a:ext cx="39370" cy="38854"/>
            </a:xfrm>
            <a:custGeom>
              <a:rect b="b" l="l" r="r" t="t"/>
              <a:pathLst>
                <a:path extrusionOk="0" h="979" w="992">
                  <a:moveTo>
                    <a:pt x="464" y="0"/>
                  </a:moveTo>
                  <a:cubicBezTo>
                    <a:pt x="212" y="38"/>
                    <a:pt x="7" y="166"/>
                    <a:pt x="3" y="492"/>
                  </a:cubicBezTo>
                  <a:cubicBezTo>
                    <a:pt x="0" y="768"/>
                    <a:pt x="155" y="945"/>
                    <a:pt x="422" y="974"/>
                  </a:cubicBezTo>
                  <a:cubicBezTo>
                    <a:pt x="448" y="977"/>
                    <a:pt x="474" y="978"/>
                    <a:pt x="499" y="978"/>
                  </a:cubicBezTo>
                  <a:cubicBezTo>
                    <a:pt x="762" y="978"/>
                    <a:pt x="939" y="826"/>
                    <a:pt x="964" y="539"/>
                  </a:cubicBezTo>
                  <a:cubicBezTo>
                    <a:pt x="991" y="226"/>
                    <a:pt x="818" y="51"/>
                    <a:pt x="46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45" name="Google Shape;545;p1"/>
            <p:cNvSpPr/>
            <p:nvPr/>
          </p:nvSpPr>
          <p:spPr>
            <a:xfrm>
              <a:off x="7281997" y="384102"/>
              <a:ext cx="39846" cy="38656"/>
            </a:xfrm>
            <a:custGeom>
              <a:rect b="b" l="l" r="r" t="t"/>
              <a:pathLst>
                <a:path extrusionOk="0" h="974" w="1004">
                  <a:moveTo>
                    <a:pt x="500" y="1"/>
                  </a:moveTo>
                  <a:cubicBezTo>
                    <a:pt x="498" y="1"/>
                    <a:pt x="497" y="1"/>
                    <a:pt x="496" y="1"/>
                  </a:cubicBezTo>
                  <a:cubicBezTo>
                    <a:pt x="181" y="5"/>
                    <a:pt x="0" y="181"/>
                    <a:pt x="9" y="496"/>
                  </a:cubicBezTo>
                  <a:cubicBezTo>
                    <a:pt x="15" y="814"/>
                    <a:pt x="213" y="962"/>
                    <a:pt x="574" y="973"/>
                  </a:cubicBezTo>
                  <a:cubicBezTo>
                    <a:pt x="815" y="905"/>
                    <a:pt x="1003" y="746"/>
                    <a:pt x="971" y="428"/>
                  </a:cubicBezTo>
                  <a:cubicBezTo>
                    <a:pt x="943" y="159"/>
                    <a:pt x="775" y="1"/>
                    <a:pt x="50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46" name="Google Shape;546;p1"/>
            <p:cNvSpPr/>
            <p:nvPr/>
          </p:nvSpPr>
          <p:spPr>
            <a:xfrm>
              <a:off x="7534058" y="383546"/>
              <a:ext cx="39965" cy="38894"/>
            </a:xfrm>
            <a:custGeom>
              <a:rect b="b" l="l" r="r" t="t"/>
              <a:pathLst>
                <a:path extrusionOk="0" h="980" w="1007">
                  <a:moveTo>
                    <a:pt x="491" y="0"/>
                  </a:moveTo>
                  <a:cubicBezTo>
                    <a:pt x="231" y="28"/>
                    <a:pt x="26" y="158"/>
                    <a:pt x="11" y="479"/>
                  </a:cubicBezTo>
                  <a:cubicBezTo>
                    <a:pt x="1" y="756"/>
                    <a:pt x="148" y="937"/>
                    <a:pt x="420" y="973"/>
                  </a:cubicBezTo>
                  <a:cubicBezTo>
                    <a:pt x="452" y="977"/>
                    <a:pt x="484" y="979"/>
                    <a:pt x="514" y="979"/>
                  </a:cubicBezTo>
                  <a:cubicBezTo>
                    <a:pt x="768" y="979"/>
                    <a:pt x="942" y="828"/>
                    <a:pt x="972" y="549"/>
                  </a:cubicBezTo>
                  <a:cubicBezTo>
                    <a:pt x="1007" y="240"/>
                    <a:pt x="839" y="58"/>
                    <a:pt x="49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47" name="Google Shape;547;p1"/>
            <p:cNvSpPr/>
            <p:nvPr/>
          </p:nvSpPr>
          <p:spPr>
            <a:xfrm>
              <a:off x="7786555" y="383824"/>
              <a:ext cx="39529" cy="38656"/>
            </a:xfrm>
            <a:custGeom>
              <a:rect b="b" l="l" r="r" t="t"/>
              <a:pathLst>
                <a:path extrusionOk="0" h="974" w="996">
                  <a:moveTo>
                    <a:pt x="512" y="0"/>
                  </a:moveTo>
                  <a:cubicBezTo>
                    <a:pt x="202" y="15"/>
                    <a:pt x="14" y="167"/>
                    <a:pt x="8" y="486"/>
                  </a:cubicBezTo>
                  <a:cubicBezTo>
                    <a:pt x="1" y="764"/>
                    <a:pt x="160" y="940"/>
                    <a:pt x="427" y="969"/>
                  </a:cubicBezTo>
                  <a:cubicBezTo>
                    <a:pt x="454" y="972"/>
                    <a:pt x="481" y="973"/>
                    <a:pt x="507" y="973"/>
                  </a:cubicBezTo>
                  <a:cubicBezTo>
                    <a:pt x="769" y="973"/>
                    <a:pt x="945" y="819"/>
                    <a:pt x="969" y="534"/>
                  </a:cubicBezTo>
                  <a:cubicBezTo>
                    <a:pt x="995" y="219"/>
                    <a:pt x="822" y="45"/>
                    <a:pt x="51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48" name="Google Shape;548;p1"/>
            <p:cNvSpPr/>
            <p:nvPr/>
          </p:nvSpPr>
          <p:spPr>
            <a:xfrm>
              <a:off x="8038656" y="383824"/>
              <a:ext cx="38973" cy="38576"/>
            </a:xfrm>
            <a:custGeom>
              <a:rect b="b" l="l" r="r" t="t"/>
              <a:pathLst>
                <a:path extrusionOk="0" h="972" w="982">
                  <a:moveTo>
                    <a:pt x="488" y="0"/>
                  </a:moveTo>
                  <a:cubicBezTo>
                    <a:pt x="178" y="31"/>
                    <a:pt x="1" y="197"/>
                    <a:pt x="12" y="515"/>
                  </a:cubicBezTo>
                  <a:cubicBezTo>
                    <a:pt x="22" y="790"/>
                    <a:pt x="184" y="959"/>
                    <a:pt x="459" y="970"/>
                  </a:cubicBezTo>
                  <a:cubicBezTo>
                    <a:pt x="471" y="971"/>
                    <a:pt x="484" y="971"/>
                    <a:pt x="496" y="971"/>
                  </a:cubicBezTo>
                  <a:cubicBezTo>
                    <a:pt x="786" y="971"/>
                    <a:pt x="962" y="806"/>
                    <a:pt x="973" y="505"/>
                  </a:cubicBezTo>
                  <a:cubicBezTo>
                    <a:pt x="982" y="188"/>
                    <a:pt x="795" y="28"/>
                    <a:pt x="48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49" name="Google Shape;549;p1"/>
            <p:cNvSpPr/>
            <p:nvPr/>
          </p:nvSpPr>
          <p:spPr>
            <a:xfrm>
              <a:off x="8290479" y="384062"/>
              <a:ext cx="39410" cy="38259"/>
            </a:xfrm>
            <a:custGeom>
              <a:rect b="b" l="l" r="r" t="t"/>
              <a:pathLst>
                <a:path extrusionOk="0" h="964" w="993">
                  <a:moveTo>
                    <a:pt x="502" y="0"/>
                  </a:moveTo>
                  <a:cubicBezTo>
                    <a:pt x="497" y="0"/>
                    <a:pt x="492" y="0"/>
                    <a:pt x="487" y="0"/>
                  </a:cubicBezTo>
                  <a:cubicBezTo>
                    <a:pt x="212" y="6"/>
                    <a:pt x="42" y="166"/>
                    <a:pt x="22" y="440"/>
                  </a:cubicBezTo>
                  <a:cubicBezTo>
                    <a:pt x="0" y="749"/>
                    <a:pt x="165" y="948"/>
                    <a:pt x="480" y="963"/>
                  </a:cubicBezTo>
                  <a:cubicBezTo>
                    <a:pt x="491" y="963"/>
                    <a:pt x="503" y="964"/>
                    <a:pt x="514" y="964"/>
                  </a:cubicBezTo>
                  <a:cubicBezTo>
                    <a:pt x="806" y="964"/>
                    <a:pt x="961" y="784"/>
                    <a:pt x="993" y="484"/>
                  </a:cubicBezTo>
                  <a:cubicBezTo>
                    <a:pt x="966" y="181"/>
                    <a:pt x="811" y="0"/>
                    <a:pt x="50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50" name="Google Shape;550;p1"/>
            <p:cNvSpPr/>
            <p:nvPr/>
          </p:nvSpPr>
          <p:spPr>
            <a:xfrm>
              <a:off x="8542539" y="383983"/>
              <a:ext cx="39608" cy="38378"/>
            </a:xfrm>
            <a:custGeom>
              <a:rect b="b" l="l" r="r" t="t"/>
              <a:pathLst>
                <a:path extrusionOk="0" h="967" w="998">
                  <a:moveTo>
                    <a:pt x="499" y="1"/>
                  </a:moveTo>
                  <a:cubicBezTo>
                    <a:pt x="226" y="1"/>
                    <a:pt x="55" y="159"/>
                    <a:pt x="30" y="429"/>
                  </a:cubicBezTo>
                  <a:cubicBezTo>
                    <a:pt x="1" y="738"/>
                    <a:pt x="160" y="942"/>
                    <a:pt x="475" y="965"/>
                  </a:cubicBezTo>
                  <a:cubicBezTo>
                    <a:pt x="493" y="966"/>
                    <a:pt x="511" y="967"/>
                    <a:pt x="528" y="967"/>
                  </a:cubicBezTo>
                  <a:cubicBezTo>
                    <a:pt x="807" y="967"/>
                    <a:pt x="961" y="792"/>
                    <a:pt x="998" y="499"/>
                  </a:cubicBezTo>
                  <a:cubicBezTo>
                    <a:pt x="976" y="190"/>
                    <a:pt x="823" y="4"/>
                    <a:pt x="507" y="1"/>
                  </a:cubicBezTo>
                  <a:cubicBezTo>
                    <a:pt x="504" y="1"/>
                    <a:pt x="502" y="1"/>
                    <a:pt x="49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51" name="Google Shape;551;p1"/>
            <p:cNvSpPr/>
            <p:nvPr/>
          </p:nvSpPr>
          <p:spPr>
            <a:xfrm>
              <a:off x="8794918" y="383943"/>
              <a:ext cx="39568" cy="38616"/>
            </a:xfrm>
            <a:custGeom>
              <a:rect b="b" l="l" r="r" t="t"/>
              <a:pathLst>
                <a:path extrusionOk="0" h="973" w="997">
                  <a:moveTo>
                    <a:pt x="493" y="1"/>
                  </a:moveTo>
                  <a:cubicBezTo>
                    <a:pt x="230" y="1"/>
                    <a:pt x="53" y="153"/>
                    <a:pt x="28" y="440"/>
                  </a:cubicBezTo>
                  <a:cubicBezTo>
                    <a:pt x="1" y="755"/>
                    <a:pt x="174" y="928"/>
                    <a:pt x="483" y="973"/>
                  </a:cubicBezTo>
                  <a:cubicBezTo>
                    <a:pt x="794" y="957"/>
                    <a:pt x="981" y="807"/>
                    <a:pt x="989" y="487"/>
                  </a:cubicBezTo>
                  <a:cubicBezTo>
                    <a:pt x="996" y="211"/>
                    <a:pt x="842" y="34"/>
                    <a:pt x="570" y="5"/>
                  </a:cubicBezTo>
                  <a:cubicBezTo>
                    <a:pt x="544" y="2"/>
                    <a:pt x="518" y="1"/>
                    <a:pt x="49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52" name="Google Shape;552;p1"/>
            <p:cNvSpPr/>
            <p:nvPr/>
          </p:nvSpPr>
          <p:spPr>
            <a:xfrm>
              <a:off x="5898500" y="262655"/>
              <a:ext cx="30678" cy="28853"/>
            </a:xfrm>
            <a:custGeom>
              <a:rect b="b" l="l" r="r" t="t"/>
              <a:pathLst>
                <a:path extrusionOk="0" h="727" w="773">
                  <a:moveTo>
                    <a:pt x="369" y="0"/>
                  </a:moveTo>
                  <a:cubicBezTo>
                    <a:pt x="176" y="0"/>
                    <a:pt x="49" y="113"/>
                    <a:pt x="28" y="309"/>
                  </a:cubicBezTo>
                  <a:cubicBezTo>
                    <a:pt x="1" y="550"/>
                    <a:pt x="116" y="702"/>
                    <a:pt x="363" y="727"/>
                  </a:cubicBezTo>
                  <a:cubicBezTo>
                    <a:pt x="365" y="727"/>
                    <a:pt x="366" y="727"/>
                    <a:pt x="368" y="727"/>
                  </a:cubicBezTo>
                  <a:cubicBezTo>
                    <a:pt x="586" y="727"/>
                    <a:pt x="725" y="624"/>
                    <a:pt x="746" y="416"/>
                  </a:cubicBezTo>
                  <a:cubicBezTo>
                    <a:pt x="772" y="176"/>
                    <a:pt x="657" y="16"/>
                    <a:pt x="401" y="1"/>
                  </a:cubicBezTo>
                  <a:cubicBezTo>
                    <a:pt x="390" y="0"/>
                    <a:pt x="379" y="0"/>
                    <a:pt x="36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53" name="Google Shape;553;p1"/>
            <p:cNvSpPr/>
            <p:nvPr/>
          </p:nvSpPr>
          <p:spPr>
            <a:xfrm>
              <a:off x="6150601" y="262616"/>
              <a:ext cx="30956" cy="28893"/>
            </a:xfrm>
            <a:custGeom>
              <a:rect b="b" l="l" r="r" t="t"/>
              <a:pathLst>
                <a:path extrusionOk="0" h="728" w="780">
                  <a:moveTo>
                    <a:pt x="372" y="0"/>
                  </a:moveTo>
                  <a:cubicBezTo>
                    <a:pt x="188" y="0"/>
                    <a:pt x="58" y="106"/>
                    <a:pt x="32" y="300"/>
                  </a:cubicBezTo>
                  <a:cubicBezTo>
                    <a:pt x="0" y="540"/>
                    <a:pt x="116" y="696"/>
                    <a:pt x="367" y="728"/>
                  </a:cubicBezTo>
                  <a:cubicBezTo>
                    <a:pt x="372" y="728"/>
                    <a:pt x="376" y="728"/>
                    <a:pt x="381" y="728"/>
                  </a:cubicBezTo>
                  <a:cubicBezTo>
                    <a:pt x="585" y="728"/>
                    <a:pt x="725" y="631"/>
                    <a:pt x="750" y="424"/>
                  </a:cubicBezTo>
                  <a:cubicBezTo>
                    <a:pt x="779" y="186"/>
                    <a:pt x="671" y="24"/>
                    <a:pt x="415" y="2"/>
                  </a:cubicBezTo>
                  <a:cubicBezTo>
                    <a:pt x="401" y="1"/>
                    <a:pt x="386" y="0"/>
                    <a:pt x="37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54" name="Google Shape;554;p1"/>
            <p:cNvSpPr/>
            <p:nvPr/>
          </p:nvSpPr>
          <p:spPr>
            <a:xfrm>
              <a:off x="6403138" y="262536"/>
              <a:ext cx="30043" cy="29012"/>
            </a:xfrm>
            <a:custGeom>
              <a:rect b="b" l="l" r="r" t="t"/>
              <a:pathLst>
                <a:path extrusionOk="0" h="731" w="757">
                  <a:moveTo>
                    <a:pt x="398" y="0"/>
                  </a:moveTo>
                  <a:cubicBezTo>
                    <a:pt x="371" y="0"/>
                    <a:pt x="342" y="3"/>
                    <a:pt x="313" y="7"/>
                  </a:cubicBezTo>
                  <a:cubicBezTo>
                    <a:pt x="106" y="40"/>
                    <a:pt x="1" y="192"/>
                    <a:pt x="24" y="399"/>
                  </a:cubicBezTo>
                  <a:cubicBezTo>
                    <a:pt x="45" y="620"/>
                    <a:pt x="176" y="731"/>
                    <a:pt x="368" y="731"/>
                  </a:cubicBezTo>
                  <a:cubicBezTo>
                    <a:pt x="396" y="731"/>
                    <a:pt x="425" y="728"/>
                    <a:pt x="454" y="724"/>
                  </a:cubicBezTo>
                  <a:cubicBezTo>
                    <a:pt x="664" y="692"/>
                    <a:pt x="756" y="540"/>
                    <a:pt x="749" y="332"/>
                  </a:cubicBezTo>
                  <a:cubicBezTo>
                    <a:pt x="716" y="112"/>
                    <a:pt x="590" y="0"/>
                    <a:pt x="39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55" name="Google Shape;555;p1"/>
            <p:cNvSpPr/>
            <p:nvPr/>
          </p:nvSpPr>
          <p:spPr>
            <a:xfrm>
              <a:off x="6655873" y="262536"/>
              <a:ext cx="29329" cy="28853"/>
            </a:xfrm>
            <a:custGeom>
              <a:rect b="b" l="l" r="r" t="t"/>
              <a:pathLst>
                <a:path extrusionOk="0" h="727" w="739">
                  <a:moveTo>
                    <a:pt x="364" y="1"/>
                  </a:moveTo>
                  <a:cubicBezTo>
                    <a:pt x="160" y="1"/>
                    <a:pt x="25" y="117"/>
                    <a:pt x="12" y="348"/>
                  </a:cubicBezTo>
                  <a:cubicBezTo>
                    <a:pt x="0" y="561"/>
                    <a:pt x="113" y="701"/>
                    <a:pt x="321" y="722"/>
                  </a:cubicBezTo>
                  <a:cubicBezTo>
                    <a:pt x="343" y="725"/>
                    <a:pt x="365" y="726"/>
                    <a:pt x="386" y="726"/>
                  </a:cubicBezTo>
                  <a:cubicBezTo>
                    <a:pt x="588" y="726"/>
                    <a:pt x="715" y="611"/>
                    <a:pt x="739" y="387"/>
                  </a:cubicBezTo>
                  <a:cubicBezTo>
                    <a:pt x="739" y="167"/>
                    <a:pt x="636" y="27"/>
                    <a:pt x="428" y="4"/>
                  </a:cubicBezTo>
                  <a:cubicBezTo>
                    <a:pt x="406" y="2"/>
                    <a:pt x="385" y="1"/>
                    <a:pt x="36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56" name="Google Shape;556;p1"/>
            <p:cNvSpPr/>
            <p:nvPr/>
          </p:nvSpPr>
          <p:spPr>
            <a:xfrm>
              <a:off x="6907260" y="262536"/>
              <a:ext cx="31432" cy="29012"/>
            </a:xfrm>
            <a:custGeom>
              <a:rect b="b" l="l" r="r" t="t"/>
              <a:pathLst>
                <a:path extrusionOk="0" h="731" w="792">
                  <a:moveTo>
                    <a:pt x="384" y="1"/>
                  </a:moveTo>
                  <a:cubicBezTo>
                    <a:pt x="377" y="1"/>
                    <a:pt x="369" y="1"/>
                    <a:pt x="362" y="1"/>
                  </a:cubicBezTo>
                  <a:cubicBezTo>
                    <a:pt x="109" y="40"/>
                    <a:pt x="1" y="201"/>
                    <a:pt x="37" y="439"/>
                  </a:cubicBezTo>
                  <a:cubicBezTo>
                    <a:pt x="67" y="627"/>
                    <a:pt x="196" y="731"/>
                    <a:pt x="377" y="731"/>
                  </a:cubicBezTo>
                  <a:cubicBezTo>
                    <a:pt x="394" y="731"/>
                    <a:pt x="412" y="730"/>
                    <a:pt x="430" y="728"/>
                  </a:cubicBezTo>
                  <a:cubicBezTo>
                    <a:pt x="683" y="702"/>
                    <a:pt x="791" y="535"/>
                    <a:pt x="755" y="296"/>
                  </a:cubicBezTo>
                  <a:cubicBezTo>
                    <a:pt x="723" y="94"/>
                    <a:pt x="581" y="1"/>
                    <a:pt x="38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57" name="Google Shape;557;p1"/>
            <p:cNvSpPr/>
            <p:nvPr/>
          </p:nvSpPr>
          <p:spPr>
            <a:xfrm>
              <a:off x="7159638" y="262576"/>
              <a:ext cx="30996" cy="28893"/>
            </a:xfrm>
            <a:custGeom>
              <a:rect b="b" l="l" r="r" t="t"/>
              <a:pathLst>
                <a:path extrusionOk="0" h="728" w="781">
                  <a:moveTo>
                    <a:pt x="345" y="0"/>
                  </a:moveTo>
                  <a:cubicBezTo>
                    <a:pt x="341" y="0"/>
                    <a:pt x="338" y="0"/>
                    <a:pt x="334" y="0"/>
                  </a:cubicBezTo>
                  <a:cubicBezTo>
                    <a:pt x="123" y="39"/>
                    <a:pt x="1" y="185"/>
                    <a:pt x="34" y="427"/>
                  </a:cubicBezTo>
                  <a:cubicBezTo>
                    <a:pt x="59" y="622"/>
                    <a:pt x="187" y="727"/>
                    <a:pt x="376" y="727"/>
                  </a:cubicBezTo>
                  <a:cubicBezTo>
                    <a:pt x="389" y="727"/>
                    <a:pt x="403" y="727"/>
                    <a:pt x="417" y="726"/>
                  </a:cubicBezTo>
                  <a:cubicBezTo>
                    <a:pt x="671" y="706"/>
                    <a:pt x="781" y="541"/>
                    <a:pt x="752" y="302"/>
                  </a:cubicBezTo>
                  <a:cubicBezTo>
                    <a:pt x="728" y="97"/>
                    <a:pt x="583" y="0"/>
                    <a:pt x="34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58" name="Google Shape;558;p1"/>
            <p:cNvSpPr/>
            <p:nvPr/>
          </p:nvSpPr>
          <p:spPr>
            <a:xfrm>
              <a:off x="7411977" y="262576"/>
              <a:ext cx="30996" cy="28893"/>
            </a:xfrm>
            <a:custGeom>
              <a:rect b="b" l="l" r="r" t="t"/>
              <a:pathLst>
                <a:path extrusionOk="0" h="728" w="781">
                  <a:moveTo>
                    <a:pt x="344" y="0"/>
                  </a:moveTo>
                  <a:cubicBezTo>
                    <a:pt x="341" y="0"/>
                    <a:pt x="337" y="0"/>
                    <a:pt x="334" y="0"/>
                  </a:cubicBezTo>
                  <a:cubicBezTo>
                    <a:pt x="123" y="39"/>
                    <a:pt x="0" y="185"/>
                    <a:pt x="33" y="427"/>
                  </a:cubicBezTo>
                  <a:cubicBezTo>
                    <a:pt x="58" y="622"/>
                    <a:pt x="185" y="727"/>
                    <a:pt x="375" y="727"/>
                  </a:cubicBezTo>
                  <a:cubicBezTo>
                    <a:pt x="389" y="727"/>
                    <a:pt x="402" y="727"/>
                    <a:pt x="416" y="726"/>
                  </a:cubicBezTo>
                  <a:cubicBezTo>
                    <a:pt x="671" y="706"/>
                    <a:pt x="780" y="541"/>
                    <a:pt x="752" y="302"/>
                  </a:cubicBezTo>
                  <a:cubicBezTo>
                    <a:pt x="726" y="97"/>
                    <a:pt x="582" y="0"/>
                    <a:pt x="34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59" name="Google Shape;559;p1"/>
            <p:cNvSpPr/>
            <p:nvPr/>
          </p:nvSpPr>
          <p:spPr>
            <a:xfrm>
              <a:off x="7664871" y="262616"/>
              <a:ext cx="29607" cy="28972"/>
            </a:xfrm>
            <a:custGeom>
              <a:rect b="b" l="l" r="r" t="t"/>
              <a:pathLst>
                <a:path extrusionOk="0" h="730" w="746">
                  <a:moveTo>
                    <a:pt x="369" y="1"/>
                  </a:moveTo>
                  <a:cubicBezTo>
                    <a:pt x="168" y="1"/>
                    <a:pt x="35" y="112"/>
                    <a:pt x="16" y="342"/>
                  </a:cubicBezTo>
                  <a:cubicBezTo>
                    <a:pt x="0" y="548"/>
                    <a:pt x="107" y="697"/>
                    <a:pt x="314" y="725"/>
                  </a:cubicBezTo>
                  <a:cubicBezTo>
                    <a:pt x="339" y="728"/>
                    <a:pt x="363" y="730"/>
                    <a:pt x="386" y="730"/>
                  </a:cubicBezTo>
                  <a:cubicBezTo>
                    <a:pt x="586" y="730"/>
                    <a:pt x="713" y="611"/>
                    <a:pt x="746" y="356"/>
                  </a:cubicBezTo>
                  <a:cubicBezTo>
                    <a:pt x="736" y="184"/>
                    <a:pt x="652" y="31"/>
                    <a:pt x="439" y="5"/>
                  </a:cubicBezTo>
                  <a:cubicBezTo>
                    <a:pt x="415" y="2"/>
                    <a:pt x="392" y="1"/>
                    <a:pt x="36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60" name="Google Shape;560;p1"/>
            <p:cNvSpPr/>
            <p:nvPr/>
          </p:nvSpPr>
          <p:spPr>
            <a:xfrm>
              <a:off x="7916773" y="262497"/>
              <a:ext cx="30440" cy="28972"/>
            </a:xfrm>
            <a:custGeom>
              <a:rect b="b" l="l" r="r" t="t"/>
              <a:pathLst>
                <a:path extrusionOk="0" h="730" w="767">
                  <a:moveTo>
                    <a:pt x="328" y="1"/>
                  </a:moveTo>
                  <a:cubicBezTo>
                    <a:pt x="138" y="34"/>
                    <a:pt x="0" y="164"/>
                    <a:pt x="25" y="411"/>
                  </a:cubicBezTo>
                  <a:cubicBezTo>
                    <a:pt x="46" y="614"/>
                    <a:pt x="168" y="730"/>
                    <a:pt x="369" y="730"/>
                  </a:cubicBezTo>
                  <a:cubicBezTo>
                    <a:pt x="376" y="730"/>
                    <a:pt x="383" y="730"/>
                    <a:pt x="391" y="729"/>
                  </a:cubicBezTo>
                  <a:cubicBezTo>
                    <a:pt x="648" y="718"/>
                    <a:pt x="766" y="564"/>
                    <a:pt x="745" y="323"/>
                  </a:cubicBezTo>
                  <a:cubicBezTo>
                    <a:pt x="727" y="114"/>
                    <a:pt x="592" y="5"/>
                    <a:pt x="32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61" name="Google Shape;561;p1"/>
            <p:cNvSpPr/>
            <p:nvPr/>
          </p:nvSpPr>
          <p:spPr>
            <a:xfrm>
              <a:off x="8169389" y="262576"/>
              <a:ext cx="29527" cy="28893"/>
            </a:xfrm>
            <a:custGeom>
              <a:rect b="b" l="l" r="r" t="t"/>
              <a:pathLst>
                <a:path extrusionOk="0" h="728" w="744">
                  <a:moveTo>
                    <a:pt x="386" y="0"/>
                  </a:moveTo>
                  <a:cubicBezTo>
                    <a:pt x="363" y="0"/>
                    <a:pt x="340" y="2"/>
                    <a:pt x="315" y="5"/>
                  </a:cubicBezTo>
                  <a:cubicBezTo>
                    <a:pt x="106" y="32"/>
                    <a:pt x="0" y="177"/>
                    <a:pt x="16" y="388"/>
                  </a:cubicBezTo>
                  <a:cubicBezTo>
                    <a:pt x="34" y="615"/>
                    <a:pt x="168" y="727"/>
                    <a:pt x="368" y="727"/>
                  </a:cubicBezTo>
                  <a:cubicBezTo>
                    <a:pt x="391" y="727"/>
                    <a:pt x="415" y="726"/>
                    <a:pt x="440" y="723"/>
                  </a:cubicBezTo>
                  <a:cubicBezTo>
                    <a:pt x="648" y="698"/>
                    <a:pt x="743" y="552"/>
                    <a:pt x="742" y="340"/>
                  </a:cubicBezTo>
                  <a:cubicBezTo>
                    <a:pt x="712" y="115"/>
                    <a:pt x="586" y="0"/>
                    <a:pt x="38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62" name="Google Shape;562;p1"/>
            <p:cNvSpPr/>
            <p:nvPr/>
          </p:nvSpPr>
          <p:spPr>
            <a:xfrm>
              <a:off x="8421926" y="262576"/>
              <a:ext cx="29964" cy="29051"/>
            </a:xfrm>
            <a:custGeom>
              <a:rect b="b" l="l" r="r" t="t"/>
              <a:pathLst>
                <a:path extrusionOk="0" h="732" w="755">
                  <a:moveTo>
                    <a:pt x="387" y="1"/>
                  </a:moveTo>
                  <a:cubicBezTo>
                    <a:pt x="360" y="1"/>
                    <a:pt x="331" y="3"/>
                    <a:pt x="301" y="7"/>
                  </a:cubicBezTo>
                  <a:cubicBezTo>
                    <a:pt x="92" y="41"/>
                    <a:pt x="0" y="192"/>
                    <a:pt x="8" y="401"/>
                  </a:cubicBezTo>
                  <a:cubicBezTo>
                    <a:pt x="41" y="621"/>
                    <a:pt x="169" y="732"/>
                    <a:pt x="363" y="732"/>
                  </a:cubicBezTo>
                  <a:cubicBezTo>
                    <a:pt x="389" y="732"/>
                    <a:pt x="416" y="730"/>
                    <a:pt x="444" y="726"/>
                  </a:cubicBezTo>
                  <a:cubicBezTo>
                    <a:pt x="651" y="693"/>
                    <a:pt x="755" y="541"/>
                    <a:pt x="733" y="333"/>
                  </a:cubicBezTo>
                  <a:cubicBezTo>
                    <a:pt x="712" y="111"/>
                    <a:pt x="580" y="1"/>
                    <a:pt x="38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63" name="Google Shape;563;p1"/>
            <p:cNvSpPr/>
            <p:nvPr/>
          </p:nvSpPr>
          <p:spPr>
            <a:xfrm>
              <a:off x="8673313" y="262616"/>
              <a:ext cx="30956" cy="28893"/>
            </a:xfrm>
            <a:custGeom>
              <a:rect b="b" l="l" r="r" t="t"/>
              <a:pathLst>
                <a:path extrusionOk="0" h="728" w="780">
                  <a:moveTo>
                    <a:pt x="374" y="0"/>
                  </a:moveTo>
                  <a:cubicBezTo>
                    <a:pt x="189" y="0"/>
                    <a:pt x="60" y="106"/>
                    <a:pt x="34" y="300"/>
                  </a:cubicBezTo>
                  <a:cubicBezTo>
                    <a:pt x="1" y="540"/>
                    <a:pt x="116" y="696"/>
                    <a:pt x="368" y="728"/>
                  </a:cubicBezTo>
                  <a:cubicBezTo>
                    <a:pt x="372" y="728"/>
                    <a:pt x="377" y="728"/>
                    <a:pt x="381" y="728"/>
                  </a:cubicBezTo>
                  <a:cubicBezTo>
                    <a:pt x="584" y="728"/>
                    <a:pt x="727" y="631"/>
                    <a:pt x="751" y="424"/>
                  </a:cubicBezTo>
                  <a:cubicBezTo>
                    <a:pt x="780" y="186"/>
                    <a:pt x="671" y="24"/>
                    <a:pt x="417" y="2"/>
                  </a:cubicBezTo>
                  <a:cubicBezTo>
                    <a:pt x="402" y="1"/>
                    <a:pt x="388" y="0"/>
                    <a:pt x="37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cxnSp>
        <p:nvCxnSpPr>
          <p:cNvPr id="564" name="Google Shape;564;p1"/>
          <p:cNvCxnSpPr/>
          <p:nvPr/>
        </p:nvCxnSpPr>
        <p:spPr>
          <a:xfrm>
            <a:off x="11658594" y="3794401"/>
            <a:ext cx="6" cy="5921099"/>
          </a:xfrm>
          <a:prstGeom prst="straightConnector1">
            <a:avLst/>
          </a:prstGeom>
          <a:noFill/>
          <a:ln cap="flat" cmpd="sng" w="25400">
            <a:solidFill>
              <a:schemeClr val="dk2"/>
            </a:solidFill>
            <a:prstDash val="solid"/>
            <a:round/>
            <a:headEnd len="sm" w="sm" type="none"/>
            <a:tailEnd len="sm" w="sm" type="none"/>
          </a:ln>
          <a:effectLst>
            <a:outerShdw blurRad="40000" rotWithShape="0" dir="5400000" dist="20000">
              <a:srgbClr val="000000">
                <a:alpha val="37647"/>
              </a:srgbClr>
            </a:outerShdw>
          </a:effectLst>
        </p:spPr>
      </p:cxnSp>
      <p:sp>
        <p:nvSpPr>
          <p:cNvPr id="565" name="Google Shape;565;p1"/>
          <p:cNvSpPr/>
          <p:nvPr/>
        </p:nvSpPr>
        <p:spPr>
          <a:xfrm>
            <a:off x="476863" y="438010"/>
            <a:ext cx="17334269" cy="9277490"/>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 name="Google Shape;566;p1"/>
          <p:cNvSpPr/>
          <p:nvPr/>
        </p:nvSpPr>
        <p:spPr>
          <a:xfrm>
            <a:off x="476863" y="438009"/>
            <a:ext cx="11317103" cy="3293333"/>
          </a:xfrm>
          <a:prstGeom prst="rect">
            <a:avLst/>
          </a:prstGeom>
          <a:solidFill>
            <a:srgbClr val="F9ECA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67" name="Google Shape;567;p1"/>
          <p:cNvGrpSpPr/>
          <p:nvPr/>
        </p:nvGrpSpPr>
        <p:grpSpPr>
          <a:xfrm>
            <a:off x="476863" y="1548452"/>
            <a:ext cx="3339700" cy="2182890"/>
            <a:chOff x="264083" y="782444"/>
            <a:chExt cx="1669850" cy="1091445"/>
          </a:xfrm>
        </p:grpSpPr>
        <p:sp>
          <p:nvSpPr>
            <p:cNvPr id="568" name="Google Shape;568;p1"/>
            <p:cNvSpPr/>
            <p:nvPr/>
          </p:nvSpPr>
          <p:spPr>
            <a:xfrm flipH="1">
              <a:off x="270966" y="789212"/>
              <a:ext cx="1655856" cy="1077795"/>
            </a:xfrm>
            <a:custGeom>
              <a:rect b="b" l="l" r="r" t="t"/>
              <a:pathLst>
                <a:path extrusionOk="0" h="66092" w="101524">
                  <a:moveTo>
                    <a:pt x="94112" y="1"/>
                  </a:moveTo>
                  <a:cubicBezTo>
                    <a:pt x="72497" y="1"/>
                    <a:pt x="67582" y="22131"/>
                    <a:pt x="67582" y="22131"/>
                  </a:cubicBezTo>
                  <a:cubicBezTo>
                    <a:pt x="67582" y="22131"/>
                    <a:pt x="59458" y="17066"/>
                    <a:pt x="49998" y="17066"/>
                  </a:cubicBezTo>
                  <a:cubicBezTo>
                    <a:pt x="46217" y="17066"/>
                    <a:pt x="42222" y="17875"/>
                    <a:pt x="38448" y="20142"/>
                  </a:cubicBezTo>
                  <a:cubicBezTo>
                    <a:pt x="25232" y="28076"/>
                    <a:pt x="26433" y="41994"/>
                    <a:pt x="26433" y="41994"/>
                  </a:cubicBezTo>
                  <a:cubicBezTo>
                    <a:pt x="26006" y="41979"/>
                    <a:pt x="25586" y="41973"/>
                    <a:pt x="25172" y="41973"/>
                  </a:cubicBezTo>
                  <a:cubicBezTo>
                    <a:pt x="872" y="41973"/>
                    <a:pt x="0" y="66092"/>
                    <a:pt x="0" y="66092"/>
                  </a:cubicBezTo>
                  <a:lnTo>
                    <a:pt x="101524" y="66092"/>
                  </a:lnTo>
                  <a:lnTo>
                    <a:pt x="101524" y="791"/>
                  </a:lnTo>
                  <a:cubicBezTo>
                    <a:pt x="98858" y="247"/>
                    <a:pt x="96392" y="1"/>
                    <a:pt x="94112" y="1"/>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69" name="Google Shape;569;p1"/>
            <p:cNvSpPr/>
            <p:nvPr/>
          </p:nvSpPr>
          <p:spPr>
            <a:xfrm flipH="1">
              <a:off x="264083" y="782444"/>
              <a:ext cx="1669850" cy="1091445"/>
            </a:xfrm>
            <a:custGeom>
              <a:rect b="b" l="l" r="r" t="t"/>
              <a:pathLst>
                <a:path extrusionOk="0" h="66929" w="102382">
                  <a:moveTo>
                    <a:pt x="94466" y="825"/>
                  </a:moveTo>
                  <a:cubicBezTo>
                    <a:pt x="96712" y="825"/>
                    <a:pt x="99070" y="1067"/>
                    <a:pt x="101538" y="1552"/>
                  </a:cubicBezTo>
                  <a:lnTo>
                    <a:pt x="101538" y="66086"/>
                  </a:lnTo>
                  <a:lnTo>
                    <a:pt x="882" y="66086"/>
                  </a:lnTo>
                  <a:cubicBezTo>
                    <a:pt x="1122" y="62757"/>
                    <a:pt x="3528" y="42808"/>
                    <a:pt x="25562" y="42808"/>
                  </a:cubicBezTo>
                  <a:cubicBezTo>
                    <a:pt x="25986" y="42808"/>
                    <a:pt x="26417" y="42815"/>
                    <a:pt x="26855" y="42830"/>
                  </a:cubicBezTo>
                  <a:lnTo>
                    <a:pt x="27328" y="42846"/>
                  </a:lnTo>
                  <a:lnTo>
                    <a:pt x="27288" y="42373"/>
                  </a:lnTo>
                  <a:cubicBezTo>
                    <a:pt x="27275" y="42236"/>
                    <a:pt x="26274" y="28619"/>
                    <a:pt x="39098" y="20916"/>
                  </a:cubicBezTo>
                  <a:cubicBezTo>
                    <a:pt x="42836" y="18670"/>
                    <a:pt x="46804" y="17912"/>
                    <a:pt x="50459" y="17912"/>
                  </a:cubicBezTo>
                  <a:cubicBezTo>
                    <a:pt x="53349" y="17912"/>
                    <a:pt x="56043" y="18386"/>
                    <a:pt x="58274" y="18974"/>
                  </a:cubicBezTo>
                  <a:cubicBezTo>
                    <a:pt x="63786" y="20427"/>
                    <a:pt x="67755" y="22877"/>
                    <a:pt x="67794" y="22902"/>
                  </a:cubicBezTo>
                  <a:lnTo>
                    <a:pt x="68299" y="23217"/>
                  </a:lnTo>
                  <a:lnTo>
                    <a:pt x="68428" y="22635"/>
                  </a:lnTo>
                  <a:cubicBezTo>
                    <a:pt x="68443" y="22569"/>
                    <a:pt x="69965" y="15907"/>
                    <a:pt x="74838" y="10004"/>
                  </a:cubicBezTo>
                  <a:cubicBezTo>
                    <a:pt x="79879" y="3898"/>
                    <a:pt x="86460" y="825"/>
                    <a:pt x="94466" y="825"/>
                  </a:cubicBezTo>
                  <a:close/>
                  <a:moveTo>
                    <a:pt x="94601" y="1"/>
                  </a:moveTo>
                  <a:cubicBezTo>
                    <a:pt x="74801" y="1"/>
                    <a:pt x="68718" y="18437"/>
                    <a:pt x="67752" y="21899"/>
                  </a:cubicBezTo>
                  <a:cubicBezTo>
                    <a:pt x="66519" y="21195"/>
                    <a:pt x="63072" y="19374"/>
                    <a:pt x="58514" y="18168"/>
                  </a:cubicBezTo>
                  <a:cubicBezTo>
                    <a:pt x="56216" y="17561"/>
                    <a:pt x="53440" y="17072"/>
                    <a:pt x="50459" y="17072"/>
                  </a:cubicBezTo>
                  <a:cubicBezTo>
                    <a:pt x="46674" y="17072"/>
                    <a:pt x="42557" y="17861"/>
                    <a:pt x="38666" y="20195"/>
                  </a:cubicBezTo>
                  <a:cubicBezTo>
                    <a:pt x="26750" y="27349"/>
                    <a:pt x="26371" y="39451"/>
                    <a:pt x="26429" y="41976"/>
                  </a:cubicBezTo>
                  <a:cubicBezTo>
                    <a:pt x="26156" y="41970"/>
                    <a:pt x="25885" y="41966"/>
                    <a:pt x="25618" y="41966"/>
                  </a:cubicBezTo>
                  <a:cubicBezTo>
                    <a:pt x="1190" y="41966"/>
                    <a:pt x="25" y="66242"/>
                    <a:pt x="16" y="66492"/>
                  </a:cubicBezTo>
                  <a:lnTo>
                    <a:pt x="0" y="66928"/>
                  </a:lnTo>
                  <a:lnTo>
                    <a:pt x="102381" y="66928"/>
                  </a:lnTo>
                  <a:lnTo>
                    <a:pt x="102381" y="862"/>
                  </a:lnTo>
                  <a:lnTo>
                    <a:pt x="102046" y="795"/>
                  </a:lnTo>
                  <a:cubicBezTo>
                    <a:pt x="99371" y="248"/>
                    <a:pt x="96894" y="1"/>
                    <a:pt x="94601"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grpSp>
        <p:nvGrpSpPr>
          <p:cNvPr id="570" name="Google Shape;570;p1"/>
          <p:cNvGrpSpPr/>
          <p:nvPr/>
        </p:nvGrpSpPr>
        <p:grpSpPr>
          <a:xfrm>
            <a:off x="6553202" y="718741"/>
            <a:ext cx="3699597" cy="2998851"/>
            <a:chOff x="2789975" y="578453"/>
            <a:chExt cx="1849799" cy="1499425"/>
          </a:xfrm>
        </p:grpSpPr>
        <p:sp>
          <p:nvSpPr>
            <p:cNvPr id="571" name="Google Shape;571;p1"/>
            <p:cNvSpPr/>
            <p:nvPr/>
          </p:nvSpPr>
          <p:spPr>
            <a:xfrm flipH="1" rot="9402082">
              <a:off x="3057460" y="802000"/>
              <a:ext cx="1347343" cy="1052331"/>
            </a:xfrm>
            <a:custGeom>
              <a:rect b="b" l="l" r="r" t="t"/>
              <a:pathLst>
                <a:path extrusionOk="0" h="30420" w="38948">
                  <a:moveTo>
                    <a:pt x="38664" y="0"/>
                  </a:moveTo>
                  <a:cubicBezTo>
                    <a:pt x="38570" y="0"/>
                    <a:pt x="38473" y="47"/>
                    <a:pt x="38427" y="155"/>
                  </a:cubicBezTo>
                  <a:cubicBezTo>
                    <a:pt x="36850" y="3891"/>
                    <a:pt x="35275" y="7630"/>
                    <a:pt x="33698" y="11365"/>
                  </a:cubicBezTo>
                  <a:cubicBezTo>
                    <a:pt x="33055" y="12889"/>
                    <a:pt x="32560" y="14856"/>
                    <a:pt x="31642" y="16240"/>
                  </a:cubicBezTo>
                  <a:cubicBezTo>
                    <a:pt x="31368" y="16651"/>
                    <a:pt x="30067" y="17653"/>
                    <a:pt x="29458" y="18191"/>
                  </a:cubicBezTo>
                  <a:lnTo>
                    <a:pt x="18269" y="28081"/>
                  </a:lnTo>
                  <a:cubicBezTo>
                    <a:pt x="17710" y="28574"/>
                    <a:pt x="17046" y="29045"/>
                    <a:pt x="16547" y="29602"/>
                  </a:cubicBezTo>
                  <a:cubicBezTo>
                    <a:pt x="16488" y="29667"/>
                    <a:pt x="16352" y="29821"/>
                    <a:pt x="16239" y="29903"/>
                  </a:cubicBezTo>
                  <a:lnTo>
                    <a:pt x="16239" y="29903"/>
                  </a:lnTo>
                  <a:cubicBezTo>
                    <a:pt x="16235" y="29902"/>
                    <a:pt x="16230" y="29901"/>
                    <a:pt x="16226" y="29899"/>
                  </a:cubicBezTo>
                  <a:cubicBezTo>
                    <a:pt x="14854" y="29528"/>
                    <a:pt x="13255" y="27989"/>
                    <a:pt x="12069" y="27228"/>
                  </a:cubicBezTo>
                  <a:cubicBezTo>
                    <a:pt x="8195" y="24738"/>
                    <a:pt x="4320" y="22247"/>
                    <a:pt x="445" y="19757"/>
                  </a:cubicBezTo>
                  <a:cubicBezTo>
                    <a:pt x="404" y="19730"/>
                    <a:pt x="364" y="19719"/>
                    <a:pt x="326" y="19719"/>
                  </a:cubicBezTo>
                  <a:cubicBezTo>
                    <a:pt x="131" y="19719"/>
                    <a:pt x="1" y="20024"/>
                    <a:pt x="211" y="20160"/>
                  </a:cubicBezTo>
                  <a:cubicBezTo>
                    <a:pt x="5515" y="23569"/>
                    <a:pt x="10819" y="26979"/>
                    <a:pt x="16123" y="30388"/>
                  </a:cubicBezTo>
                  <a:cubicBezTo>
                    <a:pt x="16157" y="30410"/>
                    <a:pt x="16195" y="30420"/>
                    <a:pt x="16232" y="30420"/>
                  </a:cubicBezTo>
                  <a:cubicBezTo>
                    <a:pt x="16295" y="30420"/>
                    <a:pt x="16358" y="30393"/>
                    <a:pt x="16406" y="30351"/>
                  </a:cubicBezTo>
                  <a:cubicBezTo>
                    <a:pt x="20662" y="26589"/>
                    <a:pt x="24919" y="22827"/>
                    <a:pt x="29174" y="19066"/>
                  </a:cubicBezTo>
                  <a:cubicBezTo>
                    <a:pt x="30177" y="18179"/>
                    <a:pt x="31510" y="17334"/>
                    <a:pt x="32175" y="16169"/>
                  </a:cubicBezTo>
                  <a:cubicBezTo>
                    <a:pt x="33576" y="13723"/>
                    <a:pt x="34451" y="10775"/>
                    <a:pt x="35545" y="8179"/>
                  </a:cubicBezTo>
                  <a:cubicBezTo>
                    <a:pt x="36656" y="5545"/>
                    <a:pt x="37767" y="2913"/>
                    <a:pt x="38877" y="279"/>
                  </a:cubicBezTo>
                  <a:cubicBezTo>
                    <a:pt x="38948" y="111"/>
                    <a:pt x="38810" y="0"/>
                    <a:pt x="38664"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72" name="Google Shape;572;p1"/>
            <p:cNvSpPr/>
            <p:nvPr/>
          </p:nvSpPr>
          <p:spPr>
            <a:xfrm flipH="1" rot="9402082">
              <a:off x="4037471" y="829022"/>
              <a:ext cx="545745" cy="204309"/>
            </a:xfrm>
            <a:custGeom>
              <a:rect b="b" l="l" r="r" t="t"/>
              <a:pathLst>
                <a:path extrusionOk="0" h="5906" w="15776">
                  <a:moveTo>
                    <a:pt x="298" y="1"/>
                  </a:moveTo>
                  <a:cubicBezTo>
                    <a:pt x="75" y="1"/>
                    <a:pt x="1" y="375"/>
                    <a:pt x="254" y="466"/>
                  </a:cubicBezTo>
                  <a:cubicBezTo>
                    <a:pt x="5303" y="2275"/>
                    <a:pt x="10350" y="4083"/>
                    <a:pt x="15399" y="5891"/>
                  </a:cubicBezTo>
                  <a:cubicBezTo>
                    <a:pt x="15427" y="5901"/>
                    <a:pt x="15454" y="5905"/>
                    <a:pt x="15479" y="5905"/>
                  </a:cubicBezTo>
                  <a:cubicBezTo>
                    <a:pt x="15703" y="5905"/>
                    <a:pt x="15775" y="5532"/>
                    <a:pt x="15523" y="5440"/>
                  </a:cubicBezTo>
                  <a:cubicBezTo>
                    <a:pt x="10474" y="3633"/>
                    <a:pt x="5427" y="1824"/>
                    <a:pt x="378" y="16"/>
                  </a:cubicBezTo>
                  <a:cubicBezTo>
                    <a:pt x="350" y="6"/>
                    <a:pt x="323" y="1"/>
                    <a:pt x="298"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73" name="Google Shape;573;p1"/>
            <p:cNvSpPr/>
            <p:nvPr/>
          </p:nvSpPr>
          <p:spPr>
            <a:xfrm flipH="1" rot="9402082">
              <a:off x="3373066" y="825727"/>
              <a:ext cx="82056" cy="145050"/>
            </a:xfrm>
            <a:custGeom>
              <a:rect b="b" l="l" r="r" t="t"/>
              <a:pathLst>
                <a:path extrusionOk="0" h="4193" w="2372">
                  <a:moveTo>
                    <a:pt x="637" y="1"/>
                  </a:moveTo>
                  <a:lnTo>
                    <a:pt x="0" y="2400"/>
                  </a:lnTo>
                  <a:lnTo>
                    <a:pt x="1734" y="4192"/>
                  </a:lnTo>
                  <a:lnTo>
                    <a:pt x="2372" y="1792"/>
                  </a:lnTo>
                  <a:lnTo>
                    <a:pt x="637" y="1"/>
                  </a:lnTo>
                  <a:close/>
                </a:path>
              </a:pathLst>
            </a:custGeom>
            <a:solidFill>
              <a:schemeClr val="accent5"/>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74" name="Google Shape;574;p1"/>
            <p:cNvSpPr/>
            <p:nvPr/>
          </p:nvSpPr>
          <p:spPr>
            <a:xfrm flipH="1" rot="9402082">
              <a:off x="3364105" y="809842"/>
              <a:ext cx="100009" cy="176807"/>
            </a:xfrm>
            <a:custGeom>
              <a:rect b="b" l="l" r="r" t="t"/>
              <a:pathLst>
                <a:path extrusionOk="0" h="5111" w="2891">
                  <a:moveTo>
                    <a:pt x="1016" y="918"/>
                  </a:moveTo>
                  <a:lnTo>
                    <a:pt x="2371" y="2318"/>
                  </a:lnTo>
                  <a:lnTo>
                    <a:pt x="1873" y="4192"/>
                  </a:lnTo>
                  <a:lnTo>
                    <a:pt x="519" y="2791"/>
                  </a:lnTo>
                  <a:lnTo>
                    <a:pt x="1016" y="918"/>
                  </a:lnTo>
                  <a:close/>
                  <a:moveTo>
                    <a:pt x="778" y="0"/>
                  </a:moveTo>
                  <a:lnTo>
                    <a:pt x="1" y="2927"/>
                  </a:lnTo>
                  <a:lnTo>
                    <a:pt x="2112" y="5111"/>
                  </a:lnTo>
                  <a:lnTo>
                    <a:pt x="2891" y="2184"/>
                  </a:lnTo>
                  <a:lnTo>
                    <a:pt x="778" y="0"/>
                  </a:ln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75" name="Google Shape;575;p1"/>
            <p:cNvSpPr/>
            <p:nvPr/>
          </p:nvSpPr>
          <p:spPr>
            <a:xfrm flipH="1" rot="9402082">
              <a:off x="4517831" y="1467787"/>
              <a:ext cx="82056" cy="145085"/>
            </a:xfrm>
            <a:custGeom>
              <a:rect b="b" l="l" r="r" t="t"/>
              <a:pathLst>
                <a:path extrusionOk="0" h="4194" w="2372">
                  <a:moveTo>
                    <a:pt x="639" y="1"/>
                  </a:moveTo>
                  <a:lnTo>
                    <a:pt x="0" y="2400"/>
                  </a:lnTo>
                  <a:lnTo>
                    <a:pt x="1734" y="4193"/>
                  </a:lnTo>
                  <a:lnTo>
                    <a:pt x="2372" y="1792"/>
                  </a:lnTo>
                  <a:lnTo>
                    <a:pt x="639" y="1"/>
                  </a:lnTo>
                  <a:close/>
                </a:path>
              </a:pathLst>
            </a:custGeom>
            <a:solidFill>
              <a:schemeClr val="accent5"/>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76" name="Google Shape;576;p1"/>
            <p:cNvSpPr/>
            <p:nvPr/>
          </p:nvSpPr>
          <p:spPr>
            <a:xfrm flipH="1" rot="9402082">
              <a:off x="4508843" y="1451941"/>
              <a:ext cx="100044" cy="176807"/>
            </a:xfrm>
            <a:custGeom>
              <a:rect b="b" l="l" r="r" t="t"/>
              <a:pathLst>
                <a:path extrusionOk="0" h="5111" w="2892">
                  <a:moveTo>
                    <a:pt x="1017" y="920"/>
                  </a:moveTo>
                  <a:lnTo>
                    <a:pt x="2371" y="2320"/>
                  </a:lnTo>
                  <a:lnTo>
                    <a:pt x="1874" y="4192"/>
                  </a:lnTo>
                  <a:lnTo>
                    <a:pt x="519" y="2791"/>
                  </a:lnTo>
                  <a:lnTo>
                    <a:pt x="1017" y="920"/>
                  </a:lnTo>
                  <a:close/>
                  <a:moveTo>
                    <a:pt x="779" y="0"/>
                  </a:moveTo>
                  <a:lnTo>
                    <a:pt x="0" y="2927"/>
                  </a:lnTo>
                  <a:lnTo>
                    <a:pt x="2113" y="5111"/>
                  </a:lnTo>
                  <a:lnTo>
                    <a:pt x="2892" y="2185"/>
                  </a:lnTo>
                  <a:lnTo>
                    <a:pt x="779" y="0"/>
                  </a:ln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77" name="Google Shape;577;p1"/>
            <p:cNvSpPr/>
            <p:nvPr/>
          </p:nvSpPr>
          <p:spPr>
            <a:xfrm flipH="1" rot="9402082">
              <a:off x="4475802" y="665309"/>
              <a:ext cx="82125" cy="145085"/>
            </a:xfrm>
            <a:custGeom>
              <a:rect b="b" l="l" r="r" t="t"/>
              <a:pathLst>
                <a:path extrusionOk="0" h="4194" w="2374">
                  <a:moveTo>
                    <a:pt x="639" y="0"/>
                  </a:moveTo>
                  <a:lnTo>
                    <a:pt x="1" y="2399"/>
                  </a:lnTo>
                  <a:lnTo>
                    <a:pt x="1735" y="4193"/>
                  </a:lnTo>
                  <a:lnTo>
                    <a:pt x="2374" y="1793"/>
                  </a:lnTo>
                  <a:lnTo>
                    <a:pt x="639" y="0"/>
                  </a:lnTo>
                  <a:close/>
                </a:path>
              </a:pathLst>
            </a:custGeom>
            <a:solidFill>
              <a:schemeClr val="accent5"/>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78" name="Google Shape;578;p1"/>
            <p:cNvSpPr/>
            <p:nvPr/>
          </p:nvSpPr>
          <p:spPr>
            <a:xfrm flipH="1" rot="9402082">
              <a:off x="4466868" y="649425"/>
              <a:ext cx="100009" cy="176807"/>
            </a:xfrm>
            <a:custGeom>
              <a:rect b="b" l="l" r="r" t="t"/>
              <a:pathLst>
                <a:path extrusionOk="0" h="5111" w="2891">
                  <a:moveTo>
                    <a:pt x="1017" y="918"/>
                  </a:moveTo>
                  <a:lnTo>
                    <a:pt x="2372" y="2319"/>
                  </a:lnTo>
                  <a:lnTo>
                    <a:pt x="1874" y="4192"/>
                  </a:lnTo>
                  <a:lnTo>
                    <a:pt x="519" y="2791"/>
                  </a:lnTo>
                  <a:lnTo>
                    <a:pt x="1017" y="918"/>
                  </a:lnTo>
                  <a:close/>
                  <a:moveTo>
                    <a:pt x="777" y="0"/>
                  </a:moveTo>
                  <a:lnTo>
                    <a:pt x="0" y="2926"/>
                  </a:lnTo>
                  <a:lnTo>
                    <a:pt x="2113" y="5110"/>
                  </a:lnTo>
                  <a:lnTo>
                    <a:pt x="2890" y="2184"/>
                  </a:lnTo>
                  <a:lnTo>
                    <a:pt x="777" y="0"/>
                  </a:ln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79" name="Google Shape;579;p1"/>
            <p:cNvSpPr/>
            <p:nvPr/>
          </p:nvSpPr>
          <p:spPr>
            <a:xfrm flipH="1" rot="9402082">
              <a:off x="2860198" y="1276680"/>
              <a:ext cx="354686" cy="377967"/>
            </a:xfrm>
            <a:custGeom>
              <a:rect b="b" l="l" r="r" t="t"/>
              <a:pathLst>
                <a:path extrusionOk="0" h="10926" w="10253">
                  <a:moveTo>
                    <a:pt x="3723" y="1"/>
                  </a:moveTo>
                  <a:cubicBezTo>
                    <a:pt x="3711" y="1"/>
                    <a:pt x="3699" y="2"/>
                    <a:pt x="3687" y="5"/>
                  </a:cubicBezTo>
                  <a:cubicBezTo>
                    <a:pt x="3378" y="79"/>
                    <a:pt x="3561" y="1100"/>
                    <a:pt x="3582" y="1299"/>
                  </a:cubicBezTo>
                  <a:cubicBezTo>
                    <a:pt x="3682" y="2216"/>
                    <a:pt x="3863" y="3125"/>
                    <a:pt x="4051" y="4028"/>
                  </a:cubicBezTo>
                  <a:cubicBezTo>
                    <a:pt x="4102" y="4272"/>
                    <a:pt x="4257" y="4630"/>
                    <a:pt x="4237" y="4879"/>
                  </a:cubicBezTo>
                  <a:cubicBezTo>
                    <a:pt x="4217" y="5103"/>
                    <a:pt x="4307" y="4936"/>
                    <a:pt x="4152" y="5063"/>
                  </a:cubicBezTo>
                  <a:cubicBezTo>
                    <a:pt x="3960" y="5218"/>
                    <a:pt x="3504" y="5263"/>
                    <a:pt x="3269" y="5339"/>
                  </a:cubicBezTo>
                  <a:cubicBezTo>
                    <a:pt x="2826" y="5483"/>
                    <a:pt x="2385" y="5632"/>
                    <a:pt x="1947" y="5791"/>
                  </a:cubicBezTo>
                  <a:cubicBezTo>
                    <a:pt x="1539" y="5938"/>
                    <a:pt x="1132" y="6092"/>
                    <a:pt x="740" y="6277"/>
                  </a:cubicBezTo>
                  <a:cubicBezTo>
                    <a:pt x="595" y="6345"/>
                    <a:pt x="94" y="6524"/>
                    <a:pt x="46" y="6720"/>
                  </a:cubicBezTo>
                  <a:cubicBezTo>
                    <a:pt x="0" y="6915"/>
                    <a:pt x="238" y="6964"/>
                    <a:pt x="502" y="6964"/>
                  </a:cubicBezTo>
                  <a:cubicBezTo>
                    <a:pt x="744" y="6964"/>
                    <a:pt x="1007" y="6923"/>
                    <a:pt x="1097" y="6915"/>
                  </a:cubicBezTo>
                  <a:cubicBezTo>
                    <a:pt x="1991" y="6828"/>
                    <a:pt x="2878" y="6653"/>
                    <a:pt x="3758" y="6470"/>
                  </a:cubicBezTo>
                  <a:cubicBezTo>
                    <a:pt x="3897" y="6442"/>
                    <a:pt x="4272" y="6289"/>
                    <a:pt x="4470" y="6289"/>
                  </a:cubicBezTo>
                  <a:cubicBezTo>
                    <a:pt x="4500" y="6289"/>
                    <a:pt x="4526" y="6292"/>
                    <a:pt x="4547" y="6301"/>
                  </a:cubicBezTo>
                  <a:cubicBezTo>
                    <a:pt x="4642" y="6339"/>
                    <a:pt x="4619" y="6385"/>
                    <a:pt x="4672" y="6524"/>
                  </a:cubicBezTo>
                  <a:cubicBezTo>
                    <a:pt x="4944" y="7262"/>
                    <a:pt x="5140" y="8032"/>
                    <a:pt x="5406" y="8774"/>
                  </a:cubicBezTo>
                  <a:cubicBezTo>
                    <a:pt x="5560" y="9204"/>
                    <a:pt x="5720" y="9634"/>
                    <a:pt x="5908" y="10051"/>
                  </a:cubicBezTo>
                  <a:cubicBezTo>
                    <a:pt x="6014" y="10287"/>
                    <a:pt x="6149" y="10700"/>
                    <a:pt x="6369" y="10858"/>
                  </a:cubicBezTo>
                  <a:cubicBezTo>
                    <a:pt x="6434" y="10905"/>
                    <a:pt x="6487" y="10925"/>
                    <a:pt x="6530" y="10925"/>
                  </a:cubicBezTo>
                  <a:cubicBezTo>
                    <a:pt x="6737" y="10925"/>
                    <a:pt x="6710" y="10456"/>
                    <a:pt x="6704" y="10243"/>
                  </a:cubicBezTo>
                  <a:cubicBezTo>
                    <a:pt x="6677" y="9347"/>
                    <a:pt x="6490" y="8443"/>
                    <a:pt x="6318" y="7567"/>
                  </a:cubicBezTo>
                  <a:cubicBezTo>
                    <a:pt x="6242" y="7181"/>
                    <a:pt x="6160" y="6795"/>
                    <a:pt x="6077" y="6410"/>
                  </a:cubicBezTo>
                  <a:cubicBezTo>
                    <a:pt x="6061" y="6338"/>
                    <a:pt x="5931" y="6000"/>
                    <a:pt x="5970" y="5934"/>
                  </a:cubicBezTo>
                  <a:cubicBezTo>
                    <a:pt x="6009" y="5866"/>
                    <a:pt x="6370" y="5809"/>
                    <a:pt x="6443" y="5787"/>
                  </a:cubicBezTo>
                  <a:cubicBezTo>
                    <a:pt x="6833" y="5666"/>
                    <a:pt x="7222" y="5538"/>
                    <a:pt x="7610" y="5407"/>
                  </a:cubicBezTo>
                  <a:cubicBezTo>
                    <a:pt x="8381" y="5145"/>
                    <a:pt x="9268" y="4904"/>
                    <a:pt x="9950" y="4444"/>
                  </a:cubicBezTo>
                  <a:cubicBezTo>
                    <a:pt x="10034" y="4389"/>
                    <a:pt x="10253" y="4272"/>
                    <a:pt x="10219" y="4141"/>
                  </a:cubicBezTo>
                  <a:cubicBezTo>
                    <a:pt x="10116" y="4010"/>
                    <a:pt x="9901" y="3966"/>
                    <a:pt x="9652" y="3966"/>
                  </a:cubicBezTo>
                  <a:cubicBezTo>
                    <a:pt x="9227" y="3966"/>
                    <a:pt x="8705" y="4092"/>
                    <a:pt x="8477" y="4125"/>
                  </a:cubicBezTo>
                  <a:cubicBezTo>
                    <a:pt x="7642" y="4247"/>
                    <a:pt x="6813" y="4412"/>
                    <a:pt x="5988" y="4591"/>
                  </a:cubicBezTo>
                  <a:cubicBezTo>
                    <a:pt x="5920" y="4606"/>
                    <a:pt x="5773" y="4660"/>
                    <a:pt x="5686" y="4660"/>
                  </a:cubicBezTo>
                  <a:cubicBezTo>
                    <a:pt x="5663" y="4660"/>
                    <a:pt x="5645" y="4657"/>
                    <a:pt x="5633" y="4648"/>
                  </a:cubicBezTo>
                  <a:cubicBezTo>
                    <a:pt x="5538" y="4582"/>
                    <a:pt x="5474" y="4123"/>
                    <a:pt x="5442" y="4019"/>
                  </a:cubicBezTo>
                  <a:cubicBezTo>
                    <a:pt x="5182" y="3176"/>
                    <a:pt x="4907" y="2333"/>
                    <a:pt x="4585" y="1512"/>
                  </a:cubicBezTo>
                  <a:cubicBezTo>
                    <a:pt x="4502" y="1302"/>
                    <a:pt x="4091" y="1"/>
                    <a:pt x="3723"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80" name="Google Shape;580;p1"/>
            <p:cNvSpPr/>
            <p:nvPr/>
          </p:nvSpPr>
          <p:spPr>
            <a:xfrm flipH="1" rot="9402082">
              <a:off x="2852779" y="1268239"/>
              <a:ext cx="371118" cy="394088"/>
            </a:xfrm>
            <a:custGeom>
              <a:rect b="b" l="l" r="r" t="t"/>
              <a:pathLst>
                <a:path extrusionOk="0" h="11392" w="10728">
                  <a:moveTo>
                    <a:pt x="3970" y="511"/>
                  </a:moveTo>
                  <a:lnTo>
                    <a:pt x="3970" y="511"/>
                  </a:lnTo>
                  <a:cubicBezTo>
                    <a:pt x="4062" y="605"/>
                    <a:pt x="4239" y="886"/>
                    <a:pt x="4529" y="1704"/>
                  </a:cubicBezTo>
                  <a:lnTo>
                    <a:pt x="4576" y="1833"/>
                  </a:lnTo>
                  <a:cubicBezTo>
                    <a:pt x="4916" y="2699"/>
                    <a:pt x="5197" y="3579"/>
                    <a:pt x="5429" y="4325"/>
                  </a:cubicBezTo>
                  <a:cubicBezTo>
                    <a:pt x="5435" y="4348"/>
                    <a:pt x="5443" y="4393"/>
                    <a:pt x="5455" y="4447"/>
                  </a:cubicBezTo>
                  <a:cubicBezTo>
                    <a:pt x="5522" y="4775"/>
                    <a:pt x="5572" y="4981"/>
                    <a:pt x="5708" y="5075"/>
                  </a:cubicBezTo>
                  <a:cubicBezTo>
                    <a:pt x="5765" y="5115"/>
                    <a:pt x="5829" y="5130"/>
                    <a:pt x="5896" y="5130"/>
                  </a:cubicBezTo>
                  <a:cubicBezTo>
                    <a:pt x="5990" y="5130"/>
                    <a:pt x="6089" y="5101"/>
                    <a:pt x="6182" y="5074"/>
                  </a:cubicBezTo>
                  <a:cubicBezTo>
                    <a:pt x="6207" y="5066"/>
                    <a:pt x="6230" y="5060"/>
                    <a:pt x="6247" y="5056"/>
                  </a:cubicBezTo>
                  <a:cubicBezTo>
                    <a:pt x="7237" y="4840"/>
                    <a:pt x="8000" y="4698"/>
                    <a:pt x="8720" y="4593"/>
                  </a:cubicBezTo>
                  <a:cubicBezTo>
                    <a:pt x="8781" y="4583"/>
                    <a:pt x="8862" y="4567"/>
                    <a:pt x="8958" y="4550"/>
                  </a:cubicBezTo>
                  <a:cubicBezTo>
                    <a:pt x="9365" y="4473"/>
                    <a:pt x="9679" y="4434"/>
                    <a:pt x="9897" y="4434"/>
                  </a:cubicBezTo>
                  <a:cubicBezTo>
                    <a:pt x="9972" y="4434"/>
                    <a:pt x="10036" y="4439"/>
                    <a:pt x="10087" y="4448"/>
                  </a:cubicBezTo>
                  <a:cubicBezTo>
                    <a:pt x="10082" y="4453"/>
                    <a:pt x="10076" y="4456"/>
                    <a:pt x="10073" y="4458"/>
                  </a:cubicBezTo>
                  <a:lnTo>
                    <a:pt x="10031" y="4486"/>
                  </a:lnTo>
                  <a:cubicBezTo>
                    <a:pt x="9493" y="4849"/>
                    <a:pt x="8810" y="5071"/>
                    <a:pt x="8152" y="5286"/>
                  </a:cubicBezTo>
                  <a:cubicBezTo>
                    <a:pt x="8013" y="5330"/>
                    <a:pt x="7879" y="5375"/>
                    <a:pt x="7746" y="5420"/>
                  </a:cubicBezTo>
                  <a:cubicBezTo>
                    <a:pt x="7360" y="5551"/>
                    <a:pt x="6974" y="5677"/>
                    <a:pt x="6585" y="5797"/>
                  </a:cubicBezTo>
                  <a:cubicBezTo>
                    <a:pt x="6568" y="5802"/>
                    <a:pt x="6537" y="5808"/>
                    <a:pt x="6501" y="5816"/>
                  </a:cubicBezTo>
                  <a:cubicBezTo>
                    <a:pt x="6200" y="5881"/>
                    <a:pt x="6051" y="5924"/>
                    <a:pt x="5978" y="6052"/>
                  </a:cubicBezTo>
                  <a:cubicBezTo>
                    <a:pt x="5907" y="6177"/>
                    <a:pt x="5943" y="6327"/>
                    <a:pt x="6036" y="6617"/>
                  </a:cubicBezTo>
                  <a:cubicBezTo>
                    <a:pt x="6049" y="6651"/>
                    <a:pt x="6057" y="6680"/>
                    <a:pt x="6061" y="6693"/>
                  </a:cubicBezTo>
                  <a:cubicBezTo>
                    <a:pt x="6144" y="7077"/>
                    <a:pt x="6224" y="7461"/>
                    <a:pt x="6300" y="7847"/>
                  </a:cubicBezTo>
                  <a:lnTo>
                    <a:pt x="6331" y="8006"/>
                  </a:lnTo>
                  <a:cubicBezTo>
                    <a:pt x="6493" y="8819"/>
                    <a:pt x="6658" y="9661"/>
                    <a:pt x="6683" y="10521"/>
                  </a:cubicBezTo>
                  <a:cubicBezTo>
                    <a:pt x="6685" y="10589"/>
                    <a:pt x="6690" y="10755"/>
                    <a:pt x="6678" y="10869"/>
                  </a:cubicBezTo>
                  <a:cubicBezTo>
                    <a:pt x="6568" y="10756"/>
                    <a:pt x="6467" y="10513"/>
                    <a:pt x="6398" y="10346"/>
                  </a:cubicBezTo>
                  <a:cubicBezTo>
                    <a:pt x="6376" y="10291"/>
                    <a:pt x="6354" y="10238"/>
                    <a:pt x="6333" y="10191"/>
                  </a:cubicBezTo>
                  <a:cubicBezTo>
                    <a:pt x="6142" y="9767"/>
                    <a:pt x="5982" y="9334"/>
                    <a:pt x="5838" y="8929"/>
                  </a:cubicBezTo>
                  <a:cubicBezTo>
                    <a:pt x="5711" y="8578"/>
                    <a:pt x="5602" y="8220"/>
                    <a:pt x="5492" y="7865"/>
                  </a:cubicBezTo>
                  <a:cubicBezTo>
                    <a:pt x="5373" y="7474"/>
                    <a:pt x="5247" y="7069"/>
                    <a:pt x="5104" y="6678"/>
                  </a:cubicBezTo>
                  <a:cubicBezTo>
                    <a:pt x="5092" y="6645"/>
                    <a:pt x="5084" y="6619"/>
                    <a:pt x="5080" y="6599"/>
                  </a:cubicBezTo>
                  <a:cubicBezTo>
                    <a:pt x="5058" y="6520"/>
                    <a:pt x="5023" y="6389"/>
                    <a:pt x="4846" y="6317"/>
                  </a:cubicBezTo>
                  <a:cubicBezTo>
                    <a:pt x="4797" y="6298"/>
                    <a:pt x="4744" y="6289"/>
                    <a:pt x="4683" y="6289"/>
                  </a:cubicBezTo>
                  <a:cubicBezTo>
                    <a:pt x="4529" y="6289"/>
                    <a:pt x="4337" y="6346"/>
                    <a:pt x="4098" y="6424"/>
                  </a:cubicBezTo>
                  <a:cubicBezTo>
                    <a:pt x="4023" y="6448"/>
                    <a:pt x="3960" y="6470"/>
                    <a:pt x="3919" y="6479"/>
                  </a:cubicBezTo>
                  <a:cubicBezTo>
                    <a:pt x="3026" y="6662"/>
                    <a:pt x="2156" y="6835"/>
                    <a:pt x="1281" y="6919"/>
                  </a:cubicBezTo>
                  <a:lnTo>
                    <a:pt x="1191" y="6929"/>
                  </a:lnTo>
                  <a:cubicBezTo>
                    <a:pt x="962" y="6958"/>
                    <a:pt x="803" y="6967"/>
                    <a:pt x="691" y="6967"/>
                  </a:cubicBezTo>
                  <a:cubicBezTo>
                    <a:pt x="633" y="6967"/>
                    <a:pt x="588" y="6965"/>
                    <a:pt x="553" y="6961"/>
                  </a:cubicBezTo>
                  <a:cubicBezTo>
                    <a:pt x="632" y="6910"/>
                    <a:pt x="762" y="6846"/>
                    <a:pt x="944" y="6770"/>
                  </a:cubicBezTo>
                  <a:lnTo>
                    <a:pt x="1044" y="6725"/>
                  </a:lnTo>
                  <a:cubicBezTo>
                    <a:pt x="1446" y="6537"/>
                    <a:pt x="1868" y="6379"/>
                    <a:pt x="2233" y="6246"/>
                  </a:cubicBezTo>
                  <a:cubicBezTo>
                    <a:pt x="2668" y="6088"/>
                    <a:pt x="3107" y="5940"/>
                    <a:pt x="3548" y="5797"/>
                  </a:cubicBezTo>
                  <a:cubicBezTo>
                    <a:pt x="3617" y="5775"/>
                    <a:pt x="3708" y="5756"/>
                    <a:pt x="3802" y="5735"/>
                  </a:cubicBezTo>
                  <a:cubicBezTo>
                    <a:pt x="4044" y="5682"/>
                    <a:pt x="4315" y="5624"/>
                    <a:pt x="4515" y="5473"/>
                  </a:cubicBezTo>
                  <a:lnTo>
                    <a:pt x="4604" y="5468"/>
                  </a:lnTo>
                  <a:lnTo>
                    <a:pt x="4723" y="5220"/>
                  </a:lnTo>
                  <a:lnTo>
                    <a:pt x="4676" y="5152"/>
                  </a:lnTo>
                  <a:cubicBezTo>
                    <a:pt x="4676" y="5147"/>
                    <a:pt x="4678" y="5141"/>
                    <a:pt x="4678" y="5134"/>
                  </a:cubicBezTo>
                  <a:cubicBezTo>
                    <a:pt x="4696" y="4923"/>
                    <a:pt x="4622" y="4679"/>
                    <a:pt x="4558" y="4465"/>
                  </a:cubicBezTo>
                  <a:cubicBezTo>
                    <a:pt x="4531" y="4376"/>
                    <a:pt x="4505" y="4291"/>
                    <a:pt x="4490" y="4217"/>
                  </a:cubicBezTo>
                  <a:cubicBezTo>
                    <a:pt x="4311" y="3356"/>
                    <a:pt x="4126" y="2437"/>
                    <a:pt x="4026" y="1510"/>
                  </a:cubicBezTo>
                  <a:lnTo>
                    <a:pt x="4011" y="1403"/>
                  </a:lnTo>
                  <a:cubicBezTo>
                    <a:pt x="3936" y="855"/>
                    <a:pt x="3947" y="615"/>
                    <a:pt x="3970" y="511"/>
                  </a:cubicBezTo>
                  <a:close/>
                  <a:moveTo>
                    <a:pt x="3945" y="1"/>
                  </a:moveTo>
                  <a:cubicBezTo>
                    <a:pt x="3913" y="1"/>
                    <a:pt x="3880" y="5"/>
                    <a:pt x="3847" y="13"/>
                  </a:cubicBezTo>
                  <a:cubicBezTo>
                    <a:pt x="3406" y="120"/>
                    <a:pt x="3464" y="817"/>
                    <a:pt x="3553" y="1463"/>
                  </a:cubicBezTo>
                  <a:lnTo>
                    <a:pt x="3565" y="1558"/>
                  </a:lnTo>
                  <a:cubicBezTo>
                    <a:pt x="3668" y="2506"/>
                    <a:pt x="3855" y="3438"/>
                    <a:pt x="4037" y="4310"/>
                  </a:cubicBezTo>
                  <a:cubicBezTo>
                    <a:pt x="4055" y="4396"/>
                    <a:pt x="4085" y="4496"/>
                    <a:pt x="4117" y="4600"/>
                  </a:cubicBezTo>
                  <a:cubicBezTo>
                    <a:pt x="4169" y="4773"/>
                    <a:pt x="4229" y="4971"/>
                    <a:pt x="4219" y="5094"/>
                  </a:cubicBezTo>
                  <a:cubicBezTo>
                    <a:pt x="4219" y="5102"/>
                    <a:pt x="4217" y="5109"/>
                    <a:pt x="4217" y="5118"/>
                  </a:cubicBezTo>
                  <a:cubicBezTo>
                    <a:pt x="4128" y="5188"/>
                    <a:pt x="3887" y="5239"/>
                    <a:pt x="3712" y="5278"/>
                  </a:cubicBezTo>
                  <a:cubicBezTo>
                    <a:pt x="3598" y="5302"/>
                    <a:pt x="3492" y="5326"/>
                    <a:pt x="3411" y="5352"/>
                  </a:cubicBezTo>
                  <a:cubicBezTo>
                    <a:pt x="2966" y="5495"/>
                    <a:pt x="2521" y="5645"/>
                    <a:pt x="2080" y="5805"/>
                  </a:cubicBezTo>
                  <a:cubicBezTo>
                    <a:pt x="1707" y="5942"/>
                    <a:pt x="1271" y="6104"/>
                    <a:pt x="854" y="6300"/>
                  </a:cubicBezTo>
                  <a:lnTo>
                    <a:pt x="767" y="6338"/>
                  </a:lnTo>
                  <a:cubicBezTo>
                    <a:pt x="414" y="6487"/>
                    <a:pt x="94" y="6643"/>
                    <a:pt x="32" y="6899"/>
                  </a:cubicBezTo>
                  <a:cubicBezTo>
                    <a:pt x="0" y="7032"/>
                    <a:pt x="31" y="7156"/>
                    <a:pt x="114" y="7251"/>
                  </a:cubicBezTo>
                  <a:cubicBezTo>
                    <a:pt x="233" y="7384"/>
                    <a:pt x="439" y="7432"/>
                    <a:pt x="713" y="7432"/>
                  </a:cubicBezTo>
                  <a:cubicBezTo>
                    <a:pt x="872" y="7432"/>
                    <a:pt x="1053" y="7416"/>
                    <a:pt x="1254" y="7391"/>
                  </a:cubicBezTo>
                  <a:lnTo>
                    <a:pt x="1332" y="7382"/>
                  </a:lnTo>
                  <a:cubicBezTo>
                    <a:pt x="2227" y="7295"/>
                    <a:pt x="3114" y="7121"/>
                    <a:pt x="4017" y="6935"/>
                  </a:cubicBezTo>
                  <a:cubicBezTo>
                    <a:pt x="4069" y="6922"/>
                    <a:pt x="4151" y="6897"/>
                    <a:pt x="4245" y="6868"/>
                  </a:cubicBezTo>
                  <a:cubicBezTo>
                    <a:pt x="4340" y="6837"/>
                    <a:pt x="4544" y="6772"/>
                    <a:pt x="4638" y="6756"/>
                  </a:cubicBezTo>
                  <a:cubicBezTo>
                    <a:pt x="4645" y="6780"/>
                    <a:pt x="4654" y="6808"/>
                    <a:pt x="4665" y="6840"/>
                  </a:cubicBezTo>
                  <a:cubicBezTo>
                    <a:pt x="4806" y="7220"/>
                    <a:pt x="4928" y="7619"/>
                    <a:pt x="5047" y="8003"/>
                  </a:cubicBezTo>
                  <a:cubicBezTo>
                    <a:pt x="5160" y="8366"/>
                    <a:pt x="5270" y="8730"/>
                    <a:pt x="5399" y="9086"/>
                  </a:cubicBezTo>
                  <a:cubicBezTo>
                    <a:pt x="5545" y="9500"/>
                    <a:pt x="5710" y="9942"/>
                    <a:pt x="5907" y="10382"/>
                  </a:cubicBezTo>
                  <a:cubicBezTo>
                    <a:pt x="5927" y="10424"/>
                    <a:pt x="5947" y="10472"/>
                    <a:pt x="5969" y="10525"/>
                  </a:cubicBezTo>
                  <a:cubicBezTo>
                    <a:pt x="6077" y="10787"/>
                    <a:pt x="6212" y="11114"/>
                    <a:pt x="6444" y="11280"/>
                  </a:cubicBezTo>
                  <a:cubicBezTo>
                    <a:pt x="6561" y="11364"/>
                    <a:pt x="6661" y="11392"/>
                    <a:pt x="6744" y="11392"/>
                  </a:cubicBezTo>
                  <a:cubicBezTo>
                    <a:pt x="6810" y="11392"/>
                    <a:pt x="6865" y="11374"/>
                    <a:pt x="6906" y="11354"/>
                  </a:cubicBezTo>
                  <a:cubicBezTo>
                    <a:pt x="7171" y="11212"/>
                    <a:pt x="7157" y="10805"/>
                    <a:pt x="7146" y="10471"/>
                  </a:cubicBezTo>
                  <a:cubicBezTo>
                    <a:pt x="7121" y="9611"/>
                    <a:pt x="6951" y="8749"/>
                    <a:pt x="6787" y="7917"/>
                  </a:cubicBezTo>
                  <a:lnTo>
                    <a:pt x="6756" y="7758"/>
                  </a:lnTo>
                  <a:cubicBezTo>
                    <a:pt x="6679" y="7369"/>
                    <a:pt x="6598" y="6982"/>
                    <a:pt x="6514" y="6594"/>
                  </a:cubicBezTo>
                  <a:cubicBezTo>
                    <a:pt x="6508" y="6571"/>
                    <a:pt x="6495" y="6528"/>
                    <a:pt x="6478" y="6474"/>
                  </a:cubicBezTo>
                  <a:cubicBezTo>
                    <a:pt x="6467" y="6440"/>
                    <a:pt x="6445" y="6373"/>
                    <a:pt x="6428" y="6311"/>
                  </a:cubicBezTo>
                  <a:cubicBezTo>
                    <a:pt x="6490" y="6297"/>
                    <a:pt x="6561" y="6281"/>
                    <a:pt x="6597" y="6274"/>
                  </a:cubicBezTo>
                  <a:cubicBezTo>
                    <a:pt x="6654" y="6260"/>
                    <a:pt x="6699" y="6251"/>
                    <a:pt x="6722" y="6243"/>
                  </a:cubicBezTo>
                  <a:cubicBezTo>
                    <a:pt x="7114" y="6122"/>
                    <a:pt x="7505" y="5996"/>
                    <a:pt x="7895" y="5864"/>
                  </a:cubicBezTo>
                  <a:cubicBezTo>
                    <a:pt x="8026" y="5819"/>
                    <a:pt x="8160" y="5775"/>
                    <a:pt x="8296" y="5730"/>
                  </a:cubicBezTo>
                  <a:cubicBezTo>
                    <a:pt x="8985" y="5506"/>
                    <a:pt x="9698" y="5272"/>
                    <a:pt x="10325" y="4852"/>
                  </a:cubicBezTo>
                  <a:cubicBezTo>
                    <a:pt x="10456" y="4769"/>
                    <a:pt x="10728" y="4595"/>
                    <a:pt x="10655" y="4317"/>
                  </a:cubicBezTo>
                  <a:lnTo>
                    <a:pt x="10614" y="4234"/>
                  </a:lnTo>
                  <a:cubicBezTo>
                    <a:pt x="10462" y="4037"/>
                    <a:pt x="10192" y="3970"/>
                    <a:pt x="9866" y="3970"/>
                  </a:cubicBezTo>
                  <a:cubicBezTo>
                    <a:pt x="9566" y="3970"/>
                    <a:pt x="9219" y="4026"/>
                    <a:pt x="8875" y="4091"/>
                  </a:cubicBezTo>
                  <a:cubicBezTo>
                    <a:pt x="8787" y="4106"/>
                    <a:pt x="8712" y="4121"/>
                    <a:pt x="8655" y="4129"/>
                  </a:cubicBezTo>
                  <a:cubicBezTo>
                    <a:pt x="7923" y="4236"/>
                    <a:pt x="7151" y="4380"/>
                    <a:pt x="6151" y="4599"/>
                  </a:cubicBezTo>
                  <a:cubicBezTo>
                    <a:pt x="6126" y="4602"/>
                    <a:pt x="6092" y="4612"/>
                    <a:pt x="6054" y="4624"/>
                  </a:cubicBezTo>
                  <a:cubicBezTo>
                    <a:pt x="6037" y="4629"/>
                    <a:pt x="6010" y="4636"/>
                    <a:pt x="5984" y="4644"/>
                  </a:cubicBezTo>
                  <a:cubicBezTo>
                    <a:pt x="5959" y="4553"/>
                    <a:pt x="5931" y="4420"/>
                    <a:pt x="5918" y="4351"/>
                  </a:cubicBezTo>
                  <a:cubicBezTo>
                    <a:pt x="5902" y="4276"/>
                    <a:pt x="5889" y="4214"/>
                    <a:pt x="5879" y="4184"/>
                  </a:cubicBezTo>
                  <a:cubicBezTo>
                    <a:pt x="5645" y="3428"/>
                    <a:pt x="5360" y="2539"/>
                    <a:pt x="5015" y="1661"/>
                  </a:cubicBezTo>
                  <a:lnTo>
                    <a:pt x="4974" y="1545"/>
                  </a:lnTo>
                  <a:cubicBezTo>
                    <a:pt x="4636" y="596"/>
                    <a:pt x="4339" y="1"/>
                    <a:pt x="3945"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81" name="Google Shape;581;p1"/>
            <p:cNvSpPr/>
            <p:nvPr/>
          </p:nvSpPr>
          <p:spPr>
            <a:xfrm flipH="1" rot="9402082">
              <a:off x="3975300" y="981992"/>
              <a:ext cx="259381" cy="275294"/>
            </a:xfrm>
            <a:custGeom>
              <a:rect b="b" l="l" r="r" t="t"/>
              <a:pathLst>
                <a:path extrusionOk="0" h="7958" w="7498">
                  <a:moveTo>
                    <a:pt x="2695" y="1"/>
                  </a:moveTo>
                  <a:cubicBezTo>
                    <a:pt x="2686" y="1"/>
                    <a:pt x="2678" y="2"/>
                    <a:pt x="2669" y="4"/>
                  </a:cubicBezTo>
                  <a:cubicBezTo>
                    <a:pt x="2441" y="61"/>
                    <a:pt x="2579" y="830"/>
                    <a:pt x="2596" y="974"/>
                  </a:cubicBezTo>
                  <a:cubicBezTo>
                    <a:pt x="2669" y="1627"/>
                    <a:pt x="2797" y="2273"/>
                    <a:pt x="2931" y="2915"/>
                  </a:cubicBezTo>
                  <a:cubicBezTo>
                    <a:pt x="2985" y="3177"/>
                    <a:pt x="3154" y="3536"/>
                    <a:pt x="3001" y="3692"/>
                  </a:cubicBezTo>
                  <a:cubicBezTo>
                    <a:pt x="2899" y="3796"/>
                    <a:pt x="2519" y="3841"/>
                    <a:pt x="2382" y="3886"/>
                  </a:cubicBezTo>
                  <a:cubicBezTo>
                    <a:pt x="2038" y="3997"/>
                    <a:pt x="1696" y="4113"/>
                    <a:pt x="1356" y="4238"/>
                  </a:cubicBezTo>
                  <a:cubicBezTo>
                    <a:pt x="1157" y="4311"/>
                    <a:pt x="20" y="4627"/>
                    <a:pt x="6" y="4913"/>
                  </a:cubicBezTo>
                  <a:cubicBezTo>
                    <a:pt x="1" y="5020"/>
                    <a:pt x="172" y="5060"/>
                    <a:pt x="432" y="5060"/>
                  </a:cubicBezTo>
                  <a:cubicBezTo>
                    <a:pt x="1147" y="5060"/>
                    <a:pt x="2534" y="4755"/>
                    <a:pt x="2743" y="4712"/>
                  </a:cubicBezTo>
                  <a:cubicBezTo>
                    <a:pt x="2830" y="4693"/>
                    <a:pt x="3109" y="4586"/>
                    <a:pt x="3243" y="4586"/>
                  </a:cubicBezTo>
                  <a:cubicBezTo>
                    <a:pt x="3262" y="4586"/>
                    <a:pt x="3279" y="4588"/>
                    <a:pt x="3291" y="4594"/>
                  </a:cubicBezTo>
                  <a:cubicBezTo>
                    <a:pt x="3370" y="4628"/>
                    <a:pt x="3339" y="4673"/>
                    <a:pt x="3390" y="4778"/>
                  </a:cubicBezTo>
                  <a:cubicBezTo>
                    <a:pt x="3649" y="5289"/>
                    <a:pt x="3753" y="5936"/>
                    <a:pt x="3948" y="6476"/>
                  </a:cubicBezTo>
                  <a:cubicBezTo>
                    <a:pt x="4060" y="6787"/>
                    <a:pt x="4295" y="7789"/>
                    <a:pt x="4644" y="7937"/>
                  </a:cubicBezTo>
                  <a:cubicBezTo>
                    <a:pt x="4677" y="7951"/>
                    <a:pt x="4706" y="7958"/>
                    <a:pt x="4731" y="7958"/>
                  </a:cubicBezTo>
                  <a:cubicBezTo>
                    <a:pt x="4904" y="7958"/>
                    <a:pt x="4869" y="7638"/>
                    <a:pt x="4865" y="7463"/>
                  </a:cubicBezTo>
                  <a:cubicBezTo>
                    <a:pt x="4848" y="6742"/>
                    <a:pt x="4686" y="6015"/>
                    <a:pt x="4544" y="5310"/>
                  </a:cubicBezTo>
                  <a:cubicBezTo>
                    <a:pt x="4494" y="5065"/>
                    <a:pt x="4254" y="4456"/>
                    <a:pt x="4404" y="4301"/>
                  </a:cubicBezTo>
                  <a:cubicBezTo>
                    <a:pt x="4533" y="4166"/>
                    <a:pt x="5006" y="4113"/>
                    <a:pt x="5183" y="4056"/>
                  </a:cubicBezTo>
                  <a:cubicBezTo>
                    <a:pt x="5533" y="3942"/>
                    <a:pt x="5883" y="3822"/>
                    <a:pt x="6227" y="3691"/>
                  </a:cubicBezTo>
                  <a:cubicBezTo>
                    <a:pt x="6388" y="3629"/>
                    <a:pt x="7498" y="3287"/>
                    <a:pt x="7427" y="3019"/>
                  </a:cubicBezTo>
                  <a:cubicBezTo>
                    <a:pt x="7337" y="2923"/>
                    <a:pt x="7179" y="2892"/>
                    <a:pt x="7000" y="2892"/>
                  </a:cubicBezTo>
                  <a:cubicBezTo>
                    <a:pt x="6701" y="2892"/>
                    <a:pt x="6346" y="2980"/>
                    <a:pt x="6162" y="3007"/>
                  </a:cubicBezTo>
                  <a:cubicBezTo>
                    <a:pt x="5548" y="3095"/>
                    <a:pt x="4925" y="3303"/>
                    <a:pt x="4310" y="3355"/>
                  </a:cubicBezTo>
                  <a:cubicBezTo>
                    <a:pt x="4255" y="3359"/>
                    <a:pt x="4178" y="3396"/>
                    <a:pt x="4124" y="3396"/>
                  </a:cubicBezTo>
                  <a:cubicBezTo>
                    <a:pt x="4109" y="3396"/>
                    <a:pt x="4095" y="3393"/>
                    <a:pt x="4084" y="3385"/>
                  </a:cubicBezTo>
                  <a:cubicBezTo>
                    <a:pt x="4008" y="3334"/>
                    <a:pt x="3958" y="2966"/>
                    <a:pt x="3931" y="2878"/>
                  </a:cubicBezTo>
                  <a:cubicBezTo>
                    <a:pt x="3735" y="2248"/>
                    <a:pt x="3529" y="1617"/>
                    <a:pt x="3282" y="1002"/>
                  </a:cubicBezTo>
                  <a:cubicBezTo>
                    <a:pt x="3225" y="858"/>
                    <a:pt x="2945" y="1"/>
                    <a:pt x="2695" y="1"/>
                  </a:cubicBezTo>
                  <a:close/>
                </a:path>
              </a:pathLst>
            </a:custGeom>
            <a:solidFill>
              <a:schemeClr val="accent3"/>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82" name="Google Shape;582;p1"/>
            <p:cNvSpPr/>
            <p:nvPr/>
          </p:nvSpPr>
          <p:spPr>
            <a:xfrm flipH="1" rot="9402082">
              <a:off x="3967150" y="973800"/>
              <a:ext cx="276297" cy="291449"/>
            </a:xfrm>
            <a:custGeom>
              <a:rect b="b" l="l" r="r" t="t"/>
              <a:pathLst>
                <a:path extrusionOk="0" h="8425" w="7987">
                  <a:moveTo>
                    <a:pt x="3009" y="626"/>
                  </a:moveTo>
                  <a:lnTo>
                    <a:pt x="3009" y="626"/>
                  </a:lnTo>
                  <a:cubicBezTo>
                    <a:pt x="3071" y="740"/>
                    <a:pt x="3157" y="924"/>
                    <a:pt x="3270" y="1232"/>
                  </a:cubicBezTo>
                  <a:lnTo>
                    <a:pt x="3304" y="1322"/>
                  </a:lnTo>
                  <a:cubicBezTo>
                    <a:pt x="3556" y="1949"/>
                    <a:pt x="3761" y="2586"/>
                    <a:pt x="3947" y="3181"/>
                  </a:cubicBezTo>
                  <a:cubicBezTo>
                    <a:pt x="3952" y="3201"/>
                    <a:pt x="3959" y="3238"/>
                    <a:pt x="3967" y="3282"/>
                  </a:cubicBezTo>
                  <a:cubicBezTo>
                    <a:pt x="4023" y="3556"/>
                    <a:pt x="4066" y="3728"/>
                    <a:pt x="4194" y="3813"/>
                  </a:cubicBezTo>
                  <a:cubicBezTo>
                    <a:pt x="4248" y="3849"/>
                    <a:pt x="4305" y="3861"/>
                    <a:pt x="4358" y="3861"/>
                  </a:cubicBezTo>
                  <a:cubicBezTo>
                    <a:pt x="4424" y="3861"/>
                    <a:pt x="4484" y="3843"/>
                    <a:pt x="4528" y="3830"/>
                  </a:cubicBezTo>
                  <a:cubicBezTo>
                    <a:pt x="4542" y="3827"/>
                    <a:pt x="4556" y="3821"/>
                    <a:pt x="4566" y="3819"/>
                  </a:cubicBezTo>
                  <a:cubicBezTo>
                    <a:pt x="4933" y="3788"/>
                    <a:pt x="5300" y="3705"/>
                    <a:pt x="5654" y="3625"/>
                  </a:cubicBezTo>
                  <a:cubicBezTo>
                    <a:pt x="5910" y="3567"/>
                    <a:pt x="6177" y="3508"/>
                    <a:pt x="6432" y="3470"/>
                  </a:cubicBezTo>
                  <a:cubicBezTo>
                    <a:pt x="6485" y="3463"/>
                    <a:pt x="6552" y="3451"/>
                    <a:pt x="6627" y="3436"/>
                  </a:cubicBezTo>
                  <a:cubicBezTo>
                    <a:pt x="6751" y="3413"/>
                    <a:pt x="7041" y="3357"/>
                    <a:pt x="7255" y="3357"/>
                  </a:cubicBezTo>
                  <a:cubicBezTo>
                    <a:pt x="7117" y="3430"/>
                    <a:pt x="6882" y="3533"/>
                    <a:pt x="6484" y="3670"/>
                  </a:cubicBezTo>
                  <a:lnTo>
                    <a:pt x="6381" y="3705"/>
                  </a:lnTo>
                  <a:cubicBezTo>
                    <a:pt x="6039" y="3835"/>
                    <a:pt x="5694" y="3952"/>
                    <a:pt x="5346" y="4066"/>
                  </a:cubicBezTo>
                  <a:cubicBezTo>
                    <a:pt x="5300" y="4081"/>
                    <a:pt x="5227" y="4096"/>
                    <a:pt x="5146" y="4113"/>
                  </a:cubicBezTo>
                  <a:cubicBezTo>
                    <a:pt x="4833" y="4180"/>
                    <a:pt x="4603" y="4237"/>
                    <a:pt x="4473" y="4369"/>
                  </a:cubicBezTo>
                  <a:cubicBezTo>
                    <a:pt x="4266" y="4582"/>
                    <a:pt x="4381" y="4981"/>
                    <a:pt x="4491" y="5369"/>
                  </a:cubicBezTo>
                  <a:cubicBezTo>
                    <a:pt x="4517" y="5454"/>
                    <a:pt x="4539" y="5532"/>
                    <a:pt x="4551" y="5588"/>
                  </a:cubicBezTo>
                  <a:lnTo>
                    <a:pt x="4592" y="5788"/>
                  </a:lnTo>
                  <a:cubicBezTo>
                    <a:pt x="4719" y="6418"/>
                    <a:pt x="4853" y="7069"/>
                    <a:pt x="4868" y="7701"/>
                  </a:cubicBezTo>
                  <a:lnTo>
                    <a:pt x="4870" y="7767"/>
                  </a:lnTo>
                  <a:cubicBezTo>
                    <a:pt x="4871" y="7791"/>
                    <a:pt x="4872" y="7824"/>
                    <a:pt x="4872" y="7858"/>
                  </a:cubicBezTo>
                  <a:cubicBezTo>
                    <a:pt x="4714" y="7631"/>
                    <a:pt x="4547" y="7090"/>
                    <a:pt x="4486" y="6888"/>
                  </a:cubicBezTo>
                  <a:cubicBezTo>
                    <a:pt x="4454" y="6782"/>
                    <a:pt x="4425" y="6691"/>
                    <a:pt x="4403" y="6628"/>
                  </a:cubicBezTo>
                  <a:cubicBezTo>
                    <a:pt x="4329" y="6423"/>
                    <a:pt x="4268" y="6204"/>
                    <a:pt x="4207" y="5982"/>
                  </a:cubicBezTo>
                  <a:cubicBezTo>
                    <a:pt x="4106" y="5616"/>
                    <a:pt x="4001" y="5237"/>
                    <a:pt x="3834" y="4904"/>
                  </a:cubicBezTo>
                  <a:cubicBezTo>
                    <a:pt x="3825" y="4887"/>
                    <a:pt x="3823" y="4875"/>
                    <a:pt x="3817" y="4855"/>
                  </a:cubicBezTo>
                  <a:cubicBezTo>
                    <a:pt x="3802" y="4798"/>
                    <a:pt x="3771" y="4679"/>
                    <a:pt x="3619" y="4613"/>
                  </a:cubicBezTo>
                  <a:cubicBezTo>
                    <a:pt x="3576" y="4595"/>
                    <a:pt x="3528" y="4586"/>
                    <a:pt x="3476" y="4586"/>
                  </a:cubicBezTo>
                  <a:cubicBezTo>
                    <a:pt x="3361" y="4586"/>
                    <a:pt x="3219" y="4627"/>
                    <a:pt x="3042" y="4683"/>
                  </a:cubicBezTo>
                  <a:cubicBezTo>
                    <a:pt x="2995" y="4696"/>
                    <a:pt x="2955" y="4711"/>
                    <a:pt x="2932" y="4716"/>
                  </a:cubicBezTo>
                  <a:lnTo>
                    <a:pt x="2864" y="4729"/>
                  </a:lnTo>
                  <a:cubicBezTo>
                    <a:pt x="1585" y="5001"/>
                    <a:pt x="968" y="5059"/>
                    <a:pt x="671" y="5060"/>
                  </a:cubicBezTo>
                  <a:cubicBezTo>
                    <a:pt x="824" y="4985"/>
                    <a:pt x="1082" y="4881"/>
                    <a:pt x="1516" y="4741"/>
                  </a:cubicBezTo>
                  <a:cubicBezTo>
                    <a:pt x="1585" y="4719"/>
                    <a:pt x="1641" y="4701"/>
                    <a:pt x="1673" y="4690"/>
                  </a:cubicBezTo>
                  <a:cubicBezTo>
                    <a:pt x="2010" y="4565"/>
                    <a:pt x="2349" y="4450"/>
                    <a:pt x="2691" y="4341"/>
                  </a:cubicBezTo>
                  <a:cubicBezTo>
                    <a:pt x="2727" y="4329"/>
                    <a:pt x="2781" y="4318"/>
                    <a:pt x="2842" y="4306"/>
                  </a:cubicBezTo>
                  <a:cubicBezTo>
                    <a:pt x="3100" y="4250"/>
                    <a:pt x="3293" y="4201"/>
                    <a:pt x="3403" y="4087"/>
                  </a:cubicBezTo>
                  <a:cubicBezTo>
                    <a:pt x="3614" y="3872"/>
                    <a:pt x="3521" y="3548"/>
                    <a:pt x="3445" y="3288"/>
                  </a:cubicBezTo>
                  <a:cubicBezTo>
                    <a:pt x="3426" y="3223"/>
                    <a:pt x="3408" y="3158"/>
                    <a:pt x="3395" y="3099"/>
                  </a:cubicBezTo>
                  <a:cubicBezTo>
                    <a:pt x="3269" y="2489"/>
                    <a:pt x="3138" y="1839"/>
                    <a:pt x="3065" y="1181"/>
                  </a:cubicBezTo>
                  <a:lnTo>
                    <a:pt x="3053" y="1099"/>
                  </a:lnTo>
                  <a:cubicBezTo>
                    <a:pt x="3024" y="879"/>
                    <a:pt x="3010" y="728"/>
                    <a:pt x="3009" y="626"/>
                  </a:cubicBezTo>
                  <a:close/>
                  <a:moveTo>
                    <a:pt x="2935" y="0"/>
                  </a:moveTo>
                  <a:cubicBezTo>
                    <a:pt x="2906" y="0"/>
                    <a:pt x="2876" y="4"/>
                    <a:pt x="2846" y="11"/>
                  </a:cubicBezTo>
                  <a:cubicBezTo>
                    <a:pt x="2441" y="113"/>
                    <a:pt x="2532" y="773"/>
                    <a:pt x="2588" y="1166"/>
                  </a:cubicBezTo>
                  <a:lnTo>
                    <a:pt x="2597" y="1234"/>
                  </a:lnTo>
                  <a:cubicBezTo>
                    <a:pt x="2673" y="1912"/>
                    <a:pt x="2805" y="2574"/>
                    <a:pt x="2935" y="3196"/>
                  </a:cubicBezTo>
                  <a:cubicBezTo>
                    <a:pt x="2951" y="3265"/>
                    <a:pt x="2972" y="3343"/>
                    <a:pt x="2995" y="3421"/>
                  </a:cubicBezTo>
                  <a:cubicBezTo>
                    <a:pt x="3025" y="3525"/>
                    <a:pt x="3082" y="3719"/>
                    <a:pt x="3076" y="3755"/>
                  </a:cubicBezTo>
                  <a:cubicBezTo>
                    <a:pt x="3027" y="3788"/>
                    <a:pt x="2836" y="3829"/>
                    <a:pt x="2742" y="3850"/>
                  </a:cubicBezTo>
                  <a:cubicBezTo>
                    <a:pt x="2661" y="3867"/>
                    <a:pt x="2591" y="3884"/>
                    <a:pt x="2545" y="3898"/>
                  </a:cubicBezTo>
                  <a:cubicBezTo>
                    <a:pt x="2197" y="4010"/>
                    <a:pt x="1852" y="4128"/>
                    <a:pt x="1509" y="4253"/>
                  </a:cubicBezTo>
                  <a:cubicBezTo>
                    <a:pt x="1481" y="4262"/>
                    <a:pt x="1432" y="4278"/>
                    <a:pt x="1371" y="4299"/>
                  </a:cubicBezTo>
                  <a:cubicBezTo>
                    <a:pt x="497" y="4580"/>
                    <a:pt x="22" y="4797"/>
                    <a:pt x="6" y="5137"/>
                  </a:cubicBezTo>
                  <a:cubicBezTo>
                    <a:pt x="0" y="5239"/>
                    <a:pt x="41" y="5332"/>
                    <a:pt x="121" y="5400"/>
                  </a:cubicBezTo>
                  <a:cubicBezTo>
                    <a:pt x="180" y="5450"/>
                    <a:pt x="272" y="5528"/>
                    <a:pt x="656" y="5528"/>
                  </a:cubicBezTo>
                  <a:cubicBezTo>
                    <a:pt x="1041" y="5528"/>
                    <a:pt x="1720" y="5450"/>
                    <a:pt x="2956" y="5189"/>
                  </a:cubicBezTo>
                  <a:lnTo>
                    <a:pt x="3024" y="5174"/>
                  </a:lnTo>
                  <a:cubicBezTo>
                    <a:pt x="3056" y="5167"/>
                    <a:pt x="3113" y="5151"/>
                    <a:pt x="3179" y="5131"/>
                  </a:cubicBezTo>
                  <a:cubicBezTo>
                    <a:pt x="3229" y="5115"/>
                    <a:pt x="3322" y="5085"/>
                    <a:pt x="3395" y="5068"/>
                  </a:cubicBezTo>
                  <a:cubicBezTo>
                    <a:pt x="3402" y="5083"/>
                    <a:pt x="3409" y="5100"/>
                    <a:pt x="3418" y="5117"/>
                  </a:cubicBezTo>
                  <a:cubicBezTo>
                    <a:pt x="3565" y="5408"/>
                    <a:pt x="3663" y="5764"/>
                    <a:pt x="3756" y="6107"/>
                  </a:cubicBezTo>
                  <a:cubicBezTo>
                    <a:pt x="3821" y="6341"/>
                    <a:pt x="3885" y="6575"/>
                    <a:pt x="3964" y="6790"/>
                  </a:cubicBezTo>
                  <a:cubicBezTo>
                    <a:pt x="3983" y="6847"/>
                    <a:pt x="4009" y="6929"/>
                    <a:pt x="4039" y="7026"/>
                  </a:cubicBezTo>
                  <a:cubicBezTo>
                    <a:pt x="4233" y="7657"/>
                    <a:pt x="4437" y="8237"/>
                    <a:pt x="4788" y="8385"/>
                  </a:cubicBezTo>
                  <a:cubicBezTo>
                    <a:pt x="4855" y="8414"/>
                    <a:pt x="4913" y="8424"/>
                    <a:pt x="4964" y="8424"/>
                  </a:cubicBezTo>
                  <a:cubicBezTo>
                    <a:pt x="5056" y="8424"/>
                    <a:pt x="5122" y="8391"/>
                    <a:pt x="5160" y="8367"/>
                  </a:cubicBezTo>
                  <a:cubicBezTo>
                    <a:pt x="5354" y="8233"/>
                    <a:pt x="5343" y="7955"/>
                    <a:pt x="5335" y="7753"/>
                  </a:cubicBezTo>
                  <a:lnTo>
                    <a:pt x="5334" y="7693"/>
                  </a:lnTo>
                  <a:cubicBezTo>
                    <a:pt x="5317" y="7020"/>
                    <a:pt x="5180" y="6350"/>
                    <a:pt x="5048" y="5700"/>
                  </a:cubicBezTo>
                  <a:lnTo>
                    <a:pt x="5007" y="5501"/>
                  </a:lnTo>
                  <a:cubicBezTo>
                    <a:pt x="4993" y="5435"/>
                    <a:pt x="4968" y="5345"/>
                    <a:pt x="4939" y="5246"/>
                  </a:cubicBezTo>
                  <a:cubicBezTo>
                    <a:pt x="4898" y="5100"/>
                    <a:pt x="4799" y="4761"/>
                    <a:pt x="4804" y="4703"/>
                  </a:cubicBezTo>
                  <a:cubicBezTo>
                    <a:pt x="4862" y="4654"/>
                    <a:pt x="5118" y="4601"/>
                    <a:pt x="5241" y="4574"/>
                  </a:cubicBezTo>
                  <a:cubicBezTo>
                    <a:pt x="5341" y="4553"/>
                    <a:pt x="5431" y="4533"/>
                    <a:pt x="5491" y="4513"/>
                  </a:cubicBezTo>
                  <a:cubicBezTo>
                    <a:pt x="5844" y="4398"/>
                    <a:pt x="6198" y="4277"/>
                    <a:pt x="6545" y="4146"/>
                  </a:cubicBezTo>
                  <a:lnTo>
                    <a:pt x="6634" y="4114"/>
                  </a:lnTo>
                  <a:cubicBezTo>
                    <a:pt x="7502" y="3815"/>
                    <a:pt x="7987" y="3569"/>
                    <a:pt x="7888" y="3196"/>
                  </a:cubicBezTo>
                  <a:lnTo>
                    <a:pt x="7873" y="3137"/>
                  </a:lnTo>
                  <a:lnTo>
                    <a:pt x="7831" y="3094"/>
                  </a:lnTo>
                  <a:cubicBezTo>
                    <a:pt x="7687" y="2942"/>
                    <a:pt x="7469" y="2894"/>
                    <a:pt x="7233" y="2894"/>
                  </a:cubicBezTo>
                  <a:cubicBezTo>
                    <a:pt x="7000" y="2894"/>
                    <a:pt x="6750" y="2940"/>
                    <a:pt x="6539" y="2980"/>
                  </a:cubicBezTo>
                  <a:cubicBezTo>
                    <a:pt x="6472" y="2994"/>
                    <a:pt x="6412" y="3005"/>
                    <a:pt x="6364" y="3012"/>
                  </a:cubicBezTo>
                  <a:cubicBezTo>
                    <a:pt x="6090" y="3052"/>
                    <a:pt x="5816" y="3115"/>
                    <a:pt x="5549" y="3174"/>
                  </a:cubicBezTo>
                  <a:cubicBezTo>
                    <a:pt x="5209" y="3250"/>
                    <a:pt x="4858" y="3330"/>
                    <a:pt x="4525" y="3358"/>
                  </a:cubicBezTo>
                  <a:cubicBezTo>
                    <a:pt x="4502" y="3360"/>
                    <a:pt x="4480" y="3364"/>
                    <a:pt x="4461" y="3368"/>
                  </a:cubicBezTo>
                  <a:cubicBezTo>
                    <a:pt x="4445" y="3305"/>
                    <a:pt x="4431" y="3234"/>
                    <a:pt x="4422" y="3193"/>
                  </a:cubicBezTo>
                  <a:cubicBezTo>
                    <a:pt x="4409" y="3127"/>
                    <a:pt x="4397" y="3074"/>
                    <a:pt x="4388" y="3045"/>
                  </a:cubicBezTo>
                  <a:cubicBezTo>
                    <a:pt x="4200" y="2439"/>
                    <a:pt x="3990" y="1791"/>
                    <a:pt x="3732" y="1150"/>
                  </a:cubicBezTo>
                  <a:lnTo>
                    <a:pt x="3704" y="1073"/>
                  </a:lnTo>
                  <a:cubicBezTo>
                    <a:pt x="3504" y="528"/>
                    <a:pt x="3280" y="0"/>
                    <a:pt x="2935"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grpSp>
        <p:nvGrpSpPr>
          <p:cNvPr id="583" name="Google Shape;583;p1"/>
          <p:cNvGrpSpPr/>
          <p:nvPr/>
        </p:nvGrpSpPr>
        <p:grpSpPr>
          <a:xfrm>
            <a:off x="10260657" y="4253143"/>
            <a:ext cx="1397934" cy="1780714"/>
            <a:chOff x="5638975" y="3058119"/>
            <a:chExt cx="511143" cy="713914"/>
          </a:xfrm>
        </p:grpSpPr>
        <p:sp>
          <p:nvSpPr>
            <p:cNvPr id="584" name="Google Shape;584;p1"/>
            <p:cNvSpPr/>
            <p:nvPr/>
          </p:nvSpPr>
          <p:spPr>
            <a:xfrm>
              <a:off x="5756712" y="3078857"/>
              <a:ext cx="93012" cy="164488"/>
            </a:xfrm>
            <a:custGeom>
              <a:rect b="b" l="l" r="r" t="t"/>
              <a:pathLst>
                <a:path extrusionOk="0" h="3712" w="2099">
                  <a:moveTo>
                    <a:pt x="755" y="1"/>
                  </a:moveTo>
                  <a:lnTo>
                    <a:pt x="1" y="2017"/>
                  </a:lnTo>
                  <a:lnTo>
                    <a:pt x="1346" y="3712"/>
                  </a:lnTo>
                  <a:lnTo>
                    <a:pt x="2099" y="1694"/>
                  </a:lnTo>
                  <a:lnTo>
                    <a:pt x="75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85" name="Google Shape;585;p1"/>
            <p:cNvSpPr/>
            <p:nvPr/>
          </p:nvSpPr>
          <p:spPr>
            <a:xfrm>
              <a:off x="5745013" y="3058119"/>
              <a:ext cx="116542" cy="206053"/>
            </a:xfrm>
            <a:custGeom>
              <a:rect b="b" l="l" r="r" t="t"/>
              <a:pathLst>
                <a:path extrusionOk="0" h="4650" w="2630">
                  <a:moveTo>
                    <a:pt x="1093" y="937"/>
                  </a:moveTo>
                  <a:lnTo>
                    <a:pt x="2100" y="2206"/>
                  </a:lnTo>
                  <a:lnTo>
                    <a:pt x="1535" y="3711"/>
                  </a:lnTo>
                  <a:lnTo>
                    <a:pt x="529" y="2444"/>
                  </a:lnTo>
                  <a:lnTo>
                    <a:pt x="1093" y="937"/>
                  </a:lnTo>
                  <a:close/>
                  <a:moveTo>
                    <a:pt x="946" y="1"/>
                  </a:moveTo>
                  <a:lnTo>
                    <a:pt x="0" y="2527"/>
                  </a:lnTo>
                  <a:lnTo>
                    <a:pt x="1684" y="4649"/>
                  </a:lnTo>
                  <a:lnTo>
                    <a:pt x="2630" y="2123"/>
                  </a:lnTo>
                  <a:lnTo>
                    <a:pt x="94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86" name="Google Shape;586;p1"/>
            <p:cNvSpPr/>
            <p:nvPr/>
          </p:nvSpPr>
          <p:spPr>
            <a:xfrm>
              <a:off x="5735664" y="3333250"/>
              <a:ext cx="403244" cy="428635"/>
            </a:xfrm>
            <a:custGeom>
              <a:rect b="b" l="l" r="r" t="t"/>
              <a:pathLst>
                <a:path extrusionOk="0" h="9673" w="9100">
                  <a:moveTo>
                    <a:pt x="3815" y="0"/>
                  </a:moveTo>
                  <a:cubicBezTo>
                    <a:pt x="3808" y="0"/>
                    <a:pt x="3802" y="1"/>
                    <a:pt x="3796" y="1"/>
                  </a:cubicBezTo>
                  <a:cubicBezTo>
                    <a:pt x="3522" y="39"/>
                    <a:pt x="3594" y="936"/>
                    <a:pt x="3595" y="1108"/>
                  </a:cubicBezTo>
                  <a:cubicBezTo>
                    <a:pt x="3604" y="1908"/>
                    <a:pt x="3682" y="2709"/>
                    <a:pt x="3767" y="3504"/>
                  </a:cubicBezTo>
                  <a:cubicBezTo>
                    <a:pt x="3790" y="3719"/>
                    <a:pt x="3895" y="4042"/>
                    <a:pt x="3855" y="4255"/>
                  </a:cubicBezTo>
                  <a:cubicBezTo>
                    <a:pt x="3835" y="4362"/>
                    <a:pt x="3855" y="4367"/>
                    <a:pt x="3851" y="4367"/>
                  </a:cubicBezTo>
                  <a:cubicBezTo>
                    <a:pt x="3851" y="4367"/>
                    <a:pt x="3850" y="4367"/>
                    <a:pt x="3849" y="4367"/>
                  </a:cubicBezTo>
                  <a:cubicBezTo>
                    <a:pt x="3843" y="4367"/>
                    <a:pt x="3822" y="4369"/>
                    <a:pt x="3766" y="4406"/>
                  </a:cubicBezTo>
                  <a:cubicBezTo>
                    <a:pt x="3587" y="4524"/>
                    <a:pt x="3189" y="4524"/>
                    <a:pt x="2980" y="4569"/>
                  </a:cubicBezTo>
                  <a:cubicBezTo>
                    <a:pt x="2585" y="4655"/>
                    <a:pt x="2192" y="4746"/>
                    <a:pt x="1800" y="4847"/>
                  </a:cubicBezTo>
                  <a:cubicBezTo>
                    <a:pt x="1435" y="4942"/>
                    <a:pt x="1071" y="5039"/>
                    <a:pt x="716" y="5165"/>
                  </a:cubicBezTo>
                  <a:cubicBezTo>
                    <a:pt x="585" y="5212"/>
                    <a:pt x="136" y="5325"/>
                    <a:pt x="80" y="5489"/>
                  </a:cubicBezTo>
                  <a:cubicBezTo>
                    <a:pt x="1" y="5720"/>
                    <a:pt x="432" y="5750"/>
                    <a:pt x="730" y="5750"/>
                  </a:cubicBezTo>
                  <a:cubicBezTo>
                    <a:pt x="834" y="5750"/>
                    <a:pt x="921" y="5746"/>
                    <a:pt x="966" y="5746"/>
                  </a:cubicBezTo>
                  <a:cubicBezTo>
                    <a:pt x="968" y="5746"/>
                    <a:pt x="970" y="5746"/>
                    <a:pt x="972" y="5746"/>
                  </a:cubicBezTo>
                  <a:cubicBezTo>
                    <a:pt x="977" y="5746"/>
                    <a:pt x="983" y="5746"/>
                    <a:pt x="989" y="5746"/>
                  </a:cubicBezTo>
                  <a:cubicBezTo>
                    <a:pt x="1761" y="5746"/>
                    <a:pt x="2539" y="5671"/>
                    <a:pt x="3306" y="5589"/>
                  </a:cubicBezTo>
                  <a:cubicBezTo>
                    <a:pt x="3419" y="5577"/>
                    <a:pt x="3713" y="5493"/>
                    <a:pt x="3891" y="5493"/>
                  </a:cubicBezTo>
                  <a:cubicBezTo>
                    <a:pt x="3937" y="5493"/>
                    <a:pt x="3975" y="5498"/>
                    <a:pt x="4001" y="5512"/>
                  </a:cubicBezTo>
                  <a:cubicBezTo>
                    <a:pt x="4079" y="5553"/>
                    <a:pt x="4057" y="5589"/>
                    <a:pt x="4090" y="5715"/>
                  </a:cubicBezTo>
                  <a:cubicBezTo>
                    <a:pt x="4262" y="6374"/>
                    <a:pt x="4365" y="7056"/>
                    <a:pt x="4531" y="7718"/>
                  </a:cubicBezTo>
                  <a:cubicBezTo>
                    <a:pt x="4628" y="8102"/>
                    <a:pt x="4729" y="8487"/>
                    <a:pt x="4855" y="8865"/>
                  </a:cubicBezTo>
                  <a:cubicBezTo>
                    <a:pt x="4927" y="9077"/>
                    <a:pt x="5008" y="9445"/>
                    <a:pt x="5185" y="9600"/>
                  </a:cubicBezTo>
                  <a:cubicBezTo>
                    <a:pt x="5243" y="9651"/>
                    <a:pt x="5291" y="9672"/>
                    <a:pt x="5330" y="9672"/>
                  </a:cubicBezTo>
                  <a:cubicBezTo>
                    <a:pt x="5499" y="9672"/>
                    <a:pt x="5514" y="9278"/>
                    <a:pt x="5527" y="9097"/>
                  </a:cubicBezTo>
                  <a:cubicBezTo>
                    <a:pt x="5580" y="8321"/>
                    <a:pt x="5495" y="7525"/>
                    <a:pt x="5421" y="6755"/>
                  </a:cubicBezTo>
                  <a:cubicBezTo>
                    <a:pt x="5389" y="6414"/>
                    <a:pt x="5352" y="6076"/>
                    <a:pt x="5311" y="5735"/>
                  </a:cubicBezTo>
                  <a:cubicBezTo>
                    <a:pt x="5304" y="5671"/>
                    <a:pt x="5220" y="5369"/>
                    <a:pt x="5259" y="5313"/>
                  </a:cubicBezTo>
                  <a:cubicBezTo>
                    <a:pt x="5298" y="5259"/>
                    <a:pt x="5614" y="5240"/>
                    <a:pt x="5679" y="5228"/>
                  </a:cubicBezTo>
                  <a:cubicBezTo>
                    <a:pt x="6027" y="5156"/>
                    <a:pt x="6372" y="5081"/>
                    <a:pt x="6719" y="5000"/>
                  </a:cubicBezTo>
                  <a:cubicBezTo>
                    <a:pt x="7407" y="4839"/>
                    <a:pt x="8193" y="4706"/>
                    <a:pt x="8821" y="4367"/>
                  </a:cubicBezTo>
                  <a:cubicBezTo>
                    <a:pt x="8900" y="4323"/>
                    <a:pt x="9099" y="4239"/>
                    <a:pt x="9081" y="4125"/>
                  </a:cubicBezTo>
                  <a:cubicBezTo>
                    <a:pt x="8976" y="3958"/>
                    <a:pt x="8673" y="3915"/>
                    <a:pt x="8359" y="3915"/>
                  </a:cubicBezTo>
                  <a:cubicBezTo>
                    <a:pt x="8053" y="3915"/>
                    <a:pt x="7736" y="3956"/>
                    <a:pt x="7579" y="3964"/>
                  </a:cubicBezTo>
                  <a:cubicBezTo>
                    <a:pt x="6849" y="3998"/>
                    <a:pt x="6119" y="4070"/>
                    <a:pt x="5391" y="4153"/>
                  </a:cubicBezTo>
                  <a:cubicBezTo>
                    <a:pt x="5338" y="4160"/>
                    <a:pt x="5225" y="4189"/>
                    <a:pt x="5148" y="4189"/>
                  </a:cubicBezTo>
                  <a:cubicBezTo>
                    <a:pt x="5118" y="4189"/>
                    <a:pt x="5093" y="4184"/>
                    <a:pt x="5080" y="4173"/>
                  </a:cubicBezTo>
                  <a:cubicBezTo>
                    <a:pt x="5004" y="4108"/>
                    <a:pt x="4987" y="3705"/>
                    <a:pt x="4968" y="3614"/>
                  </a:cubicBezTo>
                  <a:cubicBezTo>
                    <a:pt x="4814" y="2863"/>
                    <a:pt x="4649" y="2113"/>
                    <a:pt x="4442" y="1377"/>
                  </a:cubicBezTo>
                  <a:cubicBezTo>
                    <a:pt x="4387" y="1187"/>
                    <a:pt x="4138" y="0"/>
                    <a:pt x="3815" y="0"/>
                  </a:cubicBezTo>
                  <a:close/>
                </a:path>
              </a:pathLst>
            </a:custGeom>
            <a:solidFill>
              <a:srgbClr val="F9ECA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87" name="Google Shape;587;p1"/>
            <p:cNvSpPr/>
            <p:nvPr/>
          </p:nvSpPr>
          <p:spPr>
            <a:xfrm>
              <a:off x="5727643" y="3322704"/>
              <a:ext cx="422475" cy="449329"/>
            </a:xfrm>
            <a:custGeom>
              <a:rect b="b" l="l" r="r" t="t"/>
              <a:pathLst>
                <a:path extrusionOk="0" h="10140" w="9534">
                  <a:moveTo>
                    <a:pt x="4032" y="549"/>
                  </a:moveTo>
                  <a:cubicBezTo>
                    <a:pt x="4105" y="673"/>
                    <a:pt x="4217" y="946"/>
                    <a:pt x="4370" y="1557"/>
                  </a:cubicBezTo>
                  <a:lnTo>
                    <a:pt x="4399" y="1675"/>
                  </a:lnTo>
                  <a:cubicBezTo>
                    <a:pt x="4619" y="2456"/>
                    <a:pt x="4787" y="3237"/>
                    <a:pt x="4922" y="3895"/>
                  </a:cubicBezTo>
                  <a:cubicBezTo>
                    <a:pt x="4927" y="3917"/>
                    <a:pt x="4932" y="3956"/>
                    <a:pt x="4935" y="4001"/>
                  </a:cubicBezTo>
                  <a:cubicBezTo>
                    <a:pt x="4967" y="4298"/>
                    <a:pt x="4994" y="4485"/>
                    <a:pt x="5111" y="4585"/>
                  </a:cubicBezTo>
                  <a:cubicBezTo>
                    <a:pt x="5174" y="4641"/>
                    <a:pt x="5250" y="4658"/>
                    <a:pt x="5329" y="4658"/>
                  </a:cubicBezTo>
                  <a:cubicBezTo>
                    <a:pt x="5401" y="4658"/>
                    <a:pt x="5475" y="4644"/>
                    <a:pt x="5545" y="4631"/>
                  </a:cubicBezTo>
                  <a:lnTo>
                    <a:pt x="5601" y="4621"/>
                  </a:lnTo>
                  <a:cubicBezTo>
                    <a:pt x="6474" y="4519"/>
                    <a:pt x="7144" y="4462"/>
                    <a:pt x="7772" y="4431"/>
                  </a:cubicBezTo>
                  <a:cubicBezTo>
                    <a:pt x="7826" y="4430"/>
                    <a:pt x="7898" y="4423"/>
                    <a:pt x="7982" y="4416"/>
                  </a:cubicBezTo>
                  <a:cubicBezTo>
                    <a:pt x="8224" y="4394"/>
                    <a:pt x="8413" y="4385"/>
                    <a:pt x="8562" y="4385"/>
                  </a:cubicBezTo>
                  <a:cubicBezTo>
                    <a:pt x="8698" y="4385"/>
                    <a:pt x="8800" y="4393"/>
                    <a:pt x="8875" y="4405"/>
                  </a:cubicBezTo>
                  <a:cubicBezTo>
                    <a:pt x="8386" y="4662"/>
                    <a:pt x="7790" y="4795"/>
                    <a:pt x="7213" y="4921"/>
                  </a:cubicBezTo>
                  <a:cubicBezTo>
                    <a:pt x="7091" y="4949"/>
                    <a:pt x="6968" y="4976"/>
                    <a:pt x="6850" y="5003"/>
                  </a:cubicBezTo>
                  <a:cubicBezTo>
                    <a:pt x="6507" y="5082"/>
                    <a:pt x="6162" y="5158"/>
                    <a:pt x="5817" y="5229"/>
                  </a:cubicBezTo>
                  <a:cubicBezTo>
                    <a:pt x="5803" y="5232"/>
                    <a:pt x="5777" y="5233"/>
                    <a:pt x="5746" y="5238"/>
                  </a:cubicBezTo>
                  <a:cubicBezTo>
                    <a:pt x="5496" y="5266"/>
                    <a:pt x="5338" y="5289"/>
                    <a:pt x="5253" y="5409"/>
                  </a:cubicBezTo>
                  <a:cubicBezTo>
                    <a:pt x="5169" y="5527"/>
                    <a:pt x="5196" y="5682"/>
                    <a:pt x="5248" y="5924"/>
                  </a:cubicBezTo>
                  <a:cubicBezTo>
                    <a:pt x="5256" y="5955"/>
                    <a:pt x="5262" y="5980"/>
                    <a:pt x="5263" y="5992"/>
                  </a:cubicBezTo>
                  <a:cubicBezTo>
                    <a:pt x="5303" y="6331"/>
                    <a:pt x="5338" y="6668"/>
                    <a:pt x="5372" y="7007"/>
                  </a:cubicBezTo>
                  <a:lnTo>
                    <a:pt x="5385" y="7154"/>
                  </a:lnTo>
                  <a:cubicBezTo>
                    <a:pt x="5454" y="7867"/>
                    <a:pt x="5525" y="8605"/>
                    <a:pt x="5474" y="9345"/>
                  </a:cubicBezTo>
                  <a:cubicBezTo>
                    <a:pt x="5471" y="9389"/>
                    <a:pt x="5465" y="9482"/>
                    <a:pt x="5454" y="9564"/>
                  </a:cubicBezTo>
                  <a:cubicBezTo>
                    <a:pt x="5393" y="9452"/>
                    <a:pt x="5342" y="9285"/>
                    <a:pt x="5304" y="9164"/>
                  </a:cubicBezTo>
                  <a:cubicBezTo>
                    <a:pt x="5288" y="9113"/>
                    <a:pt x="5275" y="9066"/>
                    <a:pt x="5260" y="9023"/>
                  </a:cubicBezTo>
                  <a:cubicBezTo>
                    <a:pt x="5132" y="8646"/>
                    <a:pt x="5031" y="8258"/>
                    <a:pt x="4940" y="7895"/>
                  </a:cubicBezTo>
                  <a:cubicBezTo>
                    <a:pt x="4861" y="7581"/>
                    <a:pt x="4797" y="7263"/>
                    <a:pt x="4733" y="6947"/>
                  </a:cubicBezTo>
                  <a:cubicBezTo>
                    <a:pt x="4664" y="6600"/>
                    <a:pt x="4590" y="6241"/>
                    <a:pt x="4499" y="5889"/>
                  </a:cubicBezTo>
                  <a:cubicBezTo>
                    <a:pt x="4489" y="5861"/>
                    <a:pt x="4487" y="5841"/>
                    <a:pt x="4484" y="5822"/>
                  </a:cubicBezTo>
                  <a:cubicBezTo>
                    <a:pt x="4471" y="5747"/>
                    <a:pt x="4450" y="5621"/>
                    <a:pt x="4290" y="5539"/>
                  </a:cubicBezTo>
                  <a:cubicBezTo>
                    <a:pt x="4228" y="5506"/>
                    <a:pt x="4158" y="5493"/>
                    <a:pt x="4076" y="5493"/>
                  </a:cubicBezTo>
                  <a:cubicBezTo>
                    <a:pt x="3953" y="5493"/>
                    <a:pt x="3803" y="5523"/>
                    <a:pt x="3619" y="5557"/>
                  </a:cubicBezTo>
                  <a:cubicBezTo>
                    <a:pt x="3555" y="5571"/>
                    <a:pt x="3498" y="5584"/>
                    <a:pt x="3463" y="5588"/>
                  </a:cubicBezTo>
                  <a:cubicBezTo>
                    <a:pt x="2679" y="5671"/>
                    <a:pt x="1914" y="5744"/>
                    <a:pt x="1154" y="5744"/>
                  </a:cubicBezTo>
                  <a:lnTo>
                    <a:pt x="1074" y="5745"/>
                  </a:lnTo>
                  <a:cubicBezTo>
                    <a:pt x="1017" y="5747"/>
                    <a:pt x="965" y="5747"/>
                    <a:pt x="918" y="5747"/>
                  </a:cubicBezTo>
                  <a:cubicBezTo>
                    <a:pt x="792" y="5747"/>
                    <a:pt x="699" y="5742"/>
                    <a:pt x="631" y="5735"/>
                  </a:cubicBezTo>
                  <a:cubicBezTo>
                    <a:pt x="698" y="5708"/>
                    <a:pt x="781" y="5679"/>
                    <a:pt x="886" y="5647"/>
                  </a:cubicBezTo>
                  <a:lnTo>
                    <a:pt x="978" y="5616"/>
                  </a:lnTo>
                  <a:cubicBezTo>
                    <a:pt x="1339" y="5490"/>
                    <a:pt x="1718" y="5391"/>
                    <a:pt x="2043" y="5306"/>
                  </a:cubicBezTo>
                  <a:cubicBezTo>
                    <a:pt x="2430" y="5205"/>
                    <a:pt x="2821" y="5115"/>
                    <a:pt x="3213" y="5029"/>
                  </a:cubicBezTo>
                  <a:cubicBezTo>
                    <a:pt x="3273" y="5017"/>
                    <a:pt x="3351" y="5009"/>
                    <a:pt x="3435" y="4999"/>
                  </a:cubicBezTo>
                  <a:cubicBezTo>
                    <a:pt x="3649" y="4975"/>
                    <a:pt x="3890" y="4947"/>
                    <a:pt x="4077" y="4835"/>
                  </a:cubicBezTo>
                  <a:lnTo>
                    <a:pt x="4163" y="4839"/>
                  </a:lnTo>
                  <a:lnTo>
                    <a:pt x="4306" y="4601"/>
                  </a:lnTo>
                  <a:lnTo>
                    <a:pt x="4265" y="4530"/>
                  </a:lnTo>
                  <a:lnTo>
                    <a:pt x="4267" y="4530"/>
                  </a:lnTo>
                  <a:cubicBezTo>
                    <a:pt x="4301" y="4343"/>
                    <a:pt x="4259" y="4123"/>
                    <a:pt x="4220" y="3930"/>
                  </a:cubicBezTo>
                  <a:cubicBezTo>
                    <a:pt x="4206" y="3852"/>
                    <a:pt x="4191" y="3776"/>
                    <a:pt x="4183" y="3712"/>
                  </a:cubicBezTo>
                  <a:cubicBezTo>
                    <a:pt x="4102" y="2955"/>
                    <a:pt x="4021" y="2150"/>
                    <a:pt x="4012" y="1340"/>
                  </a:cubicBezTo>
                  <a:lnTo>
                    <a:pt x="4010" y="1245"/>
                  </a:lnTo>
                  <a:cubicBezTo>
                    <a:pt x="3995" y="863"/>
                    <a:pt x="4011" y="658"/>
                    <a:pt x="4032" y="549"/>
                  </a:cubicBezTo>
                  <a:close/>
                  <a:moveTo>
                    <a:pt x="3999" y="1"/>
                  </a:moveTo>
                  <a:cubicBezTo>
                    <a:pt x="3981" y="1"/>
                    <a:pt x="3962" y="2"/>
                    <a:pt x="3944" y="5"/>
                  </a:cubicBezTo>
                  <a:cubicBezTo>
                    <a:pt x="3493" y="67"/>
                    <a:pt x="3522" y="817"/>
                    <a:pt x="3539" y="1264"/>
                  </a:cubicBezTo>
                  <a:lnTo>
                    <a:pt x="3542" y="1347"/>
                  </a:lnTo>
                  <a:cubicBezTo>
                    <a:pt x="3550" y="2178"/>
                    <a:pt x="3634" y="2999"/>
                    <a:pt x="3716" y="3766"/>
                  </a:cubicBezTo>
                  <a:cubicBezTo>
                    <a:pt x="3725" y="3842"/>
                    <a:pt x="3742" y="3931"/>
                    <a:pt x="3760" y="4024"/>
                  </a:cubicBezTo>
                  <a:cubicBezTo>
                    <a:pt x="3789" y="4169"/>
                    <a:pt x="3824" y="4349"/>
                    <a:pt x="3806" y="4448"/>
                  </a:cubicBezTo>
                  <a:cubicBezTo>
                    <a:pt x="3806" y="4452"/>
                    <a:pt x="3804" y="4454"/>
                    <a:pt x="3804" y="4455"/>
                  </a:cubicBezTo>
                  <a:cubicBezTo>
                    <a:pt x="3719" y="4500"/>
                    <a:pt x="3516" y="4523"/>
                    <a:pt x="3379" y="4539"/>
                  </a:cubicBezTo>
                  <a:cubicBezTo>
                    <a:pt x="3280" y="4551"/>
                    <a:pt x="3186" y="4562"/>
                    <a:pt x="3112" y="4578"/>
                  </a:cubicBezTo>
                  <a:cubicBezTo>
                    <a:pt x="2715" y="4665"/>
                    <a:pt x="2318" y="4756"/>
                    <a:pt x="1924" y="4857"/>
                  </a:cubicBezTo>
                  <a:cubicBezTo>
                    <a:pt x="1589" y="4944"/>
                    <a:pt x="1200" y="5047"/>
                    <a:pt x="821" y="5181"/>
                  </a:cubicBezTo>
                  <a:lnTo>
                    <a:pt x="746" y="5205"/>
                  </a:lnTo>
                  <a:cubicBezTo>
                    <a:pt x="420" y="5308"/>
                    <a:pt x="122" y="5417"/>
                    <a:pt x="43" y="5648"/>
                  </a:cubicBezTo>
                  <a:cubicBezTo>
                    <a:pt x="0" y="5769"/>
                    <a:pt x="17" y="5889"/>
                    <a:pt x="89" y="5986"/>
                  </a:cubicBezTo>
                  <a:cubicBezTo>
                    <a:pt x="225" y="6169"/>
                    <a:pt x="506" y="6217"/>
                    <a:pt x="918" y="6217"/>
                  </a:cubicBezTo>
                  <a:cubicBezTo>
                    <a:pt x="972" y="6217"/>
                    <a:pt x="1028" y="6216"/>
                    <a:pt x="1086" y="6215"/>
                  </a:cubicBezTo>
                  <a:lnTo>
                    <a:pt x="1154" y="6214"/>
                  </a:lnTo>
                  <a:cubicBezTo>
                    <a:pt x="1941" y="6210"/>
                    <a:pt x="2716" y="6139"/>
                    <a:pt x="3513" y="6055"/>
                  </a:cubicBezTo>
                  <a:cubicBezTo>
                    <a:pt x="3559" y="6051"/>
                    <a:pt x="3634" y="6036"/>
                    <a:pt x="3719" y="6016"/>
                  </a:cubicBezTo>
                  <a:cubicBezTo>
                    <a:pt x="3800" y="5999"/>
                    <a:pt x="3956" y="5967"/>
                    <a:pt x="4034" y="5956"/>
                  </a:cubicBezTo>
                  <a:cubicBezTo>
                    <a:pt x="4037" y="5971"/>
                    <a:pt x="4042" y="5988"/>
                    <a:pt x="4045" y="6007"/>
                  </a:cubicBezTo>
                  <a:cubicBezTo>
                    <a:pt x="4134" y="6347"/>
                    <a:pt x="4203" y="6694"/>
                    <a:pt x="4275" y="7041"/>
                  </a:cubicBezTo>
                  <a:cubicBezTo>
                    <a:pt x="4340" y="7365"/>
                    <a:pt x="4407" y="7689"/>
                    <a:pt x="4487" y="8008"/>
                  </a:cubicBezTo>
                  <a:cubicBezTo>
                    <a:pt x="4581" y="8380"/>
                    <a:pt x="4685" y="8779"/>
                    <a:pt x="4818" y="9172"/>
                  </a:cubicBezTo>
                  <a:lnTo>
                    <a:pt x="4858" y="9301"/>
                  </a:lnTo>
                  <a:cubicBezTo>
                    <a:pt x="4930" y="9540"/>
                    <a:pt x="5022" y="9839"/>
                    <a:pt x="5213" y="10009"/>
                  </a:cubicBezTo>
                  <a:cubicBezTo>
                    <a:pt x="5327" y="10108"/>
                    <a:pt x="5428" y="10140"/>
                    <a:pt x="5513" y="10140"/>
                  </a:cubicBezTo>
                  <a:cubicBezTo>
                    <a:pt x="5561" y="10140"/>
                    <a:pt x="5604" y="10128"/>
                    <a:pt x="5639" y="10116"/>
                  </a:cubicBezTo>
                  <a:cubicBezTo>
                    <a:pt x="5898" y="10009"/>
                    <a:pt x="5921" y="9644"/>
                    <a:pt x="5941" y="9348"/>
                  </a:cubicBezTo>
                  <a:cubicBezTo>
                    <a:pt x="5993" y="8601"/>
                    <a:pt x="5920" y="7844"/>
                    <a:pt x="5849" y="7113"/>
                  </a:cubicBezTo>
                  <a:lnTo>
                    <a:pt x="5834" y="6967"/>
                  </a:lnTo>
                  <a:cubicBezTo>
                    <a:pt x="5801" y="6625"/>
                    <a:pt x="5765" y="6283"/>
                    <a:pt x="5725" y="5943"/>
                  </a:cubicBezTo>
                  <a:cubicBezTo>
                    <a:pt x="5721" y="5922"/>
                    <a:pt x="5715" y="5882"/>
                    <a:pt x="5703" y="5831"/>
                  </a:cubicBezTo>
                  <a:cubicBezTo>
                    <a:pt x="5697" y="5804"/>
                    <a:pt x="5689" y="5762"/>
                    <a:pt x="5680" y="5721"/>
                  </a:cubicBezTo>
                  <a:cubicBezTo>
                    <a:pt x="5724" y="5716"/>
                    <a:pt x="5769" y="5710"/>
                    <a:pt x="5795" y="5706"/>
                  </a:cubicBezTo>
                  <a:cubicBezTo>
                    <a:pt x="5847" y="5701"/>
                    <a:pt x="5889" y="5695"/>
                    <a:pt x="5908" y="5690"/>
                  </a:cubicBezTo>
                  <a:cubicBezTo>
                    <a:pt x="6259" y="5619"/>
                    <a:pt x="6607" y="5542"/>
                    <a:pt x="6954" y="5461"/>
                  </a:cubicBezTo>
                  <a:lnTo>
                    <a:pt x="7311" y="5382"/>
                  </a:lnTo>
                  <a:cubicBezTo>
                    <a:pt x="7927" y="5245"/>
                    <a:pt x="8564" y="5104"/>
                    <a:pt x="9143" y="4794"/>
                  </a:cubicBezTo>
                  <a:cubicBezTo>
                    <a:pt x="9260" y="4735"/>
                    <a:pt x="9534" y="4595"/>
                    <a:pt x="9491" y="4327"/>
                  </a:cubicBezTo>
                  <a:lnTo>
                    <a:pt x="9458" y="4240"/>
                  </a:lnTo>
                  <a:cubicBezTo>
                    <a:pt x="9301" y="3990"/>
                    <a:pt x="8951" y="3922"/>
                    <a:pt x="8541" y="3922"/>
                  </a:cubicBezTo>
                  <a:cubicBezTo>
                    <a:pt x="8349" y="3922"/>
                    <a:pt x="8145" y="3937"/>
                    <a:pt x="7940" y="3955"/>
                  </a:cubicBezTo>
                  <a:cubicBezTo>
                    <a:pt x="7864" y="3959"/>
                    <a:pt x="7798" y="3966"/>
                    <a:pt x="7749" y="3968"/>
                  </a:cubicBezTo>
                  <a:cubicBezTo>
                    <a:pt x="7109" y="3998"/>
                    <a:pt x="6430" y="4056"/>
                    <a:pt x="5545" y="4159"/>
                  </a:cubicBezTo>
                  <a:cubicBezTo>
                    <a:pt x="5522" y="4161"/>
                    <a:pt x="5492" y="4167"/>
                    <a:pt x="5457" y="4174"/>
                  </a:cubicBezTo>
                  <a:cubicBezTo>
                    <a:pt x="5448" y="4175"/>
                    <a:pt x="5436" y="4176"/>
                    <a:pt x="5425" y="4179"/>
                  </a:cubicBezTo>
                  <a:cubicBezTo>
                    <a:pt x="5414" y="4102"/>
                    <a:pt x="5405" y="4005"/>
                    <a:pt x="5399" y="3954"/>
                  </a:cubicBezTo>
                  <a:cubicBezTo>
                    <a:pt x="5391" y="3888"/>
                    <a:pt x="5384" y="3832"/>
                    <a:pt x="5378" y="3803"/>
                  </a:cubicBezTo>
                  <a:cubicBezTo>
                    <a:pt x="5242" y="3135"/>
                    <a:pt x="5071" y="2344"/>
                    <a:pt x="4847" y="1549"/>
                  </a:cubicBezTo>
                  <a:lnTo>
                    <a:pt x="4820" y="1445"/>
                  </a:lnTo>
                  <a:cubicBezTo>
                    <a:pt x="4598" y="557"/>
                    <a:pt x="4374" y="1"/>
                    <a:pt x="39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88" name="Google Shape;588;p1"/>
            <p:cNvSpPr/>
            <p:nvPr/>
          </p:nvSpPr>
          <p:spPr>
            <a:xfrm>
              <a:off x="5650053" y="3353058"/>
              <a:ext cx="70457" cy="65582"/>
            </a:xfrm>
            <a:custGeom>
              <a:rect b="b" l="l" r="r" t="t"/>
              <a:pathLst>
                <a:path extrusionOk="0" h="1480" w="1590">
                  <a:moveTo>
                    <a:pt x="795" y="0"/>
                  </a:moveTo>
                  <a:cubicBezTo>
                    <a:pt x="757" y="0"/>
                    <a:pt x="718" y="3"/>
                    <a:pt x="679" y="9"/>
                  </a:cubicBezTo>
                  <a:cubicBezTo>
                    <a:pt x="276" y="74"/>
                    <a:pt x="1" y="453"/>
                    <a:pt x="66" y="856"/>
                  </a:cubicBezTo>
                  <a:cubicBezTo>
                    <a:pt x="123" y="1220"/>
                    <a:pt x="437" y="1479"/>
                    <a:pt x="795" y="1479"/>
                  </a:cubicBezTo>
                  <a:cubicBezTo>
                    <a:pt x="833" y="1479"/>
                    <a:pt x="872" y="1476"/>
                    <a:pt x="911" y="1470"/>
                  </a:cubicBezTo>
                  <a:cubicBezTo>
                    <a:pt x="1315" y="1405"/>
                    <a:pt x="1590" y="1027"/>
                    <a:pt x="1526" y="623"/>
                  </a:cubicBezTo>
                  <a:cubicBezTo>
                    <a:pt x="1468" y="260"/>
                    <a:pt x="1152" y="0"/>
                    <a:pt x="7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89" name="Google Shape;589;p1"/>
            <p:cNvSpPr/>
            <p:nvPr/>
          </p:nvSpPr>
          <p:spPr>
            <a:xfrm>
              <a:off x="5638975" y="3342689"/>
              <a:ext cx="92657" cy="86365"/>
            </a:xfrm>
            <a:custGeom>
              <a:rect b="b" l="l" r="r" t="t"/>
              <a:pathLst>
                <a:path extrusionOk="0" h="1949" w="2091">
                  <a:moveTo>
                    <a:pt x="1045" y="469"/>
                  </a:moveTo>
                  <a:cubicBezTo>
                    <a:pt x="1290" y="469"/>
                    <a:pt x="1504" y="646"/>
                    <a:pt x="1544" y="895"/>
                  </a:cubicBezTo>
                  <a:cubicBezTo>
                    <a:pt x="1589" y="1171"/>
                    <a:pt x="1400" y="1431"/>
                    <a:pt x="1125" y="1475"/>
                  </a:cubicBezTo>
                  <a:cubicBezTo>
                    <a:pt x="1098" y="1479"/>
                    <a:pt x="1072" y="1481"/>
                    <a:pt x="1045" y="1481"/>
                  </a:cubicBezTo>
                  <a:cubicBezTo>
                    <a:pt x="798" y="1481"/>
                    <a:pt x="585" y="1303"/>
                    <a:pt x="545" y="1055"/>
                  </a:cubicBezTo>
                  <a:cubicBezTo>
                    <a:pt x="500" y="778"/>
                    <a:pt x="690" y="519"/>
                    <a:pt x="965" y="475"/>
                  </a:cubicBezTo>
                  <a:cubicBezTo>
                    <a:pt x="992" y="470"/>
                    <a:pt x="1019" y="469"/>
                    <a:pt x="1045" y="469"/>
                  </a:cubicBezTo>
                  <a:close/>
                  <a:moveTo>
                    <a:pt x="1048" y="1"/>
                  </a:moveTo>
                  <a:cubicBezTo>
                    <a:pt x="997" y="1"/>
                    <a:pt x="945" y="5"/>
                    <a:pt x="892" y="13"/>
                  </a:cubicBezTo>
                  <a:cubicBezTo>
                    <a:pt x="363" y="97"/>
                    <a:pt x="0" y="598"/>
                    <a:pt x="84" y="1126"/>
                  </a:cubicBezTo>
                  <a:cubicBezTo>
                    <a:pt x="160" y="1606"/>
                    <a:pt x="575" y="1948"/>
                    <a:pt x="1045" y="1948"/>
                  </a:cubicBezTo>
                  <a:cubicBezTo>
                    <a:pt x="1094" y="1948"/>
                    <a:pt x="1145" y="1944"/>
                    <a:pt x="1199" y="1934"/>
                  </a:cubicBezTo>
                  <a:cubicBezTo>
                    <a:pt x="1729" y="1851"/>
                    <a:pt x="2090" y="1351"/>
                    <a:pt x="2006" y="821"/>
                  </a:cubicBezTo>
                  <a:cubicBezTo>
                    <a:pt x="1931" y="343"/>
                    <a:pt x="1519" y="1"/>
                    <a:pt x="10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90" name="Google Shape;590;p1"/>
            <p:cNvSpPr/>
            <p:nvPr/>
          </p:nvSpPr>
          <p:spPr>
            <a:xfrm>
              <a:off x="5994091" y="3366396"/>
              <a:ext cx="46883" cy="43736"/>
            </a:xfrm>
            <a:custGeom>
              <a:rect b="b" l="l" r="r" t="t"/>
              <a:pathLst>
                <a:path extrusionOk="0" h="987" w="1058">
                  <a:moveTo>
                    <a:pt x="532" y="0"/>
                  </a:moveTo>
                  <a:cubicBezTo>
                    <a:pt x="505" y="0"/>
                    <a:pt x="478" y="2"/>
                    <a:pt x="451" y="7"/>
                  </a:cubicBezTo>
                  <a:cubicBezTo>
                    <a:pt x="184" y="49"/>
                    <a:pt x="0" y="302"/>
                    <a:pt x="42" y="571"/>
                  </a:cubicBezTo>
                  <a:cubicBezTo>
                    <a:pt x="81" y="813"/>
                    <a:pt x="291" y="986"/>
                    <a:pt x="529" y="986"/>
                  </a:cubicBezTo>
                  <a:cubicBezTo>
                    <a:pt x="555" y="986"/>
                    <a:pt x="581" y="984"/>
                    <a:pt x="606" y="980"/>
                  </a:cubicBezTo>
                  <a:cubicBezTo>
                    <a:pt x="874" y="937"/>
                    <a:pt x="1058" y="685"/>
                    <a:pt x="1016" y="416"/>
                  </a:cubicBezTo>
                  <a:cubicBezTo>
                    <a:pt x="977" y="173"/>
                    <a:pt x="769" y="0"/>
                    <a:pt x="5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91" name="Google Shape;591;p1"/>
            <p:cNvSpPr/>
            <p:nvPr/>
          </p:nvSpPr>
          <p:spPr>
            <a:xfrm>
              <a:off x="5982968" y="3355982"/>
              <a:ext cx="67710" cy="64475"/>
            </a:xfrm>
            <a:custGeom>
              <a:rect b="b" l="l" r="r" t="t"/>
              <a:pathLst>
                <a:path extrusionOk="0" h="1455" w="1528">
                  <a:moveTo>
                    <a:pt x="779" y="469"/>
                  </a:moveTo>
                  <a:cubicBezTo>
                    <a:pt x="904" y="469"/>
                    <a:pt x="1016" y="560"/>
                    <a:pt x="1035" y="686"/>
                  </a:cubicBezTo>
                  <a:cubicBezTo>
                    <a:pt x="1058" y="828"/>
                    <a:pt x="961" y="961"/>
                    <a:pt x="821" y="984"/>
                  </a:cubicBezTo>
                  <a:cubicBezTo>
                    <a:pt x="807" y="986"/>
                    <a:pt x="794" y="987"/>
                    <a:pt x="781" y="987"/>
                  </a:cubicBezTo>
                  <a:cubicBezTo>
                    <a:pt x="654" y="987"/>
                    <a:pt x="543" y="896"/>
                    <a:pt x="522" y="768"/>
                  </a:cubicBezTo>
                  <a:cubicBezTo>
                    <a:pt x="500" y="628"/>
                    <a:pt x="596" y="494"/>
                    <a:pt x="738" y="471"/>
                  </a:cubicBezTo>
                  <a:cubicBezTo>
                    <a:pt x="753" y="470"/>
                    <a:pt x="765" y="469"/>
                    <a:pt x="779" y="469"/>
                  </a:cubicBezTo>
                  <a:close/>
                  <a:moveTo>
                    <a:pt x="779" y="0"/>
                  </a:moveTo>
                  <a:cubicBezTo>
                    <a:pt x="741" y="0"/>
                    <a:pt x="703" y="3"/>
                    <a:pt x="665" y="9"/>
                  </a:cubicBezTo>
                  <a:cubicBezTo>
                    <a:pt x="271" y="72"/>
                    <a:pt x="0" y="446"/>
                    <a:pt x="63" y="841"/>
                  </a:cubicBezTo>
                  <a:cubicBezTo>
                    <a:pt x="120" y="1199"/>
                    <a:pt x="429" y="1454"/>
                    <a:pt x="779" y="1454"/>
                  </a:cubicBezTo>
                  <a:cubicBezTo>
                    <a:pt x="816" y="1454"/>
                    <a:pt x="855" y="1451"/>
                    <a:pt x="893" y="1444"/>
                  </a:cubicBezTo>
                  <a:cubicBezTo>
                    <a:pt x="1085" y="1415"/>
                    <a:pt x="1254" y="1310"/>
                    <a:pt x="1368" y="1154"/>
                  </a:cubicBezTo>
                  <a:cubicBezTo>
                    <a:pt x="1482" y="995"/>
                    <a:pt x="1528" y="805"/>
                    <a:pt x="1497" y="612"/>
                  </a:cubicBezTo>
                  <a:cubicBezTo>
                    <a:pt x="1440" y="256"/>
                    <a:pt x="1130" y="0"/>
                    <a:pt x="7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592" name="Google Shape;592;p1"/>
          <p:cNvGrpSpPr/>
          <p:nvPr/>
        </p:nvGrpSpPr>
        <p:grpSpPr>
          <a:xfrm>
            <a:off x="12658819" y="1257300"/>
            <a:ext cx="4174220" cy="7172418"/>
            <a:chOff x="6336900" y="778650"/>
            <a:chExt cx="2087110" cy="3586209"/>
          </a:xfrm>
        </p:grpSpPr>
        <p:sp>
          <p:nvSpPr>
            <p:cNvPr id="593" name="Google Shape;593;p1"/>
            <p:cNvSpPr/>
            <p:nvPr/>
          </p:nvSpPr>
          <p:spPr>
            <a:xfrm>
              <a:off x="6403267" y="2430865"/>
              <a:ext cx="49787" cy="13709"/>
            </a:xfrm>
            <a:custGeom>
              <a:rect b="b" l="l" r="r" t="t"/>
              <a:pathLst>
                <a:path extrusionOk="0" h="315" w="1144">
                  <a:moveTo>
                    <a:pt x="192" y="0"/>
                  </a:moveTo>
                  <a:cubicBezTo>
                    <a:pt x="0" y="0"/>
                    <a:pt x="1" y="299"/>
                    <a:pt x="194" y="301"/>
                  </a:cubicBezTo>
                  <a:cubicBezTo>
                    <a:pt x="358" y="304"/>
                    <a:pt x="526" y="315"/>
                    <a:pt x="691" y="315"/>
                  </a:cubicBezTo>
                  <a:cubicBezTo>
                    <a:pt x="782" y="315"/>
                    <a:pt x="872" y="311"/>
                    <a:pt x="961" y="302"/>
                  </a:cubicBezTo>
                  <a:cubicBezTo>
                    <a:pt x="1143" y="284"/>
                    <a:pt x="1139" y="45"/>
                    <a:pt x="961" y="22"/>
                  </a:cubicBezTo>
                  <a:cubicBezTo>
                    <a:pt x="821" y="3"/>
                    <a:pt x="677" y="0"/>
                    <a:pt x="534" y="0"/>
                  </a:cubicBezTo>
                  <a:cubicBezTo>
                    <a:pt x="458" y="0"/>
                    <a:pt x="383" y="1"/>
                    <a:pt x="307" y="1"/>
                  </a:cubicBezTo>
                  <a:cubicBezTo>
                    <a:pt x="269" y="1"/>
                    <a:pt x="232" y="1"/>
                    <a:pt x="194" y="0"/>
                  </a:cubicBezTo>
                  <a:cubicBezTo>
                    <a:pt x="193" y="0"/>
                    <a:pt x="192" y="0"/>
                    <a:pt x="192" y="0"/>
                  </a:cubicBezTo>
                  <a:close/>
                </a:path>
              </a:pathLst>
            </a:custGeom>
            <a:solidFill>
              <a:srgbClr val="540E8B"/>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94" name="Google Shape;594;p1"/>
            <p:cNvSpPr/>
            <p:nvPr/>
          </p:nvSpPr>
          <p:spPr>
            <a:xfrm>
              <a:off x="6403659" y="2311578"/>
              <a:ext cx="52442" cy="18627"/>
            </a:xfrm>
            <a:custGeom>
              <a:rect b="b" l="l" r="r" t="t"/>
              <a:pathLst>
                <a:path extrusionOk="0" h="428" w="1205">
                  <a:moveTo>
                    <a:pt x="259" y="0"/>
                  </a:moveTo>
                  <a:cubicBezTo>
                    <a:pt x="72" y="0"/>
                    <a:pt x="1" y="291"/>
                    <a:pt x="200" y="319"/>
                  </a:cubicBezTo>
                  <a:cubicBezTo>
                    <a:pt x="464" y="358"/>
                    <a:pt x="730" y="403"/>
                    <a:pt x="997" y="427"/>
                  </a:cubicBezTo>
                  <a:cubicBezTo>
                    <a:pt x="1002" y="427"/>
                    <a:pt x="1007" y="427"/>
                    <a:pt x="1011" y="427"/>
                  </a:cubicBezTo>
                  <a:cubicBezTo>
                    <a:pt x="1173" y="427"/>
                    <a:pt x="1205" y="157"/>
                    <a:pt x="1038" y="122"/>
                  </a:cubicBezTo>
                  <a:cubicBezTo>
                    <a:pt x="791" y="70"/>
                    <a:pt x="537" y="40"/>
                    <a:pt x="287" y="3"/>
                  </a:cubicBezTo>
                  <a:cubicBezTo>
                    <a:pt x="278" y="1"/>
                    <a:pt x="269" y="0"/>
                    <a:pt x="259" y="0"/>
                  </a:cubicBezTo>
                  <a:close/>
                </a:path>
              </a:pathLst>
            </a:custGeom>
            <a:solidFill>
              <a:srgbClr val="540E8B"/>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95" name="Google Shape;595;p1"/>
            <p:cNvSpPr/>
            <p:nvPr/>
          </p:nvSpPr>
          <p:spPr>
            <a:xfrm>
              <a:off x="7970006" y="2914192"/>
              <a:ext cx="272522" cy="367048"/>
            </a:xfrm>
            <a:custGeom>
              <a:rect b="b" l="l" r="r" t="t"/>
              <a:pathLst>
                <a:path extrusionOk="0" h="8434" w="6262">
                  <a:moveTo>
                    <a:pt x="4514" y="0"/>
                  </a:moveTo>
                  <a:lnTo>
                    <a:pt x="297" y="752"/>
                  </a:lnTo>
                  <a:lnTo>
                    <a:pt x="1" y="8025"/>
                  </a:lnTo>
                  <a:cubicBezTo>
                    <a:pt x="1" y="8025"/>
                    <a:pt x="1124" y="8434"/>
                    <a:pt x="2500" y="8434"/>
                  </a:cubicBezTo>
                  <a:cubicBezTo>
                    <a:pt x="3767" y="8434"/>
                    <a:pt x="5247" y="8088"/>
                    <a:pt x="6262" y="6760"/>
                  </a:cubicBezTo>
                  <a:lnTo>
                    <a:pt x="4514" y="0"/>
                  </a:lnTo>
                  <a:close/>
                </a:path>
              </a:pathLst>
            </a:custGeom>
            <a:solidFill>
              <a:schemeClr val="accent5"/>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96" name="Google Shape;596;p1"/>
            <p:cNvSpPr/>
            <p:nvPr/>
          </p:nvSpPr>
          <p:spPr>
            <a:xfrm>
              <a:off x="7959562" y="2902616"/>
              <a:ext cx="294021" cy="388372"/>
            </a:xfrm>
            <a:custGeom>
              <a:rect b="b" l="l" r="r" t="t"/>
              <a:pathLst>
                <a:path extrusionOk="0" h="8924" w="6756">
                  <a:moveTo>
                    <a:pt x="4583" y="534"/>
                  </a:moveTo>
                  <a:lnTo>
                    <a:pt x="6246" y="6973"/>
                  </a:lnTo>
                  <a:cubicBezTo>
                    <a:pt x="5294" y="8149"/>
                    <a:pt x="3920" y="8459"/>
                    <a:pt x="2735" y="8459"/>
                  </a:cubicBezTo>
                  <a:cubicBezTo>
                    <a:pt x="1713" y="8459"/>
                    <a:pt x="832" y="8228"/>
                    <a:pt x="482" y="8123"/>
                  </a:cubicBezTo>
                  <a:lnTo>
                    <a:pt x="764" y="1215"/>
                  </a:lnTo>
                  <a:lnTo>
                    <a:pt x="4583" y="534"/>
                  </a:lnTo>
                  <a:close/>
                  <a:moveTo>
                    <a:pt x="4925" y="1"/>
                  </a:moveTo>
                  <a:lnTo>
                    <a:pt x="311" y="822"/>
                  </a:lnTo>
                  <a:lnTo>
                    <a:pt x="0" y="8452"/>
                  </a:lnTo>
                  <a:lnTo>
                    <a:pt x="161" y="8510"/>
                  </a:lnTo>
                  <a:cubicBezTo>
                    <a:pt x="182" y="8517"/>
                    <a:pt x="1329" y="8924"/>
                    <a:pt x="2735" y="8924"/>
                  </a:cubicBezTo>
                  <a:cubicBezTo>
                    <a:pt x="4062" y="8924"/>
                    <a:pt x="5622" y="8563"/>
                    <a:pt x="6688" y="7168"/>
                  </a:cubicBezTo>
                  <a:lnTo>
                    <a:pt x="6756" y="7079"/>
                  </a:lnTo>
                  <a:lnTo>
                    <a:pt x="4925" y="1"/>
                  </a:ln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97" name="Google Shape;597;p1"/>
            <p:cNvSpPr/>
            <p:nvPr/>
          </p:nvSpPr>
          <p:spPr>
            <a:xfrm>
              <a:off x="7657886" y="2929032"/>
              <a:ext cx="224041" cy="327880"/>
            </a:xfrm>
            <a:custGeom>
              <a:rect b="b" l="l" r="r" t="t"/>
              <a:pathLst>
                <a:path extrusionOk="0" h="7534" w="5148">
                  <a:moveTo>
                    <a:pt x="1" y="1"/>
                  </a:moveTo>
                  <a:lnTo>
                    <a:pt x="979" y="7332"/>
                  </a:lnTo>
                  <a:cubicBezTo>
                    <a:pt x="1433" y="7478"/>
                    <a:pt x="1900" y="7534"/>
                    <a:pt x="2349" y="7534"/>
                  </a:cubicBezTo>
                  <a:cubicBezTo>
                    <a:pt x="3844" y="7534"/>
                    <a:pt x="5147" y="6916"/>
                    <a:pt x="5147" y="6916"/>
                  </a:cubicBezTo>
                  <a:lnTo>
                    <a:pt x="4355" y="639"/>
                  </a:lnTo>
                  <a:lnTo>
                    <a:pt x="1" y="1"/>
                  </a:lnTo>
                  <a:close/>
                </a:path>
              </a:pathLst>
            </a:custGeom>
            <a:solidFill>
              <a:schemeClr val="accent5"/>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98" name="Google Shape;598;p1"/>
            <p:cNvSpPr/>
            <p:nvPr/>
          </p:nvSpPr>
          <p:spPr>
            <a:xfrm>
              <a:off x="7646005" y="2917108"/>
              <a:ext cx="246889" cy="350075"/>
            </a:xfrm>
            <a:custGeom>
              <a:rect b="b" l="l" r="r" t="t"/>
              <a:pathLst>
                <a:path extrusionOk="0" h="8044" w="5673">
                  <a:moveTo>
                    <a:pt x="544" y="551"/>
                  </a:moveTo>
                  <a:lnTo>
                    <a:pt x="4419" y="1118"/>
                  </a:lnTo>
                  <a:lnTo>
                    <a:pt x="5165" y="7044"/>
                  </a:lnTo>
                  <a:cubicBezTo>
                    <a:pt x="4786" y="7199"/>
                    <a:pt x="3752" y="7573"/>
                    <a:pt x="2616" y="7573"/>
                  </a:cubicBezTo>
                  <a:cubicBezTo>
                    <a:pt x="2236" y="7573"/>
                    <a:pt x="1845" y="7531"/>
                    <a:pt x="1462" y="7425"/>
                  </a:cubicBezTo>
                  <a:lnTo>
                    <a:pt x="544" y="551"/>
                  </a:lnTo>
                  <a:close/>
                  <a:moveTo>
                    <a:pt x="0" y="0"/>
                  </a:moveTo>
                  <a:lnTo>
                    <a:pt x="1040" y="7784"/>
                  </a:lnTo>
                  <a:lnTo>
                    <a:pt x="1181" y="7830"/>
                  </a:lnTo>
                  <a:cubicBezTo>
                    <a:pt x="1664" y="7984"/>
                    <a:pt x="2156" y="8044"/>
                    <a:pt x="2629" y="8044"/>
                  </a:cubicBezTo>
                  <a:cubicBezTo>
                    <a:pt x="4143" y="8044"/>
                    <a:pt x="5449" y="7435"/>
                    <a:pt x="5520" y="7402"/>
                  </a:cubicBezTo>
                  <a:lnTo>
                    <a:pt x="5672" y="7329"/>
                  </a:lnTo>
                  <a:lnTo>
                    <a:pt x="4838" y="708"/>
                  </a:lnTo>
                  <a:lnTo>
                    <a:pt x="0" y="0"/>
                  </a:ln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99" name="Google Shape;599;p1"/>
            <p:cNvSpPr/>
            <p:nvPr/>
          </p:nvSpPr>
          <p:spPr>
            <a:xfrm>
              <a:off x="7761636" y="1797527"/>
              <a:ext cx="653192" cy="1282360"/>
            </a:xfrm>
            <a:custGeom>
              <a:rect b="b" l="l" r="r" t="t"/>
              <a:pathLst>
                <a:path extrusionOk="0" h="29466" w="15009">
                  <a:moveTo>
                    <a:pt x="2563" y="1"/>
                  </a:moveTo>
                  <a:cubicBezTo>
                    <a:pt x="1457" y="1"/>
                    <a:pt x="726" y="102"/>
                    <a:pt x="726" y="102"/>
                  </a:cubicBezTo>
                  <a:lnTo>
                    <a:pt x="1" y="28404"/>
                  </a:lnTo>
                  <a:cubicBezTo>
                    <a:pt x="1918" y="29173"/>
                    <a:pt x="3616" y="29466"/>
                    <a:pt x="5091" y="29466"/>
                  </a:cubicBezTo>
                  <a:cubicBezTo>
                    <a:pt x="9833" y="29466"/>
                    <a:pt x="12268" y="26437"/>
                    <a:pt x="12268" y="26437"/>
                  </a:cubicBezTo>
                  <a:cubicBezTo>
                    <a:pt x="12268" y="26437"/>
                    <a:pt x="15009" y="10067"/>
                    <a:pt x="12060" y="4501"/>
                  </a:cubicBezTo>
                  <a:cubicBezTo>
                    <a:pt x="9982" y="580"/>
                    <a:pt x="5204" y="1"/>
                    <a:pt x="2563" y="1"/>
                  </a:cubicBezTo>
                  <a:close/>
                </a:path>
              </a:pathLst>
            </a:custGeom>
            <a:gradFill>
              <a:gsLst>
                <a:gs pos="0">
                  <a:schemeClr val="accent5"/>
                </a:gs>
                <a:gs pos="100000">
                  <a:schemeClr val="accent3"/>
                </a:gs>
              </a:gsLst>
              <a:lin ang="16200038" scaled="0"/>
            </a:gra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00" name="Google Shape;600;p1"/>
            <p:cNvSpPr/>
            <p:nvPr/>
          </p:nvSpPr>
          <p:spPr>
            <a:xfrm>
              <a:off x="7751278" y="1787779"/>
              <a:ext cx="672732" cy="1301944"/>
            </a:xfrm>
            <a:custGeom>
              <a:rect b="b" l="l" r="r" t="t"/>
              <a:pathLst>
                <a:path extrusionOk="0" h="29916" w="15458">
                  <a:moveTo>
                    <a:pt x="2761" y="464"/>
                  </a:moveTo>
                  <a:cubicBezTo>
                    <a:pt x="5345" y="464"/>
                    <a:pt x="10071" y="1020"/>
                    <a:pt x="12092" y="4836"/>
                  </a:cubicBezTo>
                  <a:cubicBezTo>
                    <a:pt x="14881" y="10098"/>
                    <a:pt x="12466" y="25453"/>
                    <a:pt x="12286" y="26561"/>
                  </a:cubicBezTo>
                  <a:cubicBezTo>
                    <a:pt x="11947" y="26958"/>
                    <a:pt x="9634" y="29467"/>
                    <a:pt x="5365" y="29467"/>
                  </a:cubicBezTo>
                  <a:cubicBezTo>
                    <a:pt x="3950" y="29467"/>
                    <a:pt x="2321" y="29191"/>
                    <a:pt x="477" y="28472"/>
                  </a:cubicBezTo>
                  <a:lnTo>
                    <a:pt x="1194" y="536"/>
                  </a:lnTo>
                  <a:cubicBezTo>
                    <a:pt x="1473" y="508"/>
                    <a:pt x="2031" y="464"/>
                    <a:pt x="2761" y="464"/>
                  </a:cubicBezTo>
                  <a:close/>
                  <a:moveTo>
                    <a:pt x="2739" y="1"/>
                  </a:moveTo>
                  <a:cubicBezTo>
                    <a:pt x="1668" y="1"/>
                    <a:pt x="958" y="94"/>
                    <a:pt x="933" y="97"/>
                  </a:cubicBezTo>
                  <a:lnTo>
                    <a:pt x="736" y="125"/>
                  </a:lnTo>
                  <a:lnTo>
                    <a:pt x="1" y="28786"/>
                  </a:lnTo>
                  <a:lnTo>
                    <a:pt x="152" y="28846"/>
                  </a:lnTo>
                  <a:cubicBezTo>
                    <a:pt x="2083" y="29619"/>
                    <a:pt x="3799" y="29915"/>
                    <a:pt x="5297" y="29915"/>
                  </a:cubicBezTo>
                  <a:cubicBezTo>
                    <a:pt x="10117" y="29915"/>
                    <a:pt x="12655" y="26848"/>
                    <a:pt x="12690" y="26808"/>
                  </a:cubicBezTo>
                  <a:lnTo>
                    <a:pt x="12728" y="26761"/>
                  </a:lnTo>
                  <a:lnTo>
                    <a:pt x="12737" y="26701"/>
                  </a:lnTo>
                  <a:cubicBezTo>
                    <a:pt x="12850" y="26030"/>
                    <a:pt x="15458" y="10190"/>
                    <a:pt x="12506" y="4619"/>
                  </a:cubicBezTo>
                  <a:cubicBezTo>
                    <a:pt x="10368" y="584"/>
                    <a:pt x="5421" y="1"/>
                    <a:pt x="2739" y="1"/>
                  </a:cubicBezTo>
                  <a:close/>
                </a:path>
              </a:pathLst>
            </a:custGeom>
            <a:solidFill>
              <a:srgbClr val="540E8B"/>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01" name="Google Shape;601;p1"/>
            <p:cNvSpPr/>
            <p:nvPr/>
          </p:nvSpPr>
          <p:spPr>
            <a:xfrm>
              <a:off x="8133987" y="2850262"/>
              <a:ext cx="52268" cy="43564"/>
            </a:xfrm>
            <a:custGeom>
              <a:rect b="b" l="l" r="r" t="t"/>
              <a:pathLst>
                <a:path extrusionOk="0" h="1001" w="1201">
                  <a:moveTo>
                    <a:pt x="703" y="0"/>
                  </a:moveTo>
                  <a:cubicBezTo>
                    <a:pt x="280" y="0"/>
                    <a:pt x="1" y="479"/>
                    <a:pt x="163" y="864"/>
                  </a:cubicBezTo>
                  <a:cubicBezTo>
                    <a:pt x="196" y="941"/>
                    <a:pt x="305" y="1000"/>
                    <a:pt x="389" y="1000"/>
                  </a:cubicBezTo>
                  <a:cubicBezTo>
                    <a:pt x="393" y="1000"/>
                    <a:pt x="397" y="1000"/>
                    <a:pt x="400" y="1000"/>
                  </a:cubicBezTo>
                  <a:cubicBezTo>
                    <a:pt x="441" y="997"/>
                    <a:pt x="481" y="992"/>
                    <a:pt x="520" y="984"/>
                  </a:cubicBezTo>
                  <a:lnTo>
                    <a:pt x="520" y="984"/>
                  </a:lnTo>
                  <a:cubicBezTo>
                    <a:pt x="543" y="995"/>
                    <a:pt x="567" y="1001"/>
                    <a:pt x="594" y="1001"/>
                  </a:cubicBezTo>
                  <a:cubicBezTo>
                    <a:pt x="607" y="1001"/>
                    <a:pt x="620" y="999"/>
                    <a:pt x="634" y="996"/>
                  </a:cubicBezTo>
                  <a:cubicBezTo>
                    <a:pt x="750" y="971"/>
                    <a:pt x="863" y="972"/>
                    <a:pt x="960" y="884"/>
                  </a:cubicBezTo>
                  <a:cubicBezTo>
                    <a:pt x="1046" y="806"/>
                    <a:pt x="1110" y="682"/>
                    <a:pt x="1138" y="568"/>
                  </a:cubicBezTo>
                  <a:cubicBezTo>
                    <a:pt x="1200" y="305"/>
                    <a:pt x="1102" y="73"/>
                    <a:pt x="828" y="14"/>
                  </a:cubicBezTo>
                  <a:cubicBezTo>
                    <a:pt x="785" y="4"/>
                    <a:pt x="743" y="0"/>
                    <a:pt x="703"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02" name="Google Shape;602;p1"/>
            <p:cNvSpPr/>
            <p:nvPr/>
          </p:nvSpPr>
          <p:spPr>
            <a:xfrm>
              <a:off x="7751278" y="1787779"/>
              <a:ext cx="672732" cy="1301944"/>
            </a:xfrm>
            <a:custGeom>
              <a:rect b="b" l="l" r="r" t="t"/>
              <a:pathLst>
                <a:path extrusionOk="0" h="29916" w="15458">
                  <a:moveTo>
                    <a:pt x="2761" y="464"/>
                  </a:moveTo>
                  <a:cubicBezTo>
                    <a:pt x="5345" y="464"/>
                    <a:pt x="10071" y="1020"/>
                    <a:pt x="12092" y="4836"/>
                  </a:cubicBezTo>
                  <a:cubicBezTo>
                    <a:pt x="14881" y="10098"/>
                    <a:pt x="12466" y="25453"/>
                    <a:pt x="12286" y="26561"/>
                  </a:cubicBezTo>
                  <a:cubicBezTo>
                    <a:pt x="11947" y="26958"/>
                    <a:pt x="9634" y="29467"/>
                    <a:pt x="5365" y="29467"/>
                  </a:cubicBezTo>
                  <a:cubicBezTo>
                    <a:pt x="3950" y="29467"/>
                    <a:pt x="2321" y="29191"/>
                    <a:pt x="477" y="28472"/>
                  </a:cubicBezTo>
                  <a:lnTo>
                    <a:pt x="1194" y="536"/>
                  </a:lnTo>
                  <a:cubicBezTo>
                    <a:pt x="1473" y="508"/>
                    <a:pt x="2031" y="464"/>
                    <a:pt x="2761" y="464"/>
                  </a:cubicBezTo>
                  <a:close/>
                  <a:moveTo>
                    <a:pt x="2739" y="1"/>
                  </a:moveTo>
                  <a:cubicBezTo>
                    <a:pt x="1668" y="1"/>
                    <a:pt x="958" y="94"/>
                    <a:pt x="933" y="97"/>
                  </a:cubicBezTo>
                  <a:lnTo>
                    <a:pt x="736" y="125"/>
                  </a:lnTo>
                  <a:lnTo>
                    <a:pt x="1" y="28786"/>
                  </a:lnTo>
                  <a:lnTo>
                    <a:pt x="152" y="28846"/>
                  </a:lnTo>
                  <a:cubicBezTo>
                    <a:pt x="2083" y="29619"/>
                    <a:pt x="3799" y="29915"/>
                    <a:pt x="5297" y="29915"/>
                  </a:cubicBezTo>
                  <a:cubicBezTo>
                    <a:pt x="10117" y="29915"/>
                    <a:pt x="12655" y="26848"/>
                    <a:pt x="12690" y="26808"/>
                  </a:cubicBezTo>
                  <a:lnTo>
                    <a:pt x="12728" y="26761"/>
                  </a:lnTo>
                  <a:lnTo>
                    <a:pt x="12737" y="26701"/>
                  </a:lnTo>
                  <a:cubicBezTo>
                    <a:pt x="12850" y="26030"/>
                    <a:pt x="15458" y="10190"/>
                    <a:pt x="12506" y="4619"/>
                  </a:cubicBezTo>
                  <a:cubicBezTo>
                    <a:pt x="10368" y="584"/>
                    <a:pt x="5421" y="1"/>
                    <a:pt x="2739"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03" name="Google Shape;603;p1"/>
            <p:cNvSpPr/>
            <p:nvPr/>
          </p:nvSpPr>
          <p:spPr>
            <a:xfrm>
              <a:off x="8086246" y="1860587"/>
              <a:ext cx="270912" cy="363914"/>
            </a:xfrm>
            <a:custGeom>
              <a:rect b="b" l="l" r="r" t="t"/>
              <a:pathLst>
                <a:path extrusionOk="0" h="8362" w="6225">
                  <a:moveTo>
                    <a:pt x="2556" y="1"/>
                  </a:moveTo>
                  <a:cubicBezTo>
                    <a:pt x="2523" y="1"/>
                    <a:pt x="2489" y="15"/>
                    <a:pt x="2463" y="49"/>
                  </a:cubicBezTo>
                  <a:cubicBezTo>
                    <a:pt x="1" y="3222"/>
                    <a:pt x="2000" y="7693"/>
                    <a:pt x="5852" y="8358"/>
                  </a:cubicBezTo>
                  <a:cubicBezTo>
                    <a:pt x="5867" y="8360"/>
                    <a:pt x="5881" y="8361"/>
                    <a:pt x="5895" y="8361"/>
                  </a:cubicBezTo>
                  <a:cubicBezTo>
                    <a:pt x="6133" y="8361"/>
                    <a:pt x="6224" y="7993"/>
                    <a:pt x="5966" y="7944"/>
                  </a:cubicBezTo>
                  <a:cubicBezTo>
                    <a:pt x="2223" y="7212"/>
                    <a:pt x="844" y="3416"/>
                    <a:pt x="2693" y="228"/>
                  </a:cubicBezTo>
                  <a:cubicBezTo>
                    <a:pt x="2754" y="124"/>
                    <a:pt x="2655" y="1"/>
                    <a:pt x="2556"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04" name="Google Shape;604;p1"/>
            <p:cNvSpPr/>
            <p:nvPr/>
          </p:nvSpPr>
          <p:spPr>
            <a:xfrm>
              <a:off x="7968179" y="2279026"/>
              <a:ext cx="248064" cy="486423"/>
            </a:xfrm>
            <a:custGeom>
              <a:rect b="b" l="l" r="r" t="t"/>
              <a:pathLst>
                <a:path extrusionOk="0" h="11177" w="5700">
                  <a:moveTo>
                    <a:pt x="831" y="0"/>
                  </a:moveTo>
                  <a:cubicBezTo>
                    <a:pt x="630" y="0"/>
                    <a:pt x="419" y="13"/>
                    <a:pt x="200" y="41"/>
                  </a:cubicBezTo>
                  <a:cubicBezTo>
                    <a:pt x="15" y="64"/>
                    <a:pt x="1" y="343"/>
                    <a:pt x="188" y="343"/>
                  </a:cubicBezTo>
                  <a:cubicBezTo>
                    <a:pt x="192" y="343"/>
                    <a:pt x="195" y="343"/>
                    <a:pt x="199" y="343"/>
                  </a:cubicBezTo>
                  <a:cubicBezTo>
                    <a:pt x="290" y="338"/>
                    <a:pt x="380" y="336"/>
                    <a:pt x="468" y="336"/>
                  </a:cubicBezTo>
                  <a:cubicBezTo>
                    <a:pt x="5543" y="336"/>
                    <a:pt x="4709" y="7600"/>
                    <a:pt x="4428" y="11007"/>
                  </a:cubicBezTo>
                  <a:cubicBezTo>
                    <a:pt x="4419" y="11122"/>
                    <a:pt x="4498" y="11177"/>
                    <a:pt x="4584" y="11177"/>
                  </a:cubicBezTo>
                  <a:cubicBezTo>
                    <a:pt x="4673" y="11177"/>
                    <a:pt x="4768" y="11119"/>
                    <a:pt x="4783" y="11007"/>
                  </a:cubicBezTo>
                  <a:cubicBezTo>
                    <a:pt x="5214" y="7766"/>
                    <a:pt x="5699" y="0"/>
                    <a:pt x="831"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05" name="Google Shape;605;p1"/>
            <p:cNvSpPr/>
            <p:nvPr/>
          </p:nvSpPr>
          <p:spPr>
            <a:xfrm>
              <a:off x="7862383" y="2672528"/>
              <a:ext cx="483333" cy="127470"/>
            </a:xfrm>
            <a:custGeom>
              <a:rect b="b" l="l" r="r" t="t"/>
              <a:pathLst>
                <a:path extrusionOk="0" h="2929" w="11106">
                  <a:moveTo>
                    <a:pt x="10789" y="1"/>
                  </a:moveTo>
                  <a:cubicBezTo>
                    <a:pt x="10754" y="1"/>
                    <a:pt x="10716" y="11"/>
                    <a:pt x="10678" y="34"/>
                  </a:cubicBezTo>
                  <a:cubicBezTo>
                    <a:pt x="7770" y="1786"/>
                    <a:pt x="4746" y="2476"/>
                    <a:pt x="1455" y="2476"/>
                  </a:cubicBezTo>
                  <a:cubicBezTo>
                    <a:pt x="1052" y="2476"/>
                    <a:pt x="645" y="2465"/>
                    <a:pt x="233" y="2445"/>
                  </a:cubicBezTo>
                  <a:cubicBezTo>
                    <a:pt x="231" y="2445"/>
                    <a:pt x="229" y="2445"/>
                    <a:pt x="227" y="2445"/>
                  </a:cubicBezTo>
                  <a:cubicBezTo>
                    <a:pt x="45" y="2445"/>
                    <a:pt x="0" y="2750"/>
                    <a:pt x="187" y="2777"/>
                  </a:cubicBezTo>
                  <a:cubicBezTo>
                    <a:pt x="886" y="2879"/>
                    <a:pt x="1584" y="2928"/>
                    <a:pt x="2279" y="2928"/>
                  </a:cubicBezTo>
                  <a:cubicBezTo>
                    <a:pt x="5314" y="2928"/>
                    <a:pt x="8286" y="1990"/>
                    <a:pt x="10900" y="416"/>
                  </a:cubicBezTo>
                  <a:cubicBezTo>
                    <a:pt x="11106" y="292"/>
                    <a:pt x="10980" y="1"/>
                    <a:pt x="10789"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06" name="Google Shape;606;p1"/>
            <p:cNvSpPr/>
            <p:nvPr/>
          </p:nvSpPr>
          <p:spPr>
            <a:xfrm>
              <a:off x="8090511" y="2152297"/>
              <a:ext cx="137175" cy="177431"/>
            </a:xfrm>
            <a:custGeom>
              <a:rect b="b" l="l" r="r" t="t"/>
              <a:pathLst>
                <a:path extrusionOk="0" h="4077" w="3152">
                  <a:moveTo>
                    <a:pt x="2869" y="1"/>
                  </a:moveTo>
                  <a:cubicBezTo>
                    <a:pt x="2822" y="1"/>
                    <a:pt x="2777" y="18"/>
                    <a:pt x="2739" y="59"/>
                  </a:cubicBezTo>
                  <a:cubicBezTo>
                    <a:pt x="1731" y="1175"/>
                    <a:pt x="819" y="2507"/>
                    <a:pt x="80" y="3813"/>
                  </a:cubicBezTo>
                  <a:cubicBezTo>
                    <a:pt x="1" y="3954"/>
                    <a:pt x="117" y="4076"/>
                    <a:pt x="240" y="4076"/>
                  </a:cubicBezTo>
                  <a:cubicBezTo>
                    <a:pt x="294" y="4076"/>
                    <a:pt x="350" y="4052"/>
                    <a:pt x="391" y="3994"/>
                  </a:cubicBezTo>
                  <a:cubicBezTo>
                    <a:pt x="1266" y="2754"/>
                    <a:pt x="2175" y="1538"/>
                    <a:pt x="3053" y="302"/>
                  </a:cubicBezTo>
                  <a:cubicBezTo>
                    <a:pt x="3152" y="162"/>
                    <a:pt x="3009" y="1"/>
                    <a:pt x="2869"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07" name="Google Shape;607;p1"/>
            <p:cNvSpPr/>
            <p:nvPr/>
          </p:nvSpPr>
          <p:spPr>
            <a:xfrm>
              <a:off x="7867605" y="1944144"/>
              <a:ext cx="303900" cy="98703"/>
            </a:xfrm>
            <a:custGeom>
              <a:rect b="b" l="l" r="r" t="t"/>
              <a:pathLst>
                <a:path extrusionOk="0" h="2268" w="6983">
                  <a:moveTo>
                    <a:pt x="5241" y="1"/>
                  </a:moveTo>
                  <a:cubicBezTo>
                    <a:pt x="3343" y="1"/>
                    <a:pt x="1534" y="672"/>
                    <a:pt x="108" y="2025"/>
                  </a:cubicBezTo>
                  <a:cubicBezTo>
                    <a:pt x="1" y="2128"/>
                    <a:pt x="101" y="2268"/>
                    <a:pt x="218" y="2268"/>
                  </a:cubicBezTo>
                  <a:cubicBezTo>
                    <a:pt x="251" y="2268"/>
                    <a:pt x="285" y="2257"/>
                    <a:pt x="316" y="2231"/>
                  </a:cubicBezTo>
                  <a:cubicBezTo>
                    <a:pt x="1730" y="1071"/>
                    <a:pt x="3413" y="424"/>
                    <a:pt x="5186" y="424"/>
                  </a:cubicBezTo>
                  <a:cubicBezTo>
                    <a:pt x="5653" y="424"/>
                    <a:pt x="6126" y="469"/>
                    <a:pt x="6602" y="561"/>
                  </a:cubicBezTo>
                  <a:cubicBezTo>
                    <a:pt x="6618" y="565"/>
                    <a:pt x="6634" y="566"/>
                    <a:pt x="6649" y="566"/>
                  </a:cubicBezTo>
                  <a:cubicBezTo>
                    <a:pt x="6894" y="566"/>
                    <a:pt x="6982" y="181"/>
                    <a:pt x="6720" y="134"/>
                  </a:cubicBezTo>
                  <a:cubicBezTo>
                    <a:pt x="6224" y="45"/>
                    <a:pt x="5729" y="1"/>
                    <a:pt x="5241"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08" name="Google Shape;608;p1"/>
            <p:cNvSpPr/>
            <p:nvPr/>
          </p:nvSpPr>
          <p:spPr>
            <a:xfrm>
              <a:off x="7992506" y="3354696"/>
              <a:ext cx="329577" cy="251284"/>
            </a:xfrm>
            <a:custGeom>
              <a:rect b="b" l="l" r="r" t="t"/>
              <a:pathLst>
                <a:path extrusionOk="0" h="5774" w="7573">
                  <a:moveTo>
                    <a:pt x="3531" y="1"/>
                  </a:moveTo>
                  <a:cubicBezTo>
                    <a:pt x="3418" y="1"/>
                    <a:pt x="3305" y="10"/>
                    <a:pt x="3193" y="30"/>
                  </a:cubicBezTo>
                  <a:cubicBezTo>
                    <a:pt x="1085" y="406"/>
                    <a:pt x="1" y="4012"/>
                    <a:pt x="546" y="4092"/>
                  </a:cubicBezTo>
                  <a:cubicBezTo>
                    <a:pt x="560" y="4094"/>
                    <a:pt x="574" y="4095"/>
                    <a:pt x="589" y="4095"/>
                  </a:cubicBezTo>
                  <a:cubicBezTo>
                    <a:pt x="1159" y="4095"/>
                    <a:pt x="2466" y="2662"/>
                    <a:pt x="2466" y="2662"/>
                  </a:cubicBezTo>
                  <a:cubicBezTo>
                    <a:pt x="2466" y="2662"/>
                    <a:pt x="3396" y="5774"/>
                    <a:pt x="4059" y="5774"/>
                  </a:cubicBezTo>
                  <a:cubicBezTo>
                    <a:pt x="4075" y="5774"/>
                    <a:pt x="4091" y="5772"/>
                    <a:pt x="4107" y="5768"/>
                  </a:cubicBezTo>
                  <a:cubicBezTo>
                    <a:pt x="4770" y="5609"/>
                    <a:pt x="4908" y="2334"/>
                    <a:pt x="4908" y="2334"/>
                  </a:cubicBezTo>
                  <a:cubicBezTo>
                    <a:pt x="4908" y="2334"/>
                    <a:pt x="6321" y="3410"/>
                    <a:pt x="6953" y="3410"/>
                  </a:cubicBezTo>
                  <a:cubicBezTo>
                    <a:pt x="7036" y="3410"/>
                    <a:pt x="7106" y="3391"/>
                    <a:pt x="7157" y="3349"/>
                  </a:cubicBezTo>
                  <a:cubicBezTo>
                    <a:pt x="7572" y="3006"/>
                    <a:pt x="5538" y="1"/>
                    <a:pt x="3531"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09" name="Google Shape;609;p1"/>
            <p:cNvSpPr/>
            <p:nvPr/>
          </p:nvSpPr>
          <p:spPr>
            <a:xfrm>
              <a:off x="7999251" y="3344556"/>
              <a:ext cx="323571" cy="271565"/>
            </a:xfrm>
            <a:custGeom>
              <a:rect b="b" l="l" r="r" t="t"/>
              <a:pathLst>
                <a:path extrusionOk="0" h="6240" w="7435">
                  <a:moveTo>
                    <a:pt x="3381" y="465"/>
                  </a:moveTo>
                  <a:cubicBezTo>
                    <a:pt x="4395" y="465"/>
                    <a:pt x="5355" y="1336"/>
                    <a:pt x="5744" y="1739"/>
                  </a:cubicBezTo>
                  <a:cubicBezTo>
                    <a:pt x="6466" y="2483"/>
                    <a:pt x="6816" y="3194"/>
                    <a:pt x="6825" y="3411"/>
                  </a:cubicBezTo>
                  <a:cubicBezTo>
                    <a:pt x="6813" y="3414"/>
                    <a:pt x="6800" y="3415"/>
                    <a:pt x="6784" y="3415"/>
                  </a:cubicBezTo>
                  <a:cubicBezTo>
                    <a:pt x="6503" y="3415"/>
                    <a:pt x="5646" y="2952"/>
                    <a:pt x="4896" y="2382"/>
                  </a:cubicBezTo>
                  <a:lnTo>
                    <a:pt x="4540" y="2110"/>
                  </a:lnTo>
                  <a:lnTo>
                    <a:pt x="4522" y="2557"/>
                  </a:lnTo>
                  <a:cubicBezTo>
                    <a:pt x="4455" y="4155"/>
                    <a:pt x="4157" y="5688"/>
                    <a:pt x="3907" y="5773"/>
                  </a:cubicBezTo>
                  <a:cubicBezTo>
                    <a:pt x="3634" y="5735"/>
                    <a:pt x="2993" y="4357"/>
                    <a:pt x="2536" y="2827"/>
                  </a:cubicBezTo>
                  <a:lnTo>
                    <a:pt x="2417" y="2433"/>
                  </a:lnTo>
                  <a:lnTo>
                    <a:pt x="2138" y="2737"/>
                  </a:lnTo>
                  <a:cubicBezTo>
                    <a:pt x="1557" y="3374"/>
                    <a:pt x="793" y="4030"/>
                    <a:pt x="485" y="4091"/>
                  </a:cubicBezTo>
                  <a:cubicBezTo>
                    <a:pt x="453" y="3878"/>
                    <a:pt x="567" y="3231"/>
                    <a:pt x="956" y="2452"/>
                  </a:cubicBezTo>
                  <a:cubicBezTo>
                    <a:pt x="1217" y="1929"/>
                    <a:pt x="1946" y="695"/>
                    <a:pt x="3080" y="492"/>
                  </a:cubicBezTo>
                  <a:cubicBezTo>
                    <a:pt x="3181" y="474"/>
                    <a:pt x="3281" y="465"/>
                    <a:pt x="3381" y="465"/>
                  </a:cubicBezTo>
                  <a:close/>
                  <a:moveTo>
                    <a:pt x="3365" y="0"/>
                  </a:moveTo>
                  <a:cubicBezTo>
                    <a:pt x="3242" y="0"/>
                    <a:pt x="3119" y="10"/>
                    <a:pt x="2997" y="32"/>
                  </a:cubicBezTo>
                  <a:cubicBezTo>
                    <a:pt x="1143" y="362"/>
                    <a:pt x="1" y="2998"/>
                    <a:pt x="17" y="4023"/>
                  </a:cubicBezTo>
                  <a:cubicBezTo>
                    <a:pt x="24" y="4442"/>
                    <a:pt x="232" y="4536"/>
                    <a:pt x="357" y="4554"/>
                  </a:cubicBezTo>
                  <a:cubicBezTo>
                    <a:pt x="379" y="4557"/>
                    <a:pt x="402" y="4559"/>
                    <a:pt x="426" y="4559"/>
                  </a:cubicBezTo>
                  <a:cubicBezTo>
                    <a:pt x="931" y="4559"/>
                    <a:pt x="1736" y="3823"/>
                    <a:pt x="2205" y="3345"/>
                  </a:cubicBezTo>
                  <a:cubicBezTo>
                    <a:pt x="2599" y="4584"/>
                    <a:pt x="3251" y="6239"/>
                    <a:pt x="3913" y="6239"/>
                  </a:cubicBezTo>
                  <a:cubicBezTo>
                    <a:pt x="3944" y="6239"/>
                    <a:pt x="3976" y="6235"/>
                    <a:pt x="4006" y="6226"/>
                  </a:cubicBezTo>
                  <a:cubicBezTo>
                    <a:pt x="4670" y="6067"/>
                    <a:pt x="4890" y="4170"/>
                    <a:pt x="4964" y="3010"/>
                  </a:cubicBezTo>
                  <a:cubicBezTo>
                    <a:pt x="5506" y="3390"/>
                    <a:pt x="6289" y="3867"/>
                    <a:pt x="6808" y="3867"/>
                  </a:cubicBezTo>
                  <a:cubicBezTo>
                    <a:pt x="6943" y="3867"/>
                    <a:pt x="7061" y="3834"/>
                    <a:pt x="7151" y="3760"/>
                  </a:cubicBezTo>
                  <a:cubicBezTo>
                    <a:pt x="7435" y="3525"/>
                    <a:pt x="7209" y="3039"/>
                    <a:pt x="7135" y="2880"/>
                  </a:cubicBezTo>
                  <a:cubicBezTo>
                    <a:pt x="6623" y="1776"/>
                    <a:pt x="4989" y="0"/>
                    <a:pt x="3365"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10" name="Google Shape;610;p1"/>
            <p:cNvSpPr/>
            <p:nvPr/>
          </p:nvSpPr>
          <p:spPr>
            <a:xfrm>
              <a:off x="7704277" y="3348298"/>
              <a:ext cx="248847" cy="189791"/>
            </a:xfrm>
            <a:custGeom>
              <a:rect b="b" l="l" r="r" t="t"/>
              <a:pathLst>
                <a:path extrusionOk="0" h="4361" w="5718">
                  <a:moveTo>
                    <a:pt x="2667" y="1"/>
                  </a:moveTo>
                  <a:cubicBezTo>
                    <a:pt x="2582" y="1"/>
                    <a:pt x="2497" y="8"/>
                    <a:pt x="2412" y="23"/>
                  </a:cubicBezTo>
                  <a:cubicBezTo>
                    <a:pt x="819" y="307"/>
                    <a:pt x="0" y="3031"/>
                    <a:pt x="412" y="3090"/>
                  </a:cubicBezTo>
                  <a:cubicBezTo>
                    <a:pt x="422" y="3092"/>
                    <a:pt x="433" y="3092"/>
                    <a:pt x="445" y="3092"/>
                  </a:cubicBezTo>
                  <a:cubicBezTo>
                    <a:pt x="875" y="3092"/>
                    <a:pt x="1861" y="2011"/>
                    <a:pt x="1861" y="2011"/>
                  </a:cubicBezTo>
                  <a:cubicBezTo>
                    <a:pt x="1861" y="2011"/>
                    <a:pt x="2564" y="4361"/>
                    <a:pt x="3065" y="4361"/>
                  </a:cubicBezTo>
                  <a:cubicBezTo>
                    <a:pt x="3077" y="4361"/>
                    <a:pt x="3089" y="4359"/>
                    <a:pt x="3101" y="4356"/>
                  </a:cubicBezTo>
                  <a:cubicBezTo>
                    <a:pt x="3604" y="4237"/>
                    <a:pt x="3708" y="1763"/>
                    <a:pt x="3708" y="1763"/>
                  </a:cubicBezTo>
                  <a:cubicBezTo>
                    <a:pt x="3708" y="1763"/>
                    <a:pt x="4774" y="2575"/>
                    <a:pt x="5250" y="2575"/>
                  </a:cubicBezTo>
                  <a:cubicBezTo>
                    <a:pt x="5313" y="2575"/>
                    <a:pt x="5366" y="2561"/>
                    <a:pt x="5405" y="2529"/>
                  </a:cubicBezTo>
                  <a:cubicBezTo>
                    <a:pt x="5717" y="2270"/>
                    <a:pt x="4182" y="1"/>
                    <a:pt x="2667"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11" name="Google Shape;611;p1"/>
            <p:cNvSpPr/>
            <p:nvPr/>
          </p:nvSpPr>
          <p:spPr>
            <a:xfrm>
              <a:off x="7706888" y="3338245"/>
              <a:ext cx="246323" cy="209984"/>
            </a:xfrm>
            <a:custGeom>
              <a:rect b="b" l="l" r="r" t="t"/>
              <a:pathLst>
                <a:path extrusionOk="0" h="4825" w="5660">
                  <a:moveTo>
                    <a:pt x="2612" y="465"/>
                  </a:moveTo>
                  <a:cubicBezTo>
                    <a:pt x="3239" y="465"/>
                    <a:pt x="3839" y="926"/>
                    <a:pt x="4159" y="1220"/>
                  </a:cubicBezTo>
                  <a:cubicBezTo>
                    <a:pt x="4747" y="1759"/>
                    <a:pt x="5076" y="2341"/>
                    <a:pt x="5141" y="2572"/>
                  </a:cubicBezTo>
                  <a:cubicBezTo>
                    <a:pt x="4903" y="2535"/>
                    <a:pt x="4309" y="2204"/>
                    <a:pt x="3789" y="1809"/>
                  </a:cubicBezTo>
                  <a:lnTo>
                    <a:pt x="3432" y="1537"/>
                  </a:lnTo>
                  <a:lnTo>
                    <a:pt x="3414" y="1985"/>
                  </a:lnTo>
                  <a:cubicBezTo>
                    <a:pt x="3367" y="3087"/>
                    <a:pt x="3177" y="4159"/>
                    <a:pt x="2996" y="4347"/>
                  </a:cubicBezTo>
                  <a:cubicBezTo>
                    <a:pt x="2779" y="4203"/>
                    <a:pt x="2337" y="3218"/>
                    <a:pt x="2026" y="2175"/>
                  </a:cubicBezTo>
                  <a:lnTo>
                    <a:pt x="1907" y="1780"/>
                  </a:lnTo>
                  <a:lnTo>
                    <a:pt x="1629" y="2085"/>
                  </a:lnTo>
                  <a:cubicBezTo>
                    <a:pt x="1202" y="2553"/>
                    <a:pt x="712" y="2967"/>
                    <a:pt x="478" y="3068"/>
                  </a:cubicBezTo>
                  <a:cubicBezTo>
                    <a:pt x="485" y="2841"/>
                    <a:pt x="609" y="2306"/>
                    <a:pt x="941" y="1726"/>
                  </a:cubicBezTo>
                  <a:cubicBezTo>
                    <a:pt x="1175" y="1316"/>
                    <a:pt x="1674" y="613"/>
                    <a:pt x="2393" y="484"/>
                  </a:cubicBezTo>
                  <a:cubicBezTo>
                    <a:pt x="2466" y="471"/>
                    <a:pt x="2539" y="465"/>
                    <a:pt x="2612" y="465"/>
                  </a:cubicBezTo>
                  <a:close/>
                  <a:moveTo>
                    <a:pt x="2600" y="0"/>
                  </a:moveTo>
                  <a:cubicBezTo>
                    <a:pt x="2503" y="0"/>
                    <a:pt x="2407" y="8"/>
                    <a:pt x="2311" y="25"/>
                  </a:cubicBezTo>
                  <a:cubicBezTo>
                    <a:pt x="881" y="279"/>
                    <a:pt x="1" y="2307"/>
                    <a:pt x="12" y="3094"/>
                  </a:cubicBezTo>
                  <a:cubicBezTo>
                    <a:pt x="18" y="3468"/>
                    <a:pt x="228" y="3539"/>
                    <a:pt x="318" y="3552"/>
                  </a:cubicBezTo>
                  <a:cubicBezTo>
                    <a:pt x="337" y="3555"/>
                    <a:pt x="358" y="3557"/>
                    <a:pt x="379" y="3557"/>
                  </a:cubicBezTo>
                  <a:cubicBezTo>
                    <a:pt x="760" y="3557"/>
                    <a:pt x="1314" y="3071"/>
                    <a:pt x="1697" y="2689"/>
                  </a:cubicBezTo>
                  <a:cubicBezTo>
                    <a:pt x="2040" y="3748"/>
                    <a:pt x="2511" y="4824"/>
                    <a:pt x="3013" y="4824"/>
                  </a:cubicBezTo>
                  <a:cubicBezTo>
                    <a:pt x="3040" y="4824"/>
                    <a:pt x="3069" y="4821"/>
                    <a:pt x="3094" y="4815"/>
                  </a:cubicBezTo>
                  <a:cubicBezTo>
                    <a:pt x="3602" y="4693"/>
                    <a:pt x="3788" y="3417"/>
                    <a:pt x="3856" y="2436"/>
                  </a:cubicBezTo>
                  <a:cubicBezTo>
                    <a:pt x="4289" y="2733"/>
                    <a:pt x="4819" y="3034"/>
                    <a:pt x="5196" y="3034"/>
                  </a:cubicBezTo>
                  <a:cubicBezTo>
                    <a:pt x="5312" y="3034"/>
                    <a:pt x="5413" y="3006"/>
                    <a:pt x="5493" y="2940"/>
                  </a:cubicBezTo>
                  <a:cubicBezTo>
                    <a:pt x="5658" y="2806"/>
                    <a:pt x="5659" y="2557"/>
                    <a:pt x="5497" y="2209"/>
                  </a:cubicBezTo>
                  <a:cubicBezTo>
                    <a:pt x="5106" y="1361"/>
                    <a:pt x="3854" y="0"/>
                    <a:pt x="2600"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12" name="Google Shape;612;p1"/>
            <p:cNvSpPr/>
            <p:nvPr/>
          </p:nvSpPr>
          <p:spPr>
            <a:xfrm>
              <a:off x="6336900" y="1802836"/>
              <a:ext cx="1997699" cy="2551795"/>
            </a:xfrm>
            <a:custGeom>
              <a:rect b="b" l="l" r="r" t="t"/>
              <a:pathLst>
                <a:path extrusionOk="0" h="58635" w="45903">
                  <a:moveTo>
                    <a:pt x="12583" y="1"/>
                  </a:moveTo>
                  <a:cubicBezTo>
                    <a:pt x="12583" y="1"/>
                    <a:pt x="4670" y="2606"/>
                    <a:pt x="2202" y="10116"/>
                  </a:cubicBezTo>
                  <a:cubicBezTo>
                    <a:pt x="1" y="16811"/>
                    <a:pt x="1768" y="20551"/>
                    <a:pt x="5436" y="20551"/>
                  </a:cubicBezTo>
                  <a:cubicBezTo>
                    <a:pt x="5883" y="20551"/>
                    <a:pt x="6359" y="20495"/>
                    <a:pt x="6859" y="20382"/>
                  </a:cubicBezTo>
                  <a:lnTo>
                    <a:pt x="6859" y="20382"/>
                  </a:lnTo>
                  <a:cubicBezTo>
                    <a:pt x="6859" y="20383"/>
                    <a:pt x="3382" y="41777"/>
                    <a:pt x="11308" y="48414"/>
                  </a:cubicBezTo>
                  <a:cubicBezTo>
                    <a:pt x="15577" y="51990"/>
                    <a:pt x="20051" y="52814"/>
                    <a:pt x="23271" y="52814"/>
                  </a:cubicBezTo>
                  <a:cubicBezTo>
                    <a:pt x="26028" y="52814"/>
                    <a:pt x="27865" y="52209"/>
                    <a:pt x="27865" y="52209"/>
                  </a:cubicBezTo>
                  <a:cubicBezTo>
                    <a:pt x="27865" y="52209"/>
                    <a:pt x="32911" y="53424"/>
                    <a:pt x="37228" y="53424"/>
                  </a:cubicBezTo>
                  <a:cubicBezTo>
                    <a:pt x="38093" y="53424"/>
                    <a:pt x="38929" y="53375"/>
                    <a:pt x="39690" y="53258"/>
                  </a:cubicBezTo>
                  <a:lnTo>
                    <a:pt x="39690" y="53258"/>
                  </a:lnTo>
                  <a:cubicBezTo>
                    <a:pt x="39690" y="53258"/>
                    <a:pt x="39287" y="58334"/>
                    <a:pt x="41298" y="58627"/>
                  </a:cubicBezTo>
                  <a:cubicBezTo>
                    <a:pt x="41332" y="58632"/>
                    <a:pt x="41366" y="58634"/>
                    <a:pt x="41400" y="58634"/>
                  </a:cubicBezTo>
                  <a:cubicBezTo>
                    <a:pt x="43396" y="58634"/>
                    <a:pt x="45902" y="50321"/>
                    <a:pt x="44603" y="45422"/>
                  </a:cubicBezTo>
                  <a:cubicBezTo>
                    <a:pt x="44603" y="45422"/>
                    <a:pt x="37566" y="44390"/>
                    <a:pt x="34127" y="42175"/>
                  </a:cubicBezTo>
                  <a:cubicBezTo>
                    <a:pt x="30686" y="39959"/>
                    <a:pt x="33558" y="27374"/>
                    <a:pt x="33566" y="24981"/>
                  </a:cubicBezTo>
                  <a:cubicBezTo>
                    <a:pt x="33566" y="24981"/>
                    <a:pt x="43711" y="14145"/>
                    <a:pt x="33842" y="2089"/>
                  </a:cubicBezTo>
                  <a:lnTo>
                    <a:pt x="12583" y="1"/>
                  </a:lnTo>
                  <a:close/>
                </a:path>
              </a:pathLst>
            </a:custGeom>
            <a:gradFill>
              <a:gsLst>
                <a:gs pos="0">
                  <a:schemeClr val="dk2"/>
                </a:gs>
                <a:gs pos="74000">
                  <a:schemeClr val="accent1"/>
                </a:gs>
                <a:gs pos="100000">
                  <a:schemeClr val="accent3"/>
                </a:gs>
              </a:gsLst>
              <a:lin ang="5400012" scaled="0"/>
            </a:gra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13" name="Google Shape;613;p1"/>
            <p:cNvSpPr/>
            <p:nvPr/>
          </p:nvSpPr>
          <p:spPr>
            <a:xfrm>
              <a:off x="6361488" y="1792522"/>
              <a:ext cx="1953178" cy="2572337"/>
            </a:xfrm>
            <a:custGeom>
              <a:rect b="b" l="l" r="r" t="t"/>
              <a:pathLst>
                <a:path extrusionOk="0" h="59107" w="44880">
                  <a:moveTo>
                    <a:pt x="12047" y="476"/>
                  </a:moveTo>
                  <a:lnTo>
                    <a:pt x="33157" y="2547"/>
                  </a:lnTo>
                  <a:cubicBezTo>
                    <a:pt x="42676" y="14273"/>
                    <a:pt x="32932" y="24950"/>
                    <a:pt x="32833" y="25056"/>
                  </a:cubicBezTo>
                  <a:lnTo>
                    <a:pt x="32770" y="25123"/>
                  </a:lnTo>
                  <a:lnTo>
                    <a:pt x="32770" y="25214"/>
                  </a:lnTo>
                  <a:cubicBezTo>
                    <a:pt x="32767" y="25744"/>
                    <a:pt x="32617" y="26813"/>
                    <a:pt x="32428" y="28165"/>
                  </a:cubicBezTo>
                  <a:cubicBezTo>
                    <a:pt x="31764" y="32897"/>
                    <a:pt x="30654" y="40816"/>
                    <a:pt x="33437" y="42607"/>
                  </a:cubicBezTo>
                  <a:cubicBezTo>
                    <a:pt x="36637" y="44669"/>
                    <a:pt x="42773" y="45697"/>
                    <a:pt x="43851" y="45865"/>
                  </a:cubicBezTo>
                  <a:cubicBezTo>
                    <a:pt x="44880" y="50037"/>
                    <a:pt x="43228" y="56347"/>
                    <a:pt x="41611" y="58160"/>
                  </a:cubicBezTo>
                  <a:cubicBezTo>
                    <a:pt x="41412" y="58384"/>
                    <a:pt x="41121" y="58638"/>
                    <a:pt x="40830" y="58638"/>
                  </a:cubicBezTo>
                  <a:cubicBezTo>
                    <a:pt x="40809" y="58638"/>
                    <a:pt x="40788" y="58636"/>
                    <a:pt x="40767" y="58634"/>
                  </a:cubicBezTo>
                  <a:cubicBezTo>
                    <a:pt x="39296" y="58418"/>
                    <a:pt x="39250" y="54866"/>
                    <a:pt x="39357" y="53513"/>
                  </a:cubicBezTo>
                  <a:lnTo>
                    <a:pt x="39380" y="53220"/>
                  </a:lnTo>
                  <a:lnTo>
                    <a:pt x="39089" y="53266"/>
                  </a:lnTo>
                  <a:cubicBezTo>
                    <a:pt x="38345" y="53381"/>
                    <a:pt x="37523" y="53429"/>
                    <a:pt x="36671" y="53429"/>
                  </a:cubicBezTo>
                  <a:cubicBezTo>
                    <a:pt x="32424" y="53429"/>
                    <a:pt x="27414" y="52236"/>
                    <a:pt x="27353" y="52222"/>
                  </a:cubicBezTo>
                  <a:lnTo>
                    <a:pt x="27289" y="52206"/>
                  </a:lnTo>
                  <a:lnTo>
                    <a:pt x="27227" y="52228"/>
                  </a:lnTo>
                  <a:cubicBezTo>
                    <a:pt x="27188" y="52240"/>
                    <a:pt x="25397" y="52807"/>
                    <a:pt x="22726" y="52807"/>
                  </a:cubicBezTo>
                  <a:cubicBezTo>
                    <a:pt x="19540" y="52807"/>
                    <a:pt x="15101" y="51999"/>
                    <a:pt x="10892" y="48474"/>
                  </a:cubicBezTo>
                  <a:cubicBezTo>
                    <a:pt x="3158" y="41997"/>
                    <a:pt x="6491" y="20871"/>
                    <a:pt x="6525" y="20657"/>
                  </a:cubicBezTo>
                  <a:lnTo>
                    <a:pt x="6581" y="20317"/>
                  </a:lnTo>
                  <a:lnTo>
                    <a:pt x="6242" y="20393"/>
                  </a:lnTo>
                  <a:cubicBezTo>
                    <a:pt x="5757" y="20502"/>
                    <a:pt x="5296" y="20557"/>
                    <a:pt x="4864" y="20557"/>
                  </a:cubicBezTo>
                  <a:cubicBezTo>
                    <a:pt x="3720" y="20557"/>
                    <a:pt x="2776" y="20174"/>
                    <a:pt x="2094" y="19424"/>
                  </a:cubicBezTo>
                  <a:cubicBezTo>
                    <a:pt x="604" y="17783"/>
                    <a:pt x="519" y="14505"/>
                    <a:pt x="1859" y="10428"/>
                  </a:cubicBezTo>
                  <a:cubicBezTo>
                    <a:pt x="4166" y="3412"/>
                    <a:pt x="11404" y="704"/>
                    <a:pt x="12047" y="476"/>
                  </a:cubicBezTo>
                  <a:close/>
                  <a:moveTo>
                    <a:pt x="11992" y="1"/>
                  </a:moveTo>
                  <a:lnTo>
                    <a:pt x="11945" y="17"/>
                  </a:lnTo>
                  <a:cubicBezTo>
                    <a:pt x="11865" y="42"/>
                    <a:pt x="3894" y="2745"/>
                    <a:pt x="1415" y="10281"/>
                  </a:cubicBezTo>
                  <a:cubicBezTo>
                    <a:pt x="0" y="14583"/>
                    <a:pt x="119" y="17942"/>
                    <a:pt x="1749" y="19736"/>
                  </a:cubicBezTo>
                  <a:cubicBezTo>
                    <a:pt x="2523" y="20588"/>
                    <a:pt x="3580" y="21022"/>
                    <a:pt x="4856" y="21022"/>
                  </a:cubicBezTo>
                  <a:cubicBezTo>
                    <a:pt x="5224" y="21022"/>
                    <a:pt x="5610" y="20986"/>
                    <a:pt x="6013" y="20913"/>
                  </a:cubicBezTo>
                  <a:lnTo>
                    <a:pt x="6013" y="20913"/>
                  </a:lnTo>
                  <a:cubicBezTo>
                    <a:pt x="5830" y="22182"/>
                    <a:pt x="5210" y="26893"/>
                    <a:pt x="5312" y="32150"/>
                  </a:cubicBezTo>
                  <a:cubicBezTo>
                    <a:pt x="5475" y="40421"/>
                    <a:pt x="7251" y="46034"/>
                    <a:pt x="10592" y="48831"/>
                  </a:cubicBezTo>
                  <a:cubicBezTo>
                    <a:pt x="14902" y="52440"/>
                    <a:pt x="19455" y="53269"/>
                    <a:pt x="22729" y="53269"/>
                  </a:cubicBezTo>
                  <a:cubicBezTo>
                    <a:pt x="25207" y="53269"/>
                    <a:pt x="26953" y="52794"/>
                    <a:pt x="27306" y="52689"/>
                  </a:cubicBezTo>
                  <a:cubicBezTo>
                    <a:pt x="27935" y="52837"/>
                    <a:pt x="32575" y="53898"/>
                    <a:pt x="36637" y="53898"/>
                  </a:cubicBezTo>
                  <a:cubicBezTo>
                    <a:pt x="37414" y="53898"/>
                    <a:pt x="38171" y="53859"/>
                    <a:pt x="38874" y="53767"/>
                  </a:cubicBezTo>
                  <a:lnTo>
                    <a:pt x="38874" y="53767"/>
                  </a:lnTo>
                  <a:cubicBezTo>
                    <a:pt x="38819" y="54889"/>
                    <a:pt x="38772" y="58815"/>
                    <a:pt x="40698" y="59096"/>
                  </a:cubicBezTo>
                  <a:cubicBezTo>
                    <a:pt x="40745" y="59103"/>
                    <a:pt x="40791" y="59107"/>
                    <a:pt x="40839" y="59107"/>
                  </a:cubicBezTo>
                  <a:cubicBezTo>
                    <a:pt x="41206" y="59107"/>
                    <a:pt x="41582" y="58895"/>
                    <a:pt x="41959" y="58474"/>
                  </a:cubicBezTo>
                  <a:cubicBezTo>
                    <a:pt x="42846" y="57480"/>
                    <a:pt x="43705" y="55330"/>
                    <a:pt x="44202" y="52861"/>
                  </a:cubicBezTo>
                  <a:cubicBezTo>
                    <a:pt x="44745" y="50153"/>
                    <a:pt x="44768" y="47507"/>
                    <a:pt x="44263" y="45602"/>
                  </a:cubicBezTo>
                  <a:lnTo>
                    <a:pt x="44223" y="45452"/>
                  </a:lnTo>
                  <a:lnTo>
                    <a:pt x="44071" y="45431"/>
                  </a:lnTo>
                  <a:cubicBezTo>
                    <a:pt x="44001" y="45421"/>
                    <a:pt x="37045" y="44382"/>
                    <a:pt x="33687" y="42219"/>
                  </a:cubicBezTo>
                  <a:cubicBezTo>
                    <a:pt x="31155" y="40590"/>
                    <a:pt x="32282" y="32553"/>
                    <a:pt x="32887" y="28235"/>
                  </a:cubicBezTo>
                  <a:cubicBezTo>
                    <a:pt x="33070" y="26934"/>
                    <a:pt x="33216" y="25894"/>
                    <a:pt x="33233" y="25311"/>
                  </a:cubicBezTo>
                  <a:cubicBezTo>
                    <a:pt x="34070" y="24359"/>
                    <a:pt x="42932" y="13758"/>
                    <a:pt x="33455" y="2181"/>
                  </a:cubicBezTo>
                  <a:lnTo>
                    <a:pt x="33393" y="2105"/>
                  </a:lnTo>
                  <a:lnTo>
                    <a:pt x="12041" y="7"/>
                  </a:lnTo>
                  <a:lnTo>
                    <a:pt x="11992" y="1"/>
                  </a:ln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14" name="Google Shape;614;p1"/>
            <p:cNvSpPr/>
            <p:nvPr/>
          </p:nvSpPr>
          <p:spPr>
            <a:xfrm>
              <a:off x="7619328" y="4090609"/>
              <a:ext cx="165594" cy="208809"/>
            </a:xfrm>
            <a:custGeom>
              <a:rect b="b" l="l" r="r" t="t"/>
              <a:pathLst>
                <a:path extrusionOk="0" h="4798" w="3805">
                  <a:moveTo>
                    <a:pt x="268" y="1"/>
                  </a:moveTo>
                  <a:cubicBezTo>
                    <a:pt x="268" y="1"/>
                    <a:pt x="0" y="4454"/>
                    <a:pt x="1363" y="4781"/>
                  </a:cubicBezTo>
                  <a:cubicBezTo>
                    <a:pt x="1409" y="4792"/>
                    <a:pt x="1455" y="4798"/>
                    <a:pt x="1500" y="4798"/>
                  </a:cubicBezTo>
                  <a:cubicBezTo>
                    <a:pt x="2798" y="4798"/>
                    <a:pt x="3804" y="392"/>
                    <a:pt x="3804" y="392"/>
                  </a:cubicBezTo>
                  <a:lnTo>
                    <a:pt x="268" y="1"/>
                  </a:lnTo>
                  <a:close/>
                </a:path>
              </a:pathLst>
            </a:custGeom>
            <a:gradFill>
              <a:gsLst>
                <a:gs pos="0">
                  <a:schemeClr val="accent5"/>
                </a:gs>
                <a:gs pos="100000">
                  <a:schemeClr val="accent3"/>
                </a:gs>
              </a:gsLst>
              <a:lin ang="5400012" scaled="0"/>
            </a:gra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15" name="Google Shape;615;p1"/>
            <p:cNvSpPr/>
            <p:nvPr/>
          </p:nvSpPr>
          <p:spPr>
            <a:xfrm>
              <a:off x="7610580" y="4079425"/>
              <a:ext cx="186744" cy="230221"/>
            </a:xfrm>
            <a:custGeom>
              <a:rect b="b" l="l" r="r" t="t"/>
              <a:pathLst>
                <a:path extrusionOk="0" h="5290" w="4291">
                  <a:moveTo>
                    <a:pt x="690" y="517"/>
                  </a:moveTo>
                  <a:lnTo>
                    <a:pt x="3717" y="850"/>
                  </a:lnTo>
                  <a:cubicBezTo>
                    <a:pt x="3437" y="1967"/>
                    <a:pt x="2727" y="4257"/>
                    <a:pt x="1945" y="4742"/>
                  </a:cubicBezTo>
                  <a:cubicBezTo>
                    <a:pt x="1859" y="4796"/>
                    <a:pt x="1779" y="4822"/>
                    <a:pt x="1700" y="4822"/>
                  </a:cubicBezTo>
                  <a:cubicBezTo>
                    <a:pt x="1673" y="4822"/>
                    <a:pt x="1647" y="4819"/>
                    <a:pt x="1620" y="4813"/>
                  </a:cubicBezTo>
                  <a:cubicBezTo>
                    <a:pt x="806" y="4617"/>
                    <a:pt x="622" y="2172"/>
                    <a:pt x="690" y="517"/>
                  </a:cubicBezTo>
                  <a:close/>
                  <a:moveTo>
                    <a:pt x="250" y="0"/>
                  </a:moveTo>
                  <a:lnTo>
                    <a:pt x="235" y="245"/>
                  </a:lnTo>
                  <a:cubicBezTo>
                    <a:pt x="207" y="719"/>
                    <a:pt x="1" y="4904"/>
                    <a:pt x="1511" y="5266"/>
                  </a:cubicBezTo>
                  <a:cubicBezTo>
                    <a:pt x="1574" y="5282"/>
                    <a:pt x="1638" y="5289"/>
                    <a:pt x="1703" y="5289"/>
                  </a:cubicBezTo>
                  <a:cubicBezTo>
                    <a:pt x="1866" y="5289"/>
                    <a:pt x="2029" y="5240"/>
                    <a:pt x="2189" y="5140"/>
                  </a:cubicBezTo>
                  <a:cubicBezTo>
                    <a:pt x="3356" y="4416"/>
                    <a:pt x="4145" y="1078"/>
                    <a:pt x="4231" y="701"/>
                  </a:cubicBezTo>
                  <a:lnTo>
                    <a:pt x="4290" y="446"/>
                  </a:lnTo>
                  <a:lnTo>
                    <a:pt x="250" y="0"/>
                  </a:ln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16" name="Google Shape;616;p1"/>
            <p:cNvSpPr/>
            <p:nvPr/>
          </p:nvSpPr>
          <p:spPr>
            <a:xfrm>
              <a:off x="8144693" y="1359199"/>
              <a:ext cx="130995" cy="234094"/>
            </a:xfrm>
            <a:custGeom>
              <a:rect b="b" l="l" r="r" t="t"/>
              <a:pathLst>
                <a:path extrusionOk="0" h="5379" w="3010">
                  <a:moveTo>
                    <a:pt x="1900" y="1"/>
                  </a:moveTo>
                  <a:lnTo>
                    <a:pt x="0" y="2459"/>
                  </a:lnTo>
                  <a:lnTo>
                    <a:pt x="1108" y="5379"/>
                  </a:lnTo>
                  <a:lnTo>
                    <a:pt x="3009" y="2919"/>
                  </a:lnTo>
                  <a:lnTo>
                    <a:pt x="1900" y="1"/>
                  </a:lnTo>
                  <a:close/>
                </a:path>
              </a:pathLst>
            </a:custGeom>
            <a:solidFill>
              <a:schemeClr val="accen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17" name="Google Shape;617;p1"/>
            <p:cNvSpPr/>
            <p:nvPr/>
          </p:nvSpPr>
          <p:spPr>
            <a:xfrm>
              <a:off x="8133117" y="1338614"/>
              <a:ext cx="154061" cy="275264"/>
            </a:xfrm>
            <a:custGeom>
              <a:rect b="b" l="l" r="r" t="t"/>
              <a:pathLst>
                <a:path extrusionOk="0" h="6325" w="3540">
                  <a:moveTo>
                    <a:pt x="2096" y="944"/>
                  </a:moveTo>
                  <a:lnTo>
                    <a:pt x="3010" y="3352"/>
                  </a:lnTo>
                  <a:lnTo>
                    <a:pt x="1444" y="5379"/>
                  </a:lnTo>
                  <a:lnTo>
                    <a:pt x="530" y="2972"/>
                  </a:lnTo>
                  <a:lnTo>
                    <a:pt x="2096" y="944"/>
                  </a:lnTo>
                  <a:close/>
                  <a:moveTo>
                    <a:pt x="2236" y="1"/>
                  </a:moveTo>
                  <a:lnTo>
                    <a:pt x="1" y="2894"/>
                  </a:lnTo>
                  <a:lnTo>
                    <a:pt x="1305" y="6325"/>
                  </a:lnTo>
                  <a:lnTo>
                    <a:pt x="3539" y="3431"/>
                  </a:lnTo>
                  <a:lnTo>
                    <a:pt x="2236" y="1"/>
                  </a:ln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18" name="Google Shape;618;p1"/>
            <p:cNvSpPr/>
            <p:nvPr/>
          </p:nvSpPr>
          <p:spPr>
            <a:xfrm>
              <a:off x="8267504" y="1593638"/>
              <a:ext cx="94134" cy="166769"/>
            </a:xfrm>
            <a:custGeom>
              <a:rect b="b" l="l" r="r" t="t"/>
              <a:pathLst>
                <a:path extrusionOk="0" h="3832" w="2163">
                  <a:moveTo>
                    <a:pt x="1363" y="1"/>
                  </a:moveTo>
                  <a:lnTo>
                    <a:pt x="0" y="1751"/>
                  </a:lnTo>
                  <a:lnTo>
                    <a:pt x="799" y="3831"/>
                  </a:lnTo>
                  <a:lnTo>
                    <a:pt x="2162" y="2081"/>
                  </a:lnTo>
                  <a:lnTo>
                    <a:pt x="1363" y="1"/>
                  </a:lnTo>
                  <a:close/>
                </a:path>
              </a:pathLst>
            </a:custGeom>
            <a:solidFill>
              <a:schemeClr val="accen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19" name="Google Shape;619;p1"/>
            <p:cNvSpPr/>
            <p:nvPr/>
          </p:nvSpPr>
          <p:spPr>
            <a:xfrm>
              <a:off x="8255928" y="1573271"/>
              <a:ext cx="117286" cy="207547"/>
            </a:xfrm>
            <a:custGeom>
              <a:rect b="b" l="l" r="r" t="t"/>
              <a:pathLst>
                <a:path extrusionOk="0" h="4769" w="2695">
                  <a:moveTo>
                    <a:pt x="1560" y="937"/>
                  </a:moveTo>
                  <a:lnTo>
                    <a:pt x="2164" y="2509"/>
                  </a:lnTo>
                  <a:lnTo>
                    <a:pt x="1135" y="3830"/>
                  </a:lnTo>
                  <a:lnTo>
                    <a:pt x="531" y="2258"/>
                  </a:lnTo>
                  <a:lnTo>
                    <a:pt x="1560" y="937"/>
                  </a:lnTo>
                  <a:close/>
                  <a:moveTo>
                    <a:pt x="1699" y="0"/>
                  </a:moveTo>
                  <a:lnTo>
                    <a:pt x="1" y="2181"/>
                  </a:lnTo>
                  <a:lnTo>
                    <a:pt x="996" y="4769"/>
                  </a:lnTo>
                  <a:lnTo>
                    <a:pt x="2695" y="2589"/>
                  </a:lnTo>
                  <a:lnTo>
                    <a:pt x="1699" y="0"/>
                  </a:ln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20" name="Google Shape;620;p1"/>
            <p:cNvSpPr/>
            <p:nvPr/>
          </p:nvSpPr>
          <p:spPr>
            <a:xfrm>
              <a:off x="6439649" y="3693581"/>
              <a:ext cx="131039" cy="234094"/>
            </a:xfrm>
            <a:custGeom>
              <a:rect b="b" l="l" r="r" t="t"/>
              <a:pathLst>
                <a:path extrusionOk="0" h="5379" w="3011">
                  <a:moveTo>
                    <a:pt x="1902" y="1"/>
                  </a:moveTo>
                  <a:lnTo>
                    <a:pt x="1" y="2460"/>
                  </a:lnTo>
                  <a:lnTo>
                    <a:pt x="1111" y="5379"/>
                  </a:lnTo>
                  <a:lnTo>
                    <a:pt x="3010" y="2920"/>
                  </a:lnTo>
                  <a:lnTo>
                    <a:pt x="1902" y="1"/>
                  </a:lnTo>
                  <a:close/>
                </a:path>
              </a:pathLst>
            </a:custGeom>
            <a:solidFill>
              <a:schemeClr val="accent5"/>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21" name="Google Shape;621;p1"/>
            <p:cNvSpPr/>
            <p:nvPr/>
          </p:nvSpPr>
          <p:spPr>
            <a:xfrm>
              <a:off x="6428160" y="3672997"/>
              <a:ext cx="154017" cy="275264"/>
            </a:xfrm>
            <a:custGeom>
              <a:rect b="b" l="l" r="r" t="t"/>
              <a:pathLst>
                <a:path extrusionOk="0" h="6325" w="3539">
                  <a:moveTo>
                    <a:pt x="2095" y="947"/>
                  </a:moveTo>
                  <a:lnTo>
                    <a:pt x="3010" y="3355"/>
                  </a:lnTo>
                  <a:lnTo>
                    <a:pt x="1444" y="5380"/>
                  </a:lnTo>
                  <a:lnTo>
                    <a:pt x="530" y="2973"/>
                  </a:lnTo>
                  <a:lnTo>
                    <a:pt x="2095" y="947"/>
                  </a:lnTo>
                  <a:close/>
                  <a:moveTo>
                    <a:pt x="2235" y="1"/>
                  </a:moveTo>
                  <a:lnTo>
                    <a:pt x="0" y="2894"/>
                  </a:lnTo>
                  <a:lnTo>
                    <a:pt x="1303" y="6325"/>
                  </a:lnTo>
                  <a:lnTo>
                    <a:pt x="3539" y="3431"/>
                  </a:lnTo>
                  <a:lnTo>
                    <a:pt x="2235" y="1"/>
                  </a:ln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22" name="Google Shape;622;p1"/>
            <p:cNvSpPr/>
            <p:nvPr/>
          </p:nvSpPr>
          <p:spPr>
            <a:xfrm>
              <a:off x="6562461" y="3928064"/>
              <a:ext cx="94177" cy="166769"/>
            </a:xfrm>
            <a:custGeom>
              <a:rect b="b" l="l" r="r" t="t"/>
              <a:pathLst>
                <a:path extrusionOk="0" h="3832" w="2164">
                  <a:moveTo>
                    <a:pt x="1364" y="1"/>
                  </a:moveTo>
                  <a:lnTo>
                    <a:pt x="0" y="1751"/>
                  </a:lnTo>
                  <a:lnTo>
                    <a:pt x="800" y="3831"/>
                  </a:lnTo>
                  <a:lnTo>
                    <a:pt x="2163" y="2081"/>
                  </a:lnTo>
                  <a:lnTo>
                    <a:pt x="1364" y="1"/>
                  </a:lnTo>
                  <a:close/>
                </a:path>
              </a:pathLst>
            </a:custGeom>
            <a:solidFill>
              <a:schemeClr val="accent5"/>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23" name="Google Shape;623;p1"/>
            <p:cNvSpPr/>
            <p:nvPr/>
          </p:nvSpPr>
          <p:spPr>
            <a:xfrm>
              <a:off x="6550928" y="3907697"/>
              <a:ext cx="117199" cy="207503"/>
            </a:xfrm>
            <a:custGeom>
              <a:rect b="b" l="l" r="r" t="t"/>
              <a:pathLst>
                <a:path extrusionOk="0" h="4768" w="2693">
                  <a:moveTo>
                    <a:pt x="1559" y="937"/>
                  </a:moveTo>
                  <a:lnTo>
                    <a:pt x="2163" y="2509"/>
                  </a:lnTo>
                  <a:lnTo>
                    <a:pt x="1135" y="3830"/>
                  </a:lnTo>
                  <a:lnTo>
                    <a:pt x="531" y="2258"/>
                  </a:lnTo>
                  <a:lnTo>
                    <a:pt x="1559" y="937"/>
                  </a:lnTo>
                  <a:close/>
                  <a:moveTo>
                    <a:pt x="1699" y="1"/>
                  </a:moveTo>
                  <a:lnTo>
                    <a:pt x="1" y="2180"/>
                  </a:lnTo>
                  <a:lnTo>
                    <a:pt x="997" y="4768"/>
                  </a:lnTo>
                  <a:lnTo>
                    <a:pt x="2693" y="2589"/>
                  </a:lnTo>
                  <a:lnTo>
                    <a:pt x="1699" y="1"/>
                  </a:ln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24" name="Google Shape;624;p1"/>
            <p:cNvSpPr/>
            <p:nvPr/>
          </p:nvSpPr>
          <p:spPr>
            <a:xfrm>
              <a:off x="6788370" y="2211005"/>
              <a:ext cx="282488" cy="275699"/>
            </a:xfrm>
            <a:custGeom>
              <a:rect b="b" l="l" r="r" t="t"/>
              <a:pathLst>
                <a:path extrusionOk="0" h="6335" w="6491">
                  <a:moveTo>
                    <a:pt x="2575" y="0"/>
                  </a:moveTo>
                  <a:lnTo>
                    <a:pt x="1970" y="2096"/>
                  </a:lnTo>
                  <a:lnTo>
                    <a:pt x="0" y="3100"/>
                  </a:lnTo>
                  <a:lnTo>
                    <a:pt x="2112" y="4095"/>
                  </a:lnTo>
                  <a:lnTo>
                    <a:pt x="2616" y="6334"/>
                  </a:lnTo>
                  <a:lnTo>
                    <a:pt x="3852" y="4393"/>
                  </a:lnTo>
                  <a:lnTo>
                    <a:pt x="6491" y="4903"/>
                  </a:lnTo>
                  <a:lnTo>
                    <a:pt x="5202" y="2869"/>
                  </a:lnTo>
                  <a:lnTo>
                    <a:pt x="6163" y="1288"/>
                  </a:lnTo>
                  <a:lnTo>
                    <a:pt x="4058" y="1409"/>
                  </a:lnTo>
                  <a:lnTo>
                    <a:pt x="2575" y="0"/>
                  </a:lnTo>
                  <a:close/>
                </a:path>
              </a:pathLst>
            </a:custGeom>
            <a:solidFill>
              <a:schemeClr val="accent3"/>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25" name="Google Shape;625;p1"/>
            <p:cNvSpPr/>
            <p:nvPr/>
          </p:nvSpPr>
          <p:spPr>
            <a:xfrm>
              <a:off x="6765261" y="2191987"/>
              <a:ext cx="326705" cy="320742"/>
            </a:xfrm>
            <a:custGeom>
              <a:rect b="b" l="l" r="r" t="t"/>
              <a:pathLst>
                <a:path extrusionOk="0" h="7370" w="7507">
                  <a:moveTo>
                    <a:pt x="3224" y="870"/>
                  </a:moveTo>
                  <a:lnTo>
                    <a:pt x="4502" y="2085"/>
                  </a:lnTo>
                  <a:lnTo>
                    <a:pt x="6264" y="1982"/>
                  </a:lnTo>
                  <a:lnTo>
                    <a:pt x="5459" y="3309"/>
                  </a:lnTo>
                  <a:lnTo>
                    <a:pt x="6536" y="5009"/>
                  </a:lnTo>
                  <a:lnTo>
                    <a:pt x="6536" y="5009"/>
                  </a:lnTo>
                  <a:lnTo>
                    <a:pt x="4272" y="4572"/>
                  </a:lnTo>
                  <a:lnTo>
                    <a:pt x="3253" y="6173"/>
                  </a:lnTo>
                  <a:lnTo>
                    <a:pt x="2847" y="4370"/>
                  </a:lnTo>
                  <a:lnTo>
                    <a:pt x="1061" y="3529"/>
                  </a:lnTo>
                  <a:lnTo>
                    <a:pt x="2697" y="2696"/>
                  </a:lnTo>
                  <a:lnTo>
                    <a:pt x="3224" y="870"/>
                  </a:lnTo>
                  <a:close/>
                  <a:moveTo>
                    <a:pt x="2987" y="1"/>
                  </a:moveTo>
                  <a:lnTo>
                    <a:pt x="2304" y="2371"/>
                  </a:lnTo>
                  <a:lnTo>
                    <a:pt x="0" y="3545"/>
                  </a:lnTo>
                  <a:lnTo>
                    <a:pt x="2440" y="4695"/>
                  </a:lnTo>
                  <a:lnTo>
                    <a:pt x="3043" y="7370"/>
                  </a:lnTo>
                  <a:lnTo>
                    <a:pt x="4494" y="5088"/>
                  </a:lnTo>
                  <a:lnTo>
                    <a:pt x="7506" y="5670"/>
                  </a:lnTo>
                  <a:lnTo>
                    <a:pt x="6006" y="3301"/>
                  </a:lnTo>
                  <a:lnTo>
                    <a:pt x="7123" y="1464"/>
                  </a:lnTo>
                  <a:lnTo>
                    <a:pt x="4676" y="1606"/>
                  </a:lnTo>
                  <a:lnTo>
                    <a:pt x="2987" y="1"/>
                  </a:ln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26" name="Google Shape;626;p1"/>
            <p:cNvSpPr/>
            <p:nvPr/>
          </p:nvSpPr>
          <p:spPr>
            <a:xfrm>
              <a:off x="6615467" y="788834"/>
              <a:ext cx="1450522" cy="1214513"/>
            </a:xfrm>
            <a:custGeom>
              <a:rect b="b" l="l" r="r" t="t"/>
              <a:pathLst>
                <a:path extrusionOk="0" h="27907" w="33330">
                  <a:moveTo>
                    <a:pt x="16495" y="0"/>
                  </a:moveTo>
                  <a:cubicBezTo>
                    <a:pt x="8907" y="0"/>
                    <a:pt x="2307" y="5363"/>
                    <a:pt x="1210" y="12847"/>
                  </a:cubicBezTo>
                  <a:cubicBezTo>
                    <a:pt x="1" y="21098"/>
                    <a:pt x="6293" y="26396"/>
                    <a:pt x="14827" y="27649"/>
                  </a:cubicBezTo>
                  <a:cubicBezTo>
                    <a:pt x="16000" y="27820"/>
                    <a:pt x="17153" y="27907"/>
                    <a:pt x="18274" y="27907"/>
                  </a:cubicBezTo>
                  <a:cubicBezTo>
                    <a:pt x="25318" y="27907"/>
                    <a:pt x="31078" y="24495"/>
                    <a:pt x="32120" y="17377"/>
                  </a:cubicBezTo>
                  <a:cubicBezTo>
                    <a:pt x="33330" y="9126"/>
                    <a:pt x="27391" y="1424"/>
                    <a:pt x="18855" y="173"/>
                  </a:cubicBezTo>
                  <a:cubicBezTo>
                    <a:pt x="18061" y="57"/>
                    <a:pt x="17273" y="0"/>
                    <a:pt x="16495" y="0"/>
                  </a:cubicBezTo>
                  <a:close/>
                </a:path>
              </a:pathLst>
            </a:custGeom>
            <a:gradFill>
              <a:gsLst>
                <a:gs pos="0">
                  <a:schemeClr val="accent5"/>
                </a:gs>
                <a:gs pos="100000">
                  <a:schemeClr val="accent1"/>
                </a:gs>
              </a:gsLst>
              <a:lin ang="5400012" scaled="0"/>
            </a:gra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27" name="Google Shape;627;p1"/>
            <p:cNvSpPr/>
            <p:nvPr/>
          </p:nvSpPr>
          <p:spPr>
            <a:xfrm>
              <a:off x="6632788" y="778650"/>
              <a:ext cx="1416532" cy="1235054"/>
            </a:xfrm>
            <a:custGeom>
              <a:rect b="b" l="l" r="r" t="t"/>
              <a:pathLst>
                <a:path extrusionOk="0" h="28379" w="32549">
                  <a:moveTo>
                    <a:pt x="16106" y="468"/>
                  </a:moveTo>
                  <a:cubicBezTo>
                    <a:pt x="16869" y="468"/>
                    <a:pt x="17644" y="524"/>
                    <a:pt x="18425" y="639"/>
                  </a:cubicBezTo>
                  <a:cubicBezTo>
                    <a:pt x="22494" y="1236"/>
                    <a:pt x="26093" y="3328"/>
                    <a:pt x="28561" y="6528"/>
                  </a:cubicBezTo>
                  <a:cubicBezTo>
                    <a:pt x="31027" y="9727"/>
                    <a:pt x="32069" y="13651"/>
                    <a:pt x="31493" y="17579"/>
                  </a:cubicBezTo>
                  <a:cubicBezTo>
                    <a:pt x="30933" y="21403"/>
                    <a:pt x="28935" y="24350"/>
                    <a:pt x="25713" y="26106"/>
                  </a:cubicBezTo>
                  <a:cubicBezTo>
                    <a:pt x="23538" y="27291"/>
                    <a:pt x="20820" y="27904"/>
                    <a:pt x="17847" y="27904"/>
                  </a:cubicBezTo>
                  <a:cubicBezTo>
                    <a:pt x="16749" y="27904"/>
                    <a:pt x="15617" y="27820"/>
                    <a:pt x="14465" y="27651"/>
                  </a:cubicBezTo>
                  <a:cubicBezTo>
                    <a:pt x="10190" y="27025"/>
                    <a:pt x="6521" y="25353"/>
                    <a:pt x="4134" y="22943"/>
                  </a:cubicBezTo>
                  <a:cubicBezTo>
                    <a:pt x="1553" y="20337"/>
                    <a:pt x="485" y="16939"/>
                    <a:pt x="1044" y="13115"/>
                  </a:cubicBezTo>
                  <a:cubicBezTo>
                    <a:pt x="2121" y="5757"/>
                    <a:pt x="8639" y="468"/>
                    <a:pt x="16106" y="468"/>
                  </a:cubicBezTo>
                  <a:close/>
                  <a:moveTo>
                    <a:pt x="16110" y="0"/>
                  </a:moveTo>
                  <a:cubicBezTo>
                    <a:pt x="8413" y="0"/>
                    <a:pt x="1694" y="5456"/>
                    <a:pt x="583" y="13047"/>
                  </a:cubicBezTo>
                  <a:cubicBezTo>
                    <a:pt x="0" y="17022"/>
                    <a:pt x="1113" y="20557"/>
                    <a:pt x="3802" y="23270"/>
                  </a:cubicBezTo>
                  <a:cubicBezTo>
                    <a:pt x="6296" y="25788"/>
                    <a:pt x="9960" y="27463"/>
                    <a:pt x="14396" y="28113"/>
                  </a:cubicBezTo>
                  <a:cubicBezTo>
                    <a:pt x="15604" y="28290"/>
                    <a:pt x="16781" y="28378"/>
                    <a:pt x="17912" y="28378"/>
                  </a:cubicBezTo>
                  <a:cubicBezTo>
                    <a:pt x="20943" y="28378"/>
                    <a:pt x="23672" y="27750"/>
                    <a:pt x="25938" y="26514"/>
                  </a:cubicBezTo>
                  <a:cubicBezTo>
                    <a:pt x="29292" y="24686"/>
                    <a:pt x="31371" y="21618"/>
                    <a:pt x="31955" y="17644"/>
                  </a:cubicBezTo>
                  <a:cubicBezTo>
                    <a:pt x="32549" y="13589"/>
                    <a:pt x="31474" y="9541"/>
                    <a:pt x="28930" y="6241"/>
                  </a:cubicBezTo>
                  <a:cubicBezTo>
                    <a:pt x="26388" y="2943"/>
                    <a:pt x="22680" y="789"/>
                    <a:pt x="18492" y="174"/>
                  </a:cubicBezTo>
                  <a:cubicBezTo>
                    <a:pt x="17691" y="57"/>
                    <a:pt x="16896" y="0"/>
                    <a:pt x="16110"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28" name="Google Shape;628;p1"/>
            <p:cNvSpPr/>
            <p:nvPr/>
          </p:nvSpPr>
          <p:spPr>
            <a:xfrm>
              <a:off x="6790807" y="3845551"/>
              <a:ext cx="276787" cy="204370"/>
            </a:xfrm>
            <a:custGeom>
              <a:rect b="b" l="l" r="r" t="t"/>
              <a:pathLst>
                <a:path extrusionOk="0" h="4696" w="6360">
                  <a:moveTo>
                    <a:pt x="1630" y="1"/>
                  </a:moveTo>
                  <a:cubicBezTo>
                    <a:pt x="985" y="1"/>
                    <a:pt x="409" y="206"/>
                    <a:pt x="0" y="631"/>
                  </a:cubicBezTo>
                  <a:cubicBezTo>
                    <a:pt x="277" y="933"/>
                    <a:pt x="566" y="1218"/>
                    <a:pt x="877" y="1476"/>
                  </a:cubicBezTo>
                  <a:cubicBezTo>
                    <a:pt x="2697" y="3002"/>
                    <a:pt x="4554" y="4022"/>
                    <a:pt x="6337" y="4696"/>
                  </a:cubicBezTo>
                  <a:cubicBezTo>
                    <a:pt x="6360" y="3649"/>
                    <a:pt x="5811" y="2411"/>
                    <a:pt x="4775" y="1423"/>
                  </a:cubicBezTo>
                  <a:cubicBezTo>
                    <a:pt x="3805" y="495"/>
                    <a:pt x="2633" y="1"/>
                    <a:pt x="1630" y="1"/>
                  </a:cubicBezTo>
                  <a:close/>
                </a:path>
              </a:pathLst>
            </a:custGeom>
            <a:solidFill>
              <a:schemeClr val="accen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29" name="Google Shape;629;p1"/>
            <p:cNvSpPr/>
            <p:nvPr/>
          </p:nvSpPr>
          <p:spPr>
            <a:xfrm>
              <a:off x="6776924" y="3835672"/>
              <a:ext cx="300984" cy="228828"/>
            </a:xfrm>
            <a:custGeom>
              <a:rect b="b" l="l" r="r" t="t"/>
              <a:pathLst>
                <a:path extrusionOk="0" h="5258" w="6916">
                  <a:moveTo>
                    <a:pt x="1951" y="459"/>
                  </a:moveTo>
                  <a:cubicBezTo>
                    <a:pt x="2893" y="459"/>
                    <a:pt x="4008" y="933"/>
                    <a:pt x="4935" y="1817"/>
                  </a:cubicBezTo>
                  <a:cubicBezTo>
                    <a:pt x="5785" y="2630"/>
                    <a:pt x="6320" y="3636"/>
                    <a:pt x="6411" y="4575"/>
                  </a:cubicBezTo>
                  <a:cubicBezTo>
                    <a:pt x="4603" y="3851"/>
                    <a:pt x="2901" y="2826"/>
                    <a:pt x="1346" y="1525"/>
                  </a:cubicBezTo>
                  <a:cubicBezTo>
                    <a:pt x="1112" y="1328"/>
                    <a:pt x="883" y="1114"/>
                    <a:pt x="651" y="870"/>
                  </a:cubicBezTo>
                  <a:cubicBezTo>
                    <a:pt x="999" y="593"/>
                    <a:pt x="1451" y="459"/>
                    <a:pt x="1951" y="459"/>
                  </a:cubicBezTo>
                  <a:close/>
                  <a:moveTo>
                    <a:pt x="1946" y="1"/>
                  </a:moveTo>
                  <a:cubicBezTo>
                    <a:pt x="1238" y="1"/>
                    <a:pt x="602" y="227"/>
                    <a:pt x="152" y="696"/>
                  </a:cubicBezTo>
                  <a:lnTo>
                    <a:pt x="0" y="854"/>
                  </a:lnTo>
                  <a:lnTo>
                    <a:pt x="147" y="1015"/>
                  </a:lnTo>
                  <a:cubicBezTo>
                    <a:pt x="449" y="1346"/>
                    <a:pt x="744" y="1629"/>
                    <a:pt x="1046" y="1882"/>
                  </a:cubicBezTo>
                  <a:cubicBezTo>
                    <a:pt x="2734" y="3296"/>
                    <a:pt x="4593" y="4392"/>
                    <a:pt x="6574" y="5141"/>
                  </a:cubicBezTo>
                  <a:lnTo>
                    <a:pt x="6883" y="5258"/>
                  </a:lnTo>
                  <a:lnTo>
                    <a:pt x="6889" y="4929"/>
                  </a:lnTo>
                  <a:cubicBezTo>
                    <a:pt x="6916" y="3771"/>
                    <a:pt x="6304" y="2483"/>
                    <a:pt x="5257" y="1481"/>
                  </a:cubicBezTo>
                  <a:cubicBezTo>
                    <a:pt x="4244" y="514"/>
                    <a:pt x="3012" y="1"/>
                    <a:pt x="1946"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30" name="Google Shape;630;p1"/>
            <p:cNvSpPr/>
            <p:nvPr/>
          </p:nvSpPr>
          <p:spPr>
            <a:xfrm>
              <a:off x="6389907" y="2231677"/>
              <a:ext cx="88476" cy="278049"/>
            </a:xfrm>
            <a:custGeom>
              <a:rect b="b" l="l" r="r" t="t"/>
              <a:pathLst>
                <a:path extrusionOk="0" h="6389" w="2033">
                  <a:moveTo>
                    <a:pt x="1051" y="0"/>
                  </a:moveTo>
                  <a:cubicBezTo>
                    <a:pt x="299" y="2211"/>
                    <a:pt x="1" y="4499"/>
                    <a:pt x="142" y="6388"/>
                  </a:cubicBezTo>
                  <a:cubicBezTo>
                    <a:pt x="899" y="6074"/>
                    <a:pt x="1591" y="4879"/>
                    <a:pt x="1810" y="3378"/>
                  </a:cubicBezTo>
                  <a:cubicBezTo>
                    <a:pt x="2032" y="1858"/>
                    <a:pt x="1701" y="503"/>
                    <a:pt x="1051" y="0"/>
                  </a:cubicBezTo>
                  <a:close/>
                </a:path>
              </a:pathLst>
            </a:custGeom>
            <a:solidFill>
              <a:srgbClr val="FD99D7"/>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31" name="Google Shape;631;p1"/>
            <p:cNvSpPr/>
            <p:nvPr/>
          </p:nvSpPr>
          <p:spPr>
            <a:xfrm>
              <a:off x="6379549" y="2215009"/>
              <a:ext cx="109279" cy="309471"/>
            </a:xfrm>
            <a:custGeom>
              <a:rect b="b" l="l" r="r" t="t"/>
              <a:pathLst>
                <a:path extrusionOk="0" h="7111" w="2511">
                  <a:moveTo>
                    <a:pt x="1391" y="826"/>
                  </a:moveTo>
                  <a:cubicBezTo>
                    <a:pt x="1818" y="1416"/>
                    <a:pt x="1992" y="2537"/>
                    <a:pt x="1818" y="3727"/>
                  </a:cubicBezTo>
                  <a:cubicBezTo>
                    <a:pt x="1645" y="4902"/>
                    <a:pt x="1163" y="5921"/>
                    <a:pt x="591" y="6373"/>
                  </a:cubicBezTo>
                  <a:cubicBezTo>
                    <a:pt x="517" y="4643"/>
                    <a:pt x="796" y="2700"/>
                    <a:pt x="1391" y="826"/>
                  </a:cubicBezTo>
                  <a:close/>
                  <a:moveTo>
                    <a:pt x="1174" y="0"/>
                  </a:moveTo>
                  <a:lnTo>
                    <a:pt x="1068" y="309"/>
                  </a:lnTo>
                  <a:cubicBezTo>
                    <a:pt x="326" y="2491"/>
                    <a:pt x="0" y="4791"/>
                    <a:pt x="148" y="6788"/>
                  </a:cubicBezTo>
                  <a:lnTo>
                    <a:pt x="172" y="7111"/>
                  </a:lnTo>
                  <a:lnTo>
                    <a:pt x="470" y="6988"/>
                  </a:lnTo>
                  <a:cubicBezTo>
                    <a:pt x="1325" y="6633"/>
                    <a:pt x="2052" y="5351"/>
                    <a:pt x="2280" y="3797"/>
                  </a:cubicBezTo>
                  <a:cubicBezTo>
                    <a:pt x="2511" y="2217"/>
                    <a:pt x="2169" y="771"/>
                    <a:pt x="1432" y="200"/>
                  </a:cubicBezTo>
                  <a:lnTo>
                    <a:pt x="1174" y="0"/>
                  </a:ln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32" name="Google Shape;632;p1"/>
            <p:cNvSpPr/>
            <p:nvPr/>
          </p:nvSpPr>
          <p:spPr>
            <a:xfrm>
              <a:off x="7038083" y="3203509"/>
              <a:ext cx="524721" cy="882150"/>
            </a:xfrm>
            <a:custGeom>
              <a:rect b="b" l="l" r="r" t="t"/>
              <a:pathLst>
                <a:path extrusionOk="0" h="20270" w="12057">
                  <a:moveTo>
                    <a:pt x="2185" y="1"/>
                  </a:moveTo>
                  <a:cubicBezTo>
                    <a:pt x="2094" y="1"/>
                    <a:pt x="2006" y="51"/>
                    <a:pt x="1978" y="167"/>
                  </a:cubicBezTo>
                  <a:cubicBezTo>
                    <a:pt x="1" y="8460"/>
                    <a:pt x="3725" y="16935"/>
                    <a:pt x="11690" y="20251"/>
                  </a:cubicBezTo>
                  <a:cubicBezTo>
                    <a:pt x="11721" y="20264"/>
                    <a:pt x="11750" y="20270"/>
                    <a:pt x="11776" y="20270"/>
                  </a:cubicBezTo>
                  <a:cubicBezTo>
                    <a:pt x="11988" y="20270"/>
                    <a:pt x="12056" y="19902"/>
                    <a:pt x="11813" y="19801"/>
                  </a:cubicBezTo>
                  <a:cubicBezTo>
                    <a:pt x="4085" y="16584"/>
                    <a:pt x="518" y="8301"/>
                    <a:pt x="2428" y="291"/>
                  </a:cubicBezTo>
                  <a:cubicBezTo>
                    <a:pt x="2469" y="116"/>
                    <a:pt x="2323" y="1"/>
                    <a:pt x="2185"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33" name="Google Shape;633;p1"/>
            <p:cNvSpPr/>
            <p:nvPr/>
          </p:nvSpPr>
          <p:spPr>
            <a:xfrm>
              <a:off x="7741225" y="3679002"/>
              <a:ext cx="593352" cy="675692"/>
            </a:xfrm>
            <a:custGeom>
              <a:rect b="b" l="l" r="r" t="t"/>
              <a:pathLst>
                <a:path extrusionOk="0" h="15526" w="13634">
                  <a:moveTo>
                    <a:pt x="3659" y="1"/>
                  </a:moveTo>
                  <a:cubicBezTo>
                    <a:pt x="3433" y="2028"/>
                    <a:pt x="2925" y="6780"/>
                    <a:pt x="0" y="9701"/>
                  </a:cubicBezTo>
                  <a:cubicBezTo>
                    <a:pt x="1780" y="9968"/>
                    <a:pt x="3718" y="10280"/>
                    <a:pt x="5544" y="10280"/>
                  </a:cubicBezTo>
                  <a:cubicBezTo>
                    <a:pt x="6187" y="10280"/>
                    <a:pt x="6817" y="10241"/>
                    <a:pt x="7421" y="10148"/>
                  </a:cubicBezTo>
                  <a:lnTo>
                    <a:pt x="7421" y="10148"/>
                  </a:lnTo>
                  <a:cubicBezTo>
                    <a:pt x="7421" y="10148"/>
                    <a:pt x="7018" y="15224"/>
                    <a:pt x="9029" y="15518"/>
                  </a:cubicBezTo>
                  <a:cubicBezTo>
                    <a:pt x="9063" y="15523"/>
                    <a:pt x="9097" y="15526"/>
                    <a:pt x="9131" y="15526"/>
                  </a:cubicBezTo>
                  <a:cubicBezTo>
                    <a:pt x="11126" y="15526"/>
                    <a:pt x="13633" y="7212"/>
                    <a:pt x="12334" y="2312"/>
                  </a:cubicBezTo>
                  <a:cubicBezTo>
                    <a:pt x="12334" y="2312"/>
                    <a:pt x="7292" y="1572"/>
                    <a:pt x="3659" y="1"/>
                  </a:cubicBezTo>
                  <a:close/>
                </a:path>
              </a:pathLst>
            </a:custGeom>
            <a:gradFill>
              <a:gsLst>
                <a:gs pos="0">
                  <a:schemeClr val="accent5"/>
                </a:gs>
                <a:gs pos="100000">
                  <a:schemeClr val="accent3"/>
                </a:gs>
              </a:gsLst>
              <a:lin ang="5400012" scaled="0"/>
            </a:gra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34" name="Google Shape;634;p1"/>
            <p:cNvSpPr/>
            <p:nvPr/>
          </p:nvSpPr>
          <p:spPr>
            <a:xfrm>
              <a:off x="7719640" y="3664293"/>
              <a:ext cx="595005" cy="700541"/>
            </a:xfrm>
            <a:custGeom>
              <a:rect b="b" l="l" r="r" t="t"/>
              <a:pathLst>
                <a:path extrusionOk="0" h="16097" w="13672">
                  <a:moveTo>
                    <a:pt x="4351" y="676"/>
                  </a:moveTo>
                  <a:cubicBezTo>
                    <a:pt x="7583" y="2007"/>
                    <a:pt x="11790" y="2719"/>
                    <a:pt x="12642" y="2855"/>
                  </a:cubicBezTo>
                  <a:cubicBezTo>
                    <a:pt x="13672" y="7027"/>
                    <a:pt x="12020" y="13337"/>
                    <a:pt x="10403" y="15150"/>
                  </a:cubicBezTo>
                  <a:cubicBezTo>
                    <a:pt x="10204" y="15374"/>
                    <a:pt x="9913" y="15628"/>
                    <a:pt x="9622" y="15628"/>
                  </a:cubicBezTo>
                  <a:cubicBezTo>
                    <a:pt x="9601" y="15628"/>
                    <a:pt x="9580" y="15626"/>
                    <a:pt x="9559" y="15624"/>
                  </a:cubicBezTo>
                  <a:cubicBezTo>
                    <a:pt x="8088" y="15408"/>
                    <a:pt x="8042" y="11856"/>
                    <a:pt x="8149" y="10503"/>
                  </a:cubicBezTo>
                  <a:lnTo>
                    <a:pt x="8172" y="10210"/>
                  </a:lnTo>
                  <a:lnTo>
                    <a:pt x="7881" y="10255"/>
                  </a:lnTo>
                  <a:cubicBezTo>
                    <a:pt x="7295" y="10345"/>
                    <a:pt x="6679" y="10383"/>
                    <a:pt x="6049" y="10383"/>
                  </a:cubicBezTo>
                  <a:cubicBezTo>
                    <a:pt x="4376" y="10383"/>
                    <a:pt x="2598" y="10119"/>
                    <a:pt x="973" y="9875"/>
                  </a:cubicBezTo>
                  <a:cubicBezTo>
                    <a:pt x="3545" y="7030"/>
                    <a:pt x="4115" y="2762"/>
                    <a:pt x="4351" y="676"/>
                  </a:cubicBezTo>
                  <a:close/>
                  <a:moveTo>
                    <a:pt x="3955" y="0"/>
                  </a:moveTo>
                  <a:lnTo>
                    <a:pt x="3913" y="363"/>
                  </a:lnTo>
                  <a:cubicBezTo>
                    <a:pt x="3691" y="2359"/>
                    <a:pt x="3171" y="7035"/>
                    <a:pt x="328" y="9875"/>
                  </a:cubicBezTo>
                  <a:lnTo>
                    <a:pt x="1" y="10203"/>
                  </a:lnTo>
                  <a:lnTo>
                    <a:pt x="846" y="10330"/>
                  </a:lnTo>
                  <a:cubicBezTo>
                    <a:pt x="2505" y="10578"/>
                    <a:pt x="4325" y="10851"/>
                    <a:pt x="6050" y="10851"/>
                  </a:cubicBezTo>
                  <a:cubicBezTo>
                    <a:pt x="6601" y="10851"/>
                    <a:pt x="7143" y="10823"/>
                    <a:pt x="7666" y="10757"/>
                  </a:cubicBezTo>
                  <a:lnTo>
                    <a:pt x="7666" y="10757"/>
                  </a:lnTo>
                  <a:cubicBezTo>
                    <a:pt x="7611" y="11876"/>
                    <a:pt x="7564" y="15805"/>
                    <a:pt x="9490" y="16086"/>
                  </a:cubicBezTo>
                  <a:cubicBezTo>
                    <a:pt x="9537" y="16093"/>
                    <a:pt x="9583" y="16097"/>
                    <a:pt x="9631" y="16097"/>
                  </a:cubicBezTo>
                  <a:cubicBezTo>
                    <a:pt x="9998" y="16097"/>
                    <a:pt x="10374" y="15885"/>
                    <a:pt x="10750" y="15463"/>
                  </a:cubicBezTo>
                  <a:cubicBezTo>
                    <a:pt x="11636" y="14469"/>
                    <a:pt x="12495" y="12319"/>
                    <a:pt x="12993" y="9850"/>
                  </a:cubicBezTo>
                  <a:cubicBezTo>
                    <a:pt x="13536" y="7141"/>
                    <a:pt x="13559" y="4496"/>
                    <a:pt x="13053" y="2591"/>
                  </a:cubicBezTo>
                  <a:lnTo>
                    <a:pt x="13013" y="2440"/>
                  </a:lnTo>
                  <a:lnTo>
                    <a:pt x="12862" y="2420"/>
                  </a:lnTo>
                  <a:cubicBezTo>
                    <a:pt x="12811" y="2412"/>
                    <a:pt x="7807" y="1665"/>
                    <a:pt x="4244" y="126"/>
                  </a:cubicBezTo>
                  <a:lnTo>
                    <a:pt x="3955" y="0"/>
                  </a:ln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35" name="Google Shape;635;p1"/>
            <p:cNvSpPr/>
            <p:nvPr/>
          </p:nvSpPr>
          <p:spPr>
            <a:xfrm>
              <a:off x="6614640" y="2619957"/>
              <a:ext cx="1203284" cy="427279"/>
            </a:xfrm>
            <a:custGeom>
              <a:rect b="b" l="l" r="r" t="t"/>
              <a:pathLst>
                <a:path extrusionOk="0" h="9818" w="27649">
                  <a:moveTo>
                    <a:pt x="326" y="1"/>
                  </a:moveTo>
                  <a:lnTo>
                    <a:pt x="0" y="5729"/>
                  </a:lnTo>
                  <a:cubicBezTo>
                    <a:pt x="7728" y="9216"/>
                    <a:pt x="16815" y="9818"/>
                    <a:pt x="22165" y="9818"/>
                  </a:cubicBezTo>
                  <a:cubicBezTo>
                    <a:pt x="24983" y="9818"/>
                    <a:pt x="26764" y="9651"/>
                    <a:pt x="26765" y="9650"/>
                  </a:cubicBezTo>
                  <a:lnTo>
                    <a:pt x="27648" y="3619"/>
                  </a:lnTo>
                  <a:lnTo>
                    <a:pt x="27648" y="3619"/>
                  </a:lnTo>
                  <a:cubicBezTo>
                    <a:pt x="26097" y="3693"/>
                    <a:pt x="24609" y="3727"/>
                    <a:pt x="23185" y="3727"/>
                  </a:cubicBezTo>
                  <a:cubicBezTo>
                    <a:pt x="8233" y="3727"/>
                    <a:pt x="326" y="1"/>
                    <a:pt x="326" y="1"/>
                  </a:cubicBezTo>
                  <a:close/>
                </a:path>
              </a:pathLst>
            </a:custGeom>
            <a:solidFill>
              <a:srgbClr val="FD99D7"/>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36" name="Google Shape;636;p1"/>
            <p:cNvSpPr/>
            <p:nvPr/>
          </p:nvSpPr>
          <p:spPr>
            <a:xfrm>
              <a:off x="6604065" y="2604421"/>
              <a:ext cx="1225654" cy="452652"/>
            </a:xfrm>
            <a:custGeom>
              <a:rect b="b" l="l" r="r" t="t"/>
              <a:pathLst>
                <a:path extrusionOk="0" h="10401" w="28163">
                  <a:moveTo>
                    <a:pt x="786" y="705"/>
                  </a:moveTo>
                  <a:cubicBezTo>
                    <a:pt x="2402" y="1378"/>
                    <a:pt x="10231" y="4318"/>
                    <a:pt x="23463" y="4318"/>
                  </a:cubicBezTo>
                  <a:cubicBezTo>
                    <a:pt x="24794" y="4318"/>
                    <a:pt x="26180" y="4288"/>
                    <a:pt x="27620" y="4223"/>
                  </a:cubicBezTo>
                  <a:lnTo>
                    <a:pt x="27620" y="4223"/>
                  </a:lnTo>
                  <a:lnTo>
                    <a:pt x="26804" y="9791"/>
                  </a:lnTo>
                  <a:cubicBezTo>
                    <a:pt x="26289" y="9830"/>
                    <a:pt x="24724" y="9934"/>
                    <a:pt x="22493" y="9934"/>
                  </a:cubicBezTo>
                  <a:cubicBezTo>
                    <a:pt x="17197" y="9934"/>
                    <a:pt x="8146" y="9350"/>
                    <a:pt x="486" y="5939"/>
                  </a:cubicBezTo>
                  <a:lnTo>
                    <a:pt x="786" y="705"/>
                  </a:lnTo>
                  <a:close/>
                  <a:moveTo>
                    <a:pt x="355" y="1"/>
                  </a:moveTo>
                  <a:lnTo>
                    <a:pt x="1" y="6234"/>
                  </a:lnTo>
                  <a:lnTo>
                    <a:pt x="148" y="6300"/>
                  </a:lnTo>
                  <a:cubicBezTo>
                    <a:pt x="7915" y="9804"/>
                    <a:pt x="17128" y="10400"/>
                    <a:pt x="22503" y="10400"/>
                  </a:cubicBezTo>
                  <a:cubicBezTo>
                    <a:pt x="25237" y="10400"/>
                    <a:pt x="26977" y="10245"/>
                    <a:pt x="27028" y="10243"/>
                  </a:cubicBezTo>
                  <a:lnTo>
                    <a:pt x="27211" y="10225"/>
                  </a:lnTo>
                  <a:lnTo>
                    <a:pt x="28162" y="3732"/>
                  </a:lnTo>
                  <a:lnTo>
                    <a:pt x="27880" y="3745"/>
                  </a:lnTo>
                  <a:cubicBezTo>
                    <a:pt x="26344" y="3818"/>
                    <a:pt x="24870" y="3852"/>
                    <a:pt x="23458" y="3852"/>
                  </a:cubicBezTo>
                  <a:cubicBezTo>
                    <a:pt x="8716" y="3852"/>
                    <a:pt x="755" y="189"/>
                    <a:pt x="668" y="148"/>
                  </a:cubicBezTo>
                  <a:lnTo>
                    <a:pt x="355" y="1"/>
                  </a:ln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37" name="Google Shape;637;p1"/>
            <p:cNvSpPr/>
            <p:nvPr/>
          </p:nvSpPr>
          <p:spPr>
            <a:xfrm>
              <a:off x="6837372" y="2455715"/>
              <a:ext cx="593221" cy="518454"/>
            </a:xfrm>
            <a:custGeom>
              <a:rect b="b" l="l" r="r" t="t"/>
              <a:pathLst>
                <a:path extrusionOk="0" h="11913" w="13631">
                  <a:moveTo>
                    <a:pt x="7235" y="1"/>
                  </a:moveTo>
                  <a:cubicBezTo>
                    <a:pt x="7217" y="1"/>
                    <a:pt x="7200" y="4"/>
                    <a:pt x="7185" y="12"/>
                  </a:cubicBezTo>
                  <a:cubicBezTo>
                    <a:pt x="6771" y="208"/>
                    <a:pt x="7105" y="2310"/>
                    <a:pt x="7105" y="2310"/>
                  </a:cubicBezTo>
                  <a:cubicBezTo>
                    <a:pt x="7105" y="2310"/>
                    <a:pt x="0" y="5247"/>
                    <a:pt x="1020" y="6168"/>
                  </a:cubicBezTo>
                  <a:cubicBezTo>
                    <a:pt x="1269" y="6392"/>
                    <a:pt x="1661" y="6477"/>
                    <a:pt x="2111" y="6477"/>
                  </a:cubicBezTo>
                  <a:cubicBezTo>
                    <a:pt x="3504" y="6477"/>
                    <a:pt x="5457" y="5663"/>
                    <a:pt x="5457" y="5663"/>
                  </a:cubicBezTo>
                  <a:cubicBezTo>
                    <a:pt x="6931" y="10500"/>
                    <a:pt x="10445" y="11913"/>
                    <a:pt x="10445" y="11913"/>
                  </a:cubicBezTo>
                  <a:cubicBezTo>
                    <a:pt x="13237" y="9498"/>
                    <a:pt x="13631" y="5064"/>
                    <a:pt x="13631" y="5064"/>
                  </a:cubicBezTo>
                  <a:cubicBezTo>
                    <a:pt x="10703" y="4892"/>
                    <a:pt x="8775" y="2299"/>
                    <a:pt x="8775" y="2299"/>
                  </a:cubicBezTo>
                  <a:cubicBezTo>
                    <a:pt x="8775" y="2299"/>
                    <a:pt x="7685" y="1"/>
                    <a:pt x="7235" y="1"/>
                  </a:cubicBezTo>
                  <a:close/>
                </a:path>
              </a:pathLst>
            </a:custGeom>
            <a:gradFill>
              <a:gsLst>
                <a:gs pos="0">
                  <a:schemeClr val="accent5"/>
                </a:gs>
                <a:gs pos="100000">
                  <a:schemeClr val="accent3"/>
                </a:gs>
              </a:gsLst>
              <a:lin ang="16200038" scaled="0"/>
            </a:gra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38" name="Google Shape;638;p1"/>
            <p:cNvSpPr/>
            <p:nvPr/>
          </p:nvSpPr>
          <p:spPr>
            <a:xfrm>
              <a:off x="6866139" y="2445401"/>
              <a:ext cx="575508" cy="540475"/>
            </a:xfrm>
            <a:custGeom>
              <a:rect b="b" l="l" r="r" t="t"/>
              <a:pathLst>
                <a:path extrusionOk="0" h="12419" w="13224">
                  <a:moveTo>
                    <a:pt x="6600" y="496"/>
                  </a:moveTo>
                  <a:cubicBezTo>
                    <a:pt x="6866" y="690"/>
                    <a:pt x="7466" y="1716"/>
                    <a:pt x="7900" y="2634"/>
                  </a:cubicBezTo>
                  <a:lnTo>
                    <a:pt x="7926" y="2674"/>
                  </a:lnTo>
                  <a:cubicBezTo>
                    <a:pt x="8005" y="2781"/>
                    <a:pt x="9848" y="5215"/>
                    <a:pt x="12709" y="5513"/>
                  </a:cubicBezTo>
                  <a:cubicBezTo>
                    <a:pt x="12583" y="6432"/>
                    <a:pt x="11980" y="9847"/>
                    <a:pt x="9743" y="11874"/>
                  </a:cubicBezTo>
                  <a:cubicBezTo>
                    <a:pt x="9107" y="11564"/>
                    <a:pt x="6286" y="9988"/>
                    <a:pt x="5019" y="5831"/>
                  </a:cubicBezTo>
                  <a:lnTo>
                    <a:pt x="4943" y="5584"/>
                  </a:lnTo>
                  <a:lnTo>
                    <a:pt x="4704" y="5684"/>
                  </a:lnTo>
                  <a:cubicBezTo>
                    <a:pt x="4038" y="5961"/>
                    <a:pt x="2509" y="6483"/>
                    <a:pt x="1441" y="6483"/>
                  </a:cubicBezTo>
                  <a:cubicBezTo>
                    <a:pt x="1046" y="6483"/>
                    <a:pt x="715" y="6412"/>
                    <a:pt x="513" y="6231"/>
                  </a:cubicBezTo>
                  <a:cubicBezTo>
                    <a:pt x="487" y="6207"/>
                    <a:pt x="489" y="6196"/>
                    <a:pt x="492" y="6179"/>
                  </a:cubicBezTo>
                  <a:cubicBezTo>
                    <a:pt x="609" y="5495"/>
                    <a:pt x="4093" y="3769"/>
                    <a:pt x="6531" y="2763"/>
                  </a:cubicBezTo>
                  <a:lnTo>
                    <a:pt x="6700" y="2692"/>
                  </a:lnTo>
                  <a:lnTo>
                    <a:pt x="6672" y="2510"/>
                  </a:lnTo>
                  <a:cubicBezTo>
                    <a:pt x="6531" y="1620"/>
                    <a:pt x="6508" y="719"/>
                    <a:pt x="6600" y="496"/>
                  </a:cubicBezTo>
                  <a:close/>
                  <a:moveTo>
                    <a:pt x="6577" y="1"/>
                  </a:moveTo>
                  <a:cubicBezTo>
                    <a:pt x="6525" y="1"/>
                    <a:pt x="6473" y="13"/>
                    <a:pt x="6422" y="38"/>
                  </a:cubicBezTo>
                  <a:cubicBezTo>
                    <a:pt x="5977" y="249"/>
                    <a:pt x="6036" y="1402"/>
                    <a:pt x="6183" y="2402"/>
                  </a:cubicBezTo>
                  <a:cubicBezTo>
                    <a:pt x="4867" y="2954"/>
                    <a:pt x="225" y="4971"/>
                    <a:pt x="31" y="6101"/>
                  </a:cubicBezTo>
                  <a:cubicBezTo>
                    <a:pt x="0" y="6282"/>
                    <a:pt x="62" y="6452"/>
                    <a:pt x="201" y="6578"/>
                  </a:cubicBezTo>
                  <a:cubicBezTo>
                    <a:pt x="500" y="6847"/>
                    <a:pt x="954" y="6948"/>
                    <a:pt x="1466" y="6948"/>
                  </a:cubicBezTo>
                  <a:cubicBezTo>
                    <a:pt x="2619" y="6948"/>
                    <a:pt x="4059" y="6439"/>
                    <a:pt x="4649" y="6211"/>
                  </a:cubicBezTo>
                  <a:cubicBezTo>
                    <a:pt x="6176" y="10903"/>
                    <a:pt x="9551" y="12308"/>
                    <a:pt x="9695" y="12366"/>
                  </a:cubicBezTo>
                  <a:lnTo>
                    <a:pt x="9829" y="12419"/>
                  </a:lnTo>
                  <a:lnTo>
                    <a:pt x="9938" y="12327"/>
                  </a:lnTo>
                  <a:cubicBezTo>
                    <a:pt x="12768" y="9879"/>
                    <a:pt x="13186" y="5507"/>
                    <a:pt x="13203" y="5322"/>
                  </a:cubicBezTo>
                  <a:lnTo>
                    <a:pt x="13224" y="5083"/>
                  </a:lnTo>
                  <a:lnTo>
                    <a:pt x="12983" y="5068"/>
                  </a:lnTo>
                  <a:cubicBezTo>
                    <a:pt x="10323" y="4912"/>
                    <a:pt x="8483" y="2634"/>
                    <a:pt x="8312" y="2413"/>
                  </a:cubicBezTo>
                  <a:cubicBezTo>
                    <a:pt x="8255" y="2294"/>
                    <a:pt x="7987" y="1744"/>
                    <a:pt x="7674" y="1202"/>
                  </a:cubicBezTo>
                  <a:cubicBezTo>
                    <a:pt x="7189" y="364"/>
                    <a:pt x="6863" y="1"/>
                    <a:pt x="6577"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39" name="Google Shape;639;p1"/>
            <p:cNvSpPr/>
            <p:nvPr/>
          </p:nvSpPr>
          <p:spPr>
            <a:xfrm>
              <a:off x="6457362" y="2299045"/>
              <a:ext cx="334625" cy="410220"/>
            </a:xfrm>
            <a:custGeom>
              <a:rect b="b" l="l" r="r" t="t"/>
              <a:pathLst>
                <a:path extrusionOk="0" h="9426" w="7689">
                  <a:moveTo>
                    <a:pt x="5308" y="0"/>
                  </a:moveTo>
                  <a:cubicBezTo>
                    <a:pt x="4654" y="0"/>
                    <a:pt x="3332" y="1894"/>
                    <a:pt x="3332" y="1894"/>
                  </a:cubicBezTo>
                  <a:cubicBezTo>
                    <a:pt x="3332" y="1894"/>
                    <a:pt x="3177" y="1842"/>
                    <a:pt x="2933" y="1842"/>
                  </a:cubicBezTo>
                  <a:cubicBezTo>
                    <a:pt x="2457" y="1842"/>
                    <a:pt x="1638" y="2041"/>
                    <a:pt x="957" y="3215"/>
                  </a:cubicBezTo>
                  <a:cubicBezTo>
                    <a:pt x="1" y="4862"/>
                    <a:pt x="275" y="8686"/>
                    <a:pt x="3689" y="8686"/>
                  </a:cubicBezTo>
                  <a:cubicBezTo>
                    <a:pt x="3951" y="8686"/>
                    <a:pt x="4230" y="8663"/>
                    <a:pt x="4529" y="8616"/>
                  </a:cubicBezTo>
                  <a:cubicBezTo>
                    <a:pt x="4529" y="8616"/>
                    <a:pt x="5618" y="9425"/>
                    <a:pt x="6454" y="9425"/>
                  </a:cubicBezTo>
                  <a:cubicBezTo>
                    <a:pt x="6600" y="9425"/>
                    <a:pt x="6739" y="9400"/>
                    <a:pt x="6862" y="9342"/>
                  </a:cubicBezTo>
                  <a:cubicBezTo>
                    <a:pt x="7688" y="8952"/>
                    <a:pt x="6249" y="4761"/>
                    <a:pt x="4854" y="2889"/>
                  </a:cubicBezTo>
                  <a:cubicBezTo>
                    <a:pt x="4854" y="2889"/>
                    <a:pt x="6014" y="235"/>
                    <a:pt x="5405" y="16"/>
                  </a:cubicBezTo>
                  <a:cubicBezTo>
                    <a:pt x="5375" y="5"/>
                    <a:pt x="5342" y="0"/>
                    <a:pt x="5308" y="0"/>
                  </a:cubicBezTo>
                  <a:close/>
                </a:path>
              </a:pathLst>
            </a:custGeom>
            <a:gradFill>
              <a:gsLst>
                <a:gs pos="0">
                  <a:schemeClr val="accent5"/>
                </a:gs>
                <a:gs pos="100000">
                  <a:schemeClr val="accent3"/>
                </a:gs>
              </a:gsLst>
              <a:lin ang="16200038" scaled="0"/>
            </a:gra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40" name="Google Shape;640;p1"/>
            <p:cNvSpPr/>
            <p:nvPr/>
          </p:nvSpPr>
          <p:spPr>
            <a:xfrm>
              <a:off x="6456970" y="2289035"/>
              <a:ext cx="330970" cy="430413"/>
            </a:xfrm>
            <a:custGeom>
              <a:rect b="b" l="l" r="r" t="t"/>
              <a:pathLst>
                <a:path extrusionOk="0" h="9890" w="7605">
                  <a:moveTo>
                    <a:pt x="5296" y="457"/>
                  </a:moveTo>
                  <a:cubicBezTo>
                    <a:pt x="5307" y="457"/>
                    <a:pt x="5316" y="458"/>
                    <a:pt x="5325" y="461"/>
                  </a:cubicBezTo>
                  <a:cubicBezTo>
                    <a:pt x="5479" y="641"/>
                    <a:pt x="5157" y="1863"/>
                    <a:pt x="4650" y="3026"/>
                  </a:cubicBezTo>
                  <a:lnTo>
                    <a:pt x="4595" y="3150"/>
                  </a:lnTo>
                  <a:lnTo>
                    <a:pt x="4677" y="3258"/>
                  </a:lnTo>
                  <a:cubicBezTo>
                    <a:pt x="5880" y="4875"/>
                    <a:pt x="7099" y="8214"/>
                    <a:pt x="6850" y="9213"/>
                  </a:cubicBezTo>
                  <a:cubicBezTo>
                    <a:pt x="6829" y="9292"/>
                    <a:pt x="6799" y="9348"/>
                    <a:pt x="6770" y="9362"/>
                  </a:cubicBezTo>
                  <a:cubicBezTo>
                    <a:pt x="6679" y="9406"/>
                    <a:pt x="6573" y="9425"/>
                    <a:pt x="6458" y="9425"/>
                  </a:cubicBezTo>
                  <a:cubicBezTo>
                    <a:pt x="5855" y="9425"/>
                    <a:pt x="5003" y="8900"/>
                    <a:pt x="4677" y="8659"/>
                  </a:cubicBezTo>
                  <a:lnTo>
                    <a:pt x="4598" y="8601"/>
                  </a:lnTo>
                  <a:lnTo>
                    <a:pt x="4502" y="8618"/>
                  </a:lnTo>
                  <a:cubicBezTo>
                    <a:pt x="4224" y="8662"/>
                    <a:pt x="3960" y="8683"/>
                    <a:pt x="3709" y="8683"/>
                  </a:cubicBezTo>
                  <a:cubicBezTo>
                    <a:pt x="2646" y="8683"/>
                    <a:pt x="1826" y="8294"/>
                    <a:pt x="1307" y="7539"/>
                  </a:cubicBezTo>
                  <a:cubicBezTo>
                    <a:pt x="514" y="6384"/>
                    <a:pt x="595" y="4550"/>
                    <a:pt x="1168" y="3565"/>
                  </a:cubicBezTo>
                  <a:cubicBezTo>
                    <a:pt x="1797" y="2483"/>
                    <a:pt x="2531" y="2307"/>
                    <a:pt x="2943" y="2307"/>
                  </a:cubicBezTo>
                  <a:cubicBezTo>
                    <a:pt x="3131" y="2307"/>
                    <a:pt x="3252" y="2343"/>
                    <a:pt x="3267" y="2347"/>
                  </a:cubicBezTo>
                  <a:lnTo>
                    <a:pt x="3433" y="2403"/>
                  </a:lnTo>
                  <a:lnTo>
                    <a:pt x="3533" y="2260"/>
                  </a:lnTo>
                  <a:cubicBezTo>
                    <a:pt x="4217" y="1281"/>
                    <a:pt x="5044" y="457"/>
                    <a:pt x="5296" y="457"/>
                  </a:cubicBezTo>
                  <a:close/>
                  <a:moveTo>
                    <a:pt x="5331" y="0"/>
                  </a:moveTo>
                  <a:cubicBezTo>
                    <a:pt x="4671" y="0"/>
                    <a:pt x="3714" y="1201"/>
                    <a:pt x="3238" y="1867"/>
                  </a:cubicBezTo>
                  <a:cubicBezTo>
                    <a:pt x="3163" y="1855"/>
                    <a:pt x="3066" y="1846"/>
                    <a:pt x="2953" y="1846"/>
                  </a:cubicBezTo>
                  <a:cubicBezTo>
                    <a:pt x="2413" y="1846"/>
                    <a:pt x="1499" y="2063"/>
                    <a:pt x="764" y="3330"/>
                  </a:cubicBezTo>
                  <a:cubicBezTo>
                    <a:pt x="121" y="4433"/>
                    <a:pt x="0" y="6458"/>
                    <a:pt x="921" y="7803"/>
                  </a:cubicBezTo>
                  <a:cubicBezTo>
                    <a:pt x="1365" y="8449"/>
                    <a:pt x="2190" y="9150"/>
                    <a:pt x="3696" y="9150"/>
                  </a:cubicBezTo>
                  <a:cubicBezTo>
                    <a:pt x="3938" y="9150"/>
                    <a:pt x="4199" y="9131"/>
                    <a:pt x="4478" y="9092"/>
                  </a:cubicBezTo>
                  <a:cubicBezTo>
                    <a:pt x="4770" y="9297"/>
                    <a:pt x="5678" y="9890"/>
                    <a:pt x="6461" y="9890"/>
                  </a:cubicBezTo>
                  <a:cubicBezTo>
                    <a:pt x="6640" y="9890"/>
                    <a:pt x="6812" y="9860"/>
                    <a:pt x="6970" y="9784"/>
                  </a:cubicBezTo>
                  <a:cubicBezTo>
                    <a:pt x="7136" y="9705"/>
                    <a:pt x="7246" y="9551"/>
                    <a:pt x="7303" y="9326"/>
                  </a:cubicBezTo>
                  <a:cubicBezTo>
                    <a:pt x="7604" y="8119"/>
                    <a:pt x="6312" y="4745"/>
                    <a:pt x="5131" y="3088"/>
                  </a:cubicBezTo>
                  <a:cubicBezTo>
                    <a:pt x="5368" y="2531"/>
                    <a:pt x="6019" y="886"/>
                    <a:pt x="5761" y="289"/>
                  </a:cubicBezTo>
                  <a:cubicBezTo>
                    <a:pt x="5692" y="127"/>
                    <a:pt x="5575" y="57"/>
                    <a:pt x="5492" y="27"/>
                  </a:cubicBezTo>
                  <a:cubicBezTo>
                    <a:pt x="5441" y="9"/>
                    <a:pt x="5387" y="0"/>
                    <a:pt x="5331"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41" name="Google Shape;641;p1"/>
            <p:cNvSpPr/>
            <p:nvPr/>
          </p:nvSpPr>
          <p:spPr>
            <a:xfrm>
              <a:off x="7291932" y="2288861"/>
              <a:ext cx="741842" cy="733704"/>
            </a:xfrm>
            <a:custGeom>
              <a:rect b="b" l="l" r="r" t="t"/>
              <a:pathLst>
                <a:path extrusionOk="0" h="16859" w="17046">
                  <a:moveTo>
                    <a:pt x="16041" y="0"/>
                  </a:moveTo>
                  <a:lnTo>
                    <a:pt x="3186" y="8898"/>
                  </a:lnTo>
                  <a:lnTo>
                    <a:pt x="0" y="15747"/>
                  </a:lnTo>
                  <a:cubicBezTo>
                    <a:pt x="0" y="15747"/>
                    <a:pt x="1594" y="16859"/>
                    <a:pt x="4157" y="16859"/>
                  </a:cubicBezTo>
                  <a:cubicBezTo>
                    <a:pt x="5975" y="16859"/>
                    <a:pt x="8281" y="16299"/>
                    <a:pt x="10852" y="14385"/>
                  </a:cubicBezTo>
                  <a:cubicBezTo>
                    <a:pt x="17046" y="9774"/>
                    <a:pt x="16041" y="1"/>
                    <a:pt x="16041" y="0"/>
                  </a:cubicBezTo>
                  <a:close/>
                </a:path>
              </a:pathLst>
            </a:custGeom>
            <a:gradFill>
              <a:gsLst>
                <a:gs pos="0">
                  <a:schemeClr val="dk2"/>
                </a:gs>
                <a:gs pos="74000">
                  <a:schemeClr val="accent1"/>
                </a:gs>
                <a:gs pos="100000">
                  <a:schemeClr val="accent3"/>
                </a:gs>
              </a:gsLst>
              <a:lin ang="5400012" scaled="0"/>
            </a:gra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42" name="Google Shape;642;p1"/>
            <p:cNvSpPr/>
            <p:nvPr/>
          </p:nvSpPr>
          <p:spPr>
            <a:xfrm>
              <a:off x="7279093" y="2287773"/>
              <a:ext cx="762253" cy="744236"/>
            </a:xfrm>
            <a:custGeom>
              <a:rect b="b" l="l" r="r" t="t"/>
              <a:pathLst>
                <a:path extrusionOk="0" h="17101" w="17515">
                  <a:moveTo>
                    <a:pt x="16566" y="0"/>
                  </a:moveTo>
                  <a:lnTo>
                    <a:pt x="16102" y="47"/>
                  </a:lnTo>
                  <a:cubicBezTo>
                    <a:pt x="16112" y="143"/>
                    <a:pt x="17025" y="9740"/>
                    <a:pt x="11007" y="14221"/>
                  </a:cubicBezTo>
                  <a:cubicBezTo>
                    <a:pt x="8420" y="16146"/>
                    <a:pt x="6121" y="16646"/>
                    <a:pt x="4429" y="16646"/>
                  </a:cubicBezTo>
                  <a:cubicBezTo>
                    <a:pt x="4076" y="16646"/>
                    <a:pt x="3749" y="16624"/>
                    <a:pt x="3451" y="16589"/>
                  </a:cubicBezTo>
                  <a:cubicBezTo>
                    <a:pt x="1992" y="16417"/>
                    <a:pt x="973" y="15902"/>
                    <a:pt x="593" y="15681"/>
                  </a:cubicBezTo>
                  <a:lnTo>
                    <a:pt x="3691" y="9019"/>
                  </a:lnTo>
                  <a:lnTo>
                    <a:pt x="3269" y="8822"/>
                  </a:lnTo>
                  <a:lnTo>
                    <a:pt x="0" y="15849"/>
                  </a:lnTo>
                  <a:lnTo>
                    <a:pt x="161" y="15961"/>
                  </a:lnTo>
                  <a:cubicBezTo>
                    <a:pt x="189" y="15982"/>
                    <a:pt x="1845" y="17101"/>
                    <a:pt x="4465" y="17101"/>
                  </a:cubicBezTo>
                  <a:cubicBezTo>
                    <a:pt x="6330" y="17101"/>
                    <a:pt x="8684" y="16534"/>
                    <a:pt x="11286" y="14597"/>
                  </a:cubicBezTo>
                  <a:cubicBezTo>
                    <a:pt x="17514" y="9960"/>
                    <a:pt x="16576" y="99"/>
                    <a:pt x="16566"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43" name="Google Shape;643;p1"/>
            <p:cNvSpPr/>
            <p:nvPr/>
          </p:nvSpPr>
          <p:spPr>
            <a:xfrm>
              <a:off x="7256986" y="2413631"/>
              <a:ext cx="293586" cy="256681"/>
            </a:xfrm>
            <a:custGeom>
              <a:rect b="b" l="l" r="r" t="t"/>
              <a:pathLst>
                <a:path extrusionOk="0" h="5898" w="6746">
                  <a:moveTo>
                    <a:pt x="2232" y="0"/>
                  </a:moveTo>
                  <a:cubicBezTo>
                    <a:pt x="1444" y="0"/>
                    <a:pt x="798" y="83"/>
                    <a:pt x="597" y="271"/>
                  </a:cubicBezTo>
                  <a:cubicBezTo>
                    <a:pt x="1" y="826"/>
                    <a:pt x="25" y="4166"/>
                    <a:pt x="25" y="4166"/>
                  </a:cubicBezTo>
                  <a:cubicBezTo>
                    <a:pt x="1472" y="5538"/>
                    <a:pt x="2749" y="5898"/>
                    <a:pt x="3689" y="5898"/>
                  </a:cubicBezTo>
                  <a:cubicBezTo>
                    <a:pt x="4726" y="5898"/>
                    <a:pt x="5355" y="5461"/>
                    <a:pt x="5355" y="5461"/>
                  </a:cubicBezTo>
                  <a:cubicBezTo>
                    <a:pt x="5355" y="5461"/>
                    <a:pt x="6745" y="1515"/>
                    <a:pt x="6210" y="794"/>
                  </a:cubicBezTo>
                  <a:cubicBezTo>
                    <a:pt x="5855" y="318"/>
                    <a:pt x="3772" y="0"/>
                    <a:pt x="2232" y="0"/>
                  </a:cubicBezTo>
                  <a:close/>
                </a:path>
              </a:pathLst>
            </a:custGeom>
            <a:solidFill>
              <a:srgbClr val="FD99D7"/>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44" name="Google Shape;644;p1"/>
            <p:cNvSpPr/>
            <p:nvPr/>
          </p:nvSpPr>
          <p:spPr>
            <a:xfrm>
              <a:off x="7247629" y="2403535"/>
              <a:ext cx="312952" cy="276526"/>
            </a:xfrm>
            <a:custGeom>
              <a:rect b="b" l="l" r="r" t="t"/>
              <a:pathLst>
                <a:path extrusionOk="0" h="6354" w="7191">
                  <a:moveTo>
                    <a:pt x="2462" y="466"/>
                  </a:moveTo>
                  <a:cubicBezTo>
                    <a:pt x="2820" y="466"/>
                    <a:pt x="3228" y="483"/>
                    <a:pt x="3668" y="523"/>
                  </a:cubicBezTo>
                  <a:cubicBezTo>
                    <a:pt x="5140" y="657"/>
                    <a:pt x="6075" y="947"/>
                    <a:pt x="6238" y="1166"/>
                  </a:cubicBezTo>
                  <a:cubicBezTo>
                    <a:pt x="6523" y="1549"/>
                    <a:pt x="6027" y="3674"/>
                    <a:pt x="5377" y="5539"/>
                  </a:cubicBezTo>
                  <a:cubicBezTo>
                    <a:pt x="5203" y="5641"/>
                    <a:pt x="4681" y="5902"/>
                    <a:pt x="3909" y="5902"/>
                  </a:cubicBezTo>
                  <a:cubicBezTo>
                    <a:pt x="3037" y="5902"/>
                    <a:pt x="1845" y="5569"/>
                    <a:pt x="474" y="4297"/>
                  </a:cubicBezTo>
                  <a:cubicBezTo>
                    <a:pt x="472" y="2953"/>
                    <a:pt x="621" y="1001"/>
                    <a:pt x="972" y="674"/>
                  </a:cubicBezTo>
                  <a:cubicBezTo>
                    <a:pt x="1099" y="554"/>
                    <a:pt x="1657" y="466"/>
                    <a:pt x="2462" y="466"/>
                  </a:cubicBezTo>
                  <a:close/>
                  <a:moveTo>
                    <a:pt x="2436" y="0"/>
                  </a:moveTo>
                  <a:cubicBezTo>
                    <a:pt x="1723" y="0"/>
                    <a:pt x="936" y="66"/>
                    <a:pt x="650" y="332"/>
                  </a:cubicBezTo>
                  <a:cubicBezTo>
                    <a:pt x="12" y="927"/>
                    <a:pt x="1" y="3825"/>
                    <a:pt x="5" y="4399"/>
                  </a:cubicBezTo>
                  <a:lnTo>
                    <a:pt x="6" y="4500"/>
                  </a:lnTo>
                  <a:lnTo>
                    <a:pt x="79" y="4568"/>
                  </a:lnTo>
                  <a:cubicBezTo>
                    <a:pt x="1570" y="5981"/>
                    <a:pt x="2904" y="6354"/>
                    <a:pt x="3900" y="6354"/>
                  </a:cubicBezTo>
                  <a:cubicBezTo>
                    <a:pt x="5006" y="6354"/>
                    <a:pt x="5691" y="5893"/>
                    <a:pt x="5701" y="5885"/>
                  </a:cubicBezTo>
                  <a:lnTo>
                    <a:pt x="5761" y="5842"/>
                  </a:lnTo>
                  <a:lnTo>
                    <a:pt x="5788" y="5771"/>
                  </a:lnTo>
                  <a:cubicBezTo>
                    <a:pt x="6027" y="5093"/>
                    <a:pt x="7191" y="1669"/>
                    <a:pt x="6609" y="888"/>
                  </a:cubicBezTo>
                  <a:cubicBezTo>
                    <a:pt x="6201" y="340"/>
                    <a:pt x="4444" y="126"/>
                    <a:pt x="3708" y="58"/>
                  </a:cubicBezTo>
                  <a:cubicBezTo>
                    <a:pt x="3522" y="42"/>
                    <a:pt x="3002" y="0"/>
                    <a:pt x="2436"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45" name="Google Shape;645;p1"/>
            <p:cNvSpPr/>
            <p:nvPr/>
          </p:nvSpPr>
          <p:spPr>
            <a:xfrm>
              <a:off x="6898169" y="909382"/>
              <a:ext cx="596485" cy="301202"/>
            </a:xfrm>
            <a:custGeom>
              <a:rect b="b" l="l" r="r" t="t"/>
              <a:pathLst>
                <a:path extrusionOk="0" h="6921" w="13706">
                  <a:moveTo>
                    <a:pt x="8532" y="0"/>
                  </a:moveTo>
                  <a:cubicBezTo>
                    <a:pt x="7874" y="0"/>
                    <a:pt x="7178" y="79"/>
                    <a:pt x="6464" y="250"/>
                  </a:cubicBezTo>
                  <a:cubicBezTo>
                    <a:pt x="2518" y="1193"/>
                    <a:pt x="1" y="4179"/>
                    <a:pt x="1839" y="6185"/>
                  </a:cubicBezTo>
                  <a:cubicBezTo>
                    <a:pt x="2323" y="6714"/>
                    <a:pt x="2861" y="6920"/>
                    <a:pt x="3406" y="6920"/>
                  </a:cubicBezTo>
                  <a:cubicBezTo>
                    <a:pt x="3845" y="6920"/>
                    <a:pt x="4288" y="6787"/>
                    <a:pt x="4712" y="6580"/>
                  </a:cubicBezTo>
                  <a:cubicBezTo>
                    <a:pt x="6467" y="5725"/>
                    <a:pt x="8363" y="5166"/>
                    <a:pt x="10308" y="5166"/>
                  </a:cubicBezTo>
                  <a:cubicBezTo>
                    <a:pt x="10443" y="5166"/>
                    <a:pt x="10578" y="5169"/>
                    <a:pt x="10713" y="5174"/>
                  </a:cubicBezTo>
                  <a:cubicBezTo>
                    <a:pt x="10776" y="5177"/>
                    <a:pt x="10838" y="5178"/>
                    <a:pt x="10900" y="5178"/>
                  </a:cubicBezTo>
                  <a:cubicBezTo>
                    <a:pt x="11979" y="5178"/>
                    <a:pt x="12965" y="4778"/>
                    <a:pt x="13275" y="3450"/>
                  </a:cubicBezTo>
                  <a:cubicBezTo>
                    <a:pt x="13706" y="1602"/>
                    <a:pt x="11510" y="0"/>
                    <a:pt x="8532" y="0"/>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46" name="Google Shape;646;p1"/>
            <p:cNvSpPr/>
            <p:nvPr/>
          </p:nvSpPr>
          <p:spPr>
            <a:xfrm>
              <a:off x="6786281" y="1238607"/>
              <a:ext cx="155628" cy="143529"/>
            </a:xfrm>
            <a:custGeom>
              <a:rect b="b" l="l" r="r" t="t"/>
              <a:pathLst>
                <a:path extrusionOk="0" h="3298" w="3576">
                  <a:moveTo>
                    <a:pt x="1936" y="0"/>
                  </a:moveTo>
                  <a:cubicBezTo>
                    <a:pt x="1385" y="0"/>
                    <a:pt x="823" y="308"/>
                    <a:pt x="489" y="853"/>
                  </a:cubicBezTo>
                  <a:cubicBezTo>
                    <a:pt x="1" y="1650"/>
                    <a:pt x="185" y="2653"/>
                    <a:pt x="903" y="3092"/>
                  </a:cubicBezTo>
                  <a:cubicBezTo>
                    <a:pt x="1130" y="3231"/>
                    <a:pt x="1384" y="3297"/>
                    <a:pt x="1639" y="3297"/>
                  </a:cubicBezTo>
                  <a:cubicBezTo>
                    <a:pt x="2191" y="3297"/>
                    <a:pt x="2754" y="2989"/>
                    <a:pt x="3088" y="2446"/>
                  </a:cubicBezTo>
                  <a:cubicBezTo>
                    <a:pt x="3576" y="1649"/>
                    <a:pt x="3391" y="646"/>
                    <a:pt x="2673" y="206"/>
                  </a:cubicBezTo>
                  <a:cubicBezTo>
                    <a:pt x="2446" y="67"/>
                    <a:pt x="2192" y="0"/>
                    <a:pt x="1936" y="0"/>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47" name="Google Shape;647;p1"/>
            <p:cNvSpPr/>
            <p:nvPr/>
          </p:nvSpPr>
          <p:spPr>
            <a:xfrm>
              <a:off x="7209637" y="3742193"/>
              <a:ext cx="277745" cy="280704"/>
            </a:xfrm>
            <a:custGeom>
              <a:rect b="b" l="l" r="r" t="t"/>
              <a:pathLst>
                <a:path extrusionOk="0" h="6450" w="6382">
                  <a:moveTo>
                    <a:pt x="1679" y="0"/>
                  </a:moveTo>
                  <a:cubicBezTo>
                    <a:pt x="1217" y="0"/>
                    <a:pt x="788" y="126"/>
                    <a:pt x="431" y="391"/>
                  </a:cubicBezTo>
                  <a:cubicBezTo>
                    <a:pt x="263" y="517"/>
                    <a:pt x="119" y="666"/>
                    <a:pt x="1" y="837"/>
                  </a:cubicBezTo>
                  <a:cubicBezTo>
                    <a:pt x="1" y="837"/>
                    <a:pt x="1187" y="2911"/>
                    <a:pt x="2548" y="4137"/>
                  </a:cubicBezTo>
                  <a:cubicBezTo>
                    <a:pt x="3908" y="5365"/>
                    <a:pt x="5575" y="6450"/>
                    <a:pt x="5575" y="6450"/>
                  </a:cubicBezTo>
                  <a:cubicBezTo>
                    <a:pt x="6381" y="5414"/>
                    <a:pt x="6177" y="3538"/>
                    <a:pt x="5009" y="1970"/>
                  </a:cubicBezTo>
                  <a:cubicBezTo>
                    <a:pt x="4079" y="720"/>
                    <a:pt x="2785" y="0"/>
                    <a:pt x="1679" y="0"/>
                  </a:cubicBezTo>
                  <a:close/>
                </a:path>
              </a:pathLst>
            </a:custGeom>
            <a:solidFill>
              <a:schemeClr val="accen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48" name="Google Shape;648;p1"/>
            <p:cNvSpPr/>
            <p:nvPr/>
          </p:nvSpPr>
          <p:spPr>
            <a:xfrm>
              <a:off x="7197582" y="3732227"/>
              <a:ext cx="301115" cy="304335"/>
            </a:xfrm>
            <a:custGeom>
              <a:rect b="b" l="l" r="r" t="t"/>
              <a:pathLst>
                <a:path extrusionOk="0" h="6993" w="6919">
                  <a:moveTo>
                    <a:pt x="1961" y="460"/>
                  </a:moveTo>
                  <a:cubicBezTo>
                    <a:pt x="2991" y="460"/>
                    <a:pt x="4215" y="1151"/>
                    <a:pt x="5098" y="2338"/>
                  </a:cubicBezTo>
                  <a:cubicBezTo>
                    <a:pt x="6122" y="3711"/>
                    <a:pt x="6393" y="5357"/>
                    <a:pt x="5789" y="6356"/>
                  </a:cubicBezTo>
                  <a:cubicBezTo>
                    <a:pt x="5318" y="6036"/>
                    <a:pt x="4048" y="5153"/>
                    <a:pt x="2982" y="4193"/>
                  </a:cubicBezTo>
                  <a:cubicBezTo>
                    <a:pt x="1861" y="3184"/>
                    <a:pt x="842" y="1554"/>
                    <a:pt x="558" y="1082"/>
                  </a:cubicBezTo>
                  <a:cubicBezTo>
                    <a:pt x="643" y="979"/>
                    <a:pt x="740" y="887"/>
                    <a:pt x="846" y="808"/>
                  </a:cubicBezTo>
                  <a:cubicBezTo>
                    <a:pt x="1163" y="572"/>
                    <a:pt x="1546" y="460"/>
                    <a:pt x="1961" y="460"/>
                  </a:cubicBezTo>
                  <a:close/>
                  <a:moveTo>
                    <a:pt x="1947" y="1"/>
                  </a:moveTo>
                  <a:cubicBezTo>
                    <a:pt x="1438" y="1"/>
                    <a:pt x="963" y="140"/>
                    <a:pt x="568" y="434"/>
                  </a:cubicBezTo>
                  <a:cubicBezTo>
                    <a:pt x="381" y="571"/>
                    <a:pt x="219" y="740"/>
                    <a:pt x="85" y="934"/>
                  </a:cubicBezTo>
                  <a:lnTo>
                    <a:pt x="1" y="1055"/>
                  </a:lnTo>
                  <a:lnTo>
                    <a:pt x="74" y="1183"/>
                  </a:lnTo>
                  <a:cubicBezTo>
                    <a:pt x="124" y="1269"/>
                    <a:pt x="1296" y="3304"/>
                    <a:pt x="2669" y="4541"/>
                  </a:cubicBezTo>
                  <a:cubicBezTo>
                    <a:pt x="4027" y="5766"/>
                    <a:pt x="5707" y="6865"/>
                    <a:pt x="5724" y="6876"/>
                  </a:cubicBezTo>
                  <a:lnTo>
                    <a:pt x="5903" y="6992"/>
                  </a:lnTo>
                  <a:lnTo>
                    <a:pt x="6035" y="6822"/>
                  </a:lnTo>
                  <a:cubicBezTo>
                    <a:pt x="6918" y="5687"/>
                    <a:pt x="6682" y="3685"/>
                    <a:pt x="5473" y="2061"/>
                  </a:cubicBezTo>
                  <a:cubicBezTo>
                    <a:pt x="4499" y="751"/>
                    <a:pt x="3130" y="1"/>
                    <a:pt x="1947"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49" name="Google Shape;649;p1"/>
            <p:cNvSpPr/>
            <p:nvPr/>
          </p:nvSpPr>
          <p:spPr>
            <a:xfrm>
              <a:off x="7634429" y="2721227"/>
              <a:ext cx="279268" cy="245061"/>
            </a:xfrm>
            <a:custGeom>
              <a:rect b="b" l="l" r="r" t="t"/>
              <a:pathLst>
                <a:path extrusionOk="0" h="5631" w="6417">
                  <a:moveTo>
                    <a:pt x="5536" y="0"/>
                  </a:moveTo>
                  <a:cubicBezTo>
                    <a:pt x="4658" y="0"/>
                    <a:pt x="3487" y="483"/>
                    <a:pt x="2418" y="1360"/>
                  </a:cubicBezTo>
                  <a:cubicBezTo>
                    <a:pt x="775" y="2712"/>
                    <a:pt x="1" y="4488"/>
                    <a:pt x="689" y="5323"/>
                  </a:cubicBezTo>
                  <a:cubicBezTo>
                    <a:pt x="802" y="5460"/>
                    <a:pt x="948" y="5560"/>
                    <a:pt x="1119" y="5631"/>
                  </a:cubicBezTo>
                  <a:cubicBezTo>
                    <a:pt x="1722" y="5310"/>
                    <a:pt x="2343" y="4923"/>
                    <a:pt x="2981" y="4448"/>
                  </a:cubicBezTo>
                  <a:cubicBezTo>
                    <a:pt x="4538" y="3291"/>
                    <a:pt x="5640" y="1806"/>
                    <a:pt x="6417" y="232"/>
                  </a:cubicBezTo>
                  <a:cubicBezTo>
                    <a:pt x="6186" y="76"/>
                    <a:pt x="5884" y="0"/>
                    <a:pt x="5536" y="0"/>
                  </a:cubicBezTo>
                  <a:close/>
                </a:path>
              </a:pathLst>
            </a:custGeom>
            <a:solidFill>
              <a:srgbClr val="FD99D7"/>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50" name="Google Shape;650;p1"/>
            <p:cNvSpPr/>
            <p:nvPr/>
          </p:nvSpPr>
          <p:spPr>
            <a:xfrm>
              <a:off x="7638868" y="2711174"/>
              <a:ext cx="287885" cy="266473"/>
            </a:xfrm>
            <a:custGeom>
              <a:rect b="b" l="l" r="r" t="t"/>
              <a:pathLst>
                <a:path extrusionOk="0" h="6123" w="6615">
                  <a:moveTo>
                    <a:pt x="5429" y="460"/>
                  </a:moveTo>
                  <a:cubicBezTo>
                    <a:pt x="5644" y="460"/>
                    <a:pt x="5840" y="493"/>
                    <a:pt x="6003" y="561"/>
                  </a:cubicBezTo>
                  <a:cubicBezTo>
                    <a:pt x="5170" y="2178"/>
                    <a:pt x="4073" y="3500"/>
                    <a:pt x="2739" y="4493"/>
                  </a:cubicBezTo>
                  <a:cubicBezTo>
                    <a:pt x="2179" y="4909"/>
                    <a:pt x="1599" y="5283"/>
                    <a:pt x="1010" y="5603"/>
                  </a:cubicBezTo>
                  <a:cubicBezTo>
                    <a:pt x="911" y="5551"/>
                    <a:pt x="829" y="5484"/>
                    <a:pt x="766" y="5408"/>
                  </a:cubicBezTo>
                  <a:cubicBezTo>
                    <a:pt x="496" y="5079"/>
                    <a:pt x="504" y="4515"/>
                    <a:pt x="791" y="3860"/>
                  </a:cubicBezTo>
                  <a:cubicBezTo>
                    <a:pt x="1102" y="3144"/>
                    <a:pt x="1697" y="2403"/>
                    <a:pt x="2464" y="1773"/>
                  </a:cubicBezTo>
                  <a:cubicBezTo>
                    <a:pt x="3477" y="941"/>
                    <a:pt x="4607" y="460"/>
                    <a:pt x="5429" y="460"/>
                  </a:cubicBezTo>
                  <a:close/>
                  <a:moveTo>
                    <a:pt x="5437" y="0"/>
                  </a:moveTo>
                  <a:cubicBezTo>
                    <a:pt x="4491" y="0"/>
                    <a:pt x="3270" y="506"/>
                    <a:pt x="2168" y="1411"/>
                  </a:cubicBezTo>
                  <a:cubicBezTo>
                    <a:pt x="1346" y="2088"/>
                    <a:pt x="706" y="2892"/>
                    <a:pt x="364" y="3674"/>
                  </a:cubicBezTo>
                  <a:cubicBezTo>
                    <a:pt x="0" y="4508"/>
                    <a:pt x="16" y="5228"/>
                    <a:pt x="407" y="5704"/>
                  </a:cubicBezTo>
                  <a:cubicBezTo>
                    <a:pt x="538" y="5864"/>
                    <a:pt x="714" y="5990"/>
                    <a:pt x="928" y="6081"/>
                  </a:cubicBezTo>
                  <a:lnTo>
                    <a:pt x="1030" y="6123"/>
                  </a:lnTo>
                  <a:lnTo>
                    <a:pt x="1128" y="6069"/>
                  </a:lnTo>
                  <a:cubicBezTo>
                    <a:pt x="1773" y="5725"/>
                    <a:pt x="2410" y="5320"/>
                    <a:pt x="3020" y="4867"/>
                  </a:cubicBezTo>
                  <a:cubicBezTo>
                    <a:pt x="4468" y="3788"/>
                    <a:pt x="5647" y="2342"/>
                    <a:pt x="6525" y="566"/>
                  </a:cubicBezTo>
                  <a:lnTo>
                    <a:pt x="6615" y="383"/>
                  </a:lnTo>
                  <a:lnTo>
                    <a:pt x="6445" y="269"/>
                  </a:lnTo>
                  <a:cubicBezTo>
                    <a:pt x="6175" y="87"/>
                    <a:pt x="5830" y="0"/>
                    <a:pt x="5437" y="0"/>
                  </a:cubicBezTo>
                  <a:close/>
                </a:path>
              </a:pathLst>
            </a:custGeom>
            <a:solidFill>
              <a:srgbClr val="540E8B"/>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51" name="Google Shape;651;p1"/>
            <p:cNvSpPr/>
            <p:nvPr/>
          </p:nvSpPr>
          <p:spPr>
            <a:xfrm>
              <a:off x="6670432" y="2096375"/>
              <a:ext cx="68239" cy="207199"/>
            </a:xfrm>
            <a:custGeom>
              <a:rect b="b" l="l" r="r" t="t"/>
              <a:pathLst>
                <a:path extrusionOk="0" h="4761" w="1568">
                  <a:moveTo>
                    <a:pt x="1356" y="1"/>
                  </a:moveTo>
                  <a:cubicBezTo>
                    <a:pt x="1304" y="1"/>
                    <a:pt x="1254" y="25"/>
                    <a:pt x="1225" y="82"/>
                  </a:cubicBezTo>
                  <a:cubicBezTo>
                    <a:pt x="530" y="1501"/>
                    <a:pt x="207" y="3065"/>
                    <a:pt x="12" y="4621"/>
                  </a:cubicBezTo>
                  <a:cubicBezTo>
                    <a:pt x="0" y="4709"/>
                    <a:pt x="81" y="4760"/>
                    <a:pt x="160" y="4760"/>
                  </a:cubicBezTo>
                  <a:cubicBezTo>
                    <a:pt x="221" y="4760"/>
                    <a:pt x="281" y="4729"/>
                    <a:pt x="292" y="4659"/>
                  </a:cubicBezTo>
                  <a:cubicBezTo>
                    <a:pt x="542" y="3120"/>
                    <a:pt x="1037" y="1684"/>
                    <a:pt x="1529" y="210"/>
                  </a:cubicBezTo>
                  <a:cubicBezTo>
                    <a:pt x="1567" y="93"/>
                    <a:pt x="1458" y="1"/>
                    <a:pt x="1356"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52" name="Google Shape;652;p1"/>
            <p:cNvSpPr/>
            <p:nvPr/>
          </p:nvSpPr>
          <p:spPr>
            <a:xfrm>
              <a:off x="7433979" y="2252653"/>
              <a:ext cx="264776" cy="436984"/>
            </a:xfrm>
            <a:custGeom>
              <a:rect b="b" l="l" r="r" t="t"/>
              <a:pathLst>
                <a:path extrusionOk="0" h="10041" w="6084">
                  <a:moveTo>
                    <a:pt x="4498" y="0"/>
                  </a:moveTo>
                  <a:cubicBezTo>
                    <a:pt x="4362" y="0"/>
                    <a:pt x="4229" y="108"/>
                    <a:pt x="4281" y="277"/>
                  </a:cubicBezTo>
                  <a:cubicBezTo>
                    <a:pt x="5468" y="4135"/>
                    <a:pt x="3676" y="7922"/>
                    <a:pt x="139" y="9747"/>
                  </a:cubicBezTo>
                  <a:cubicBezTo>
                    <a:pt x="0" y="9818"/>
                    <a:pt x="73" y="10041"/>
                    <a:pt x="210" y="10041"/>
                  </a:cubicBezTo>
                  <a:cubicBezTo>
                    <a:pt x="226" y="10041"/>
                    <a:pt x="242" y="10038"/>
                    <a:pt x="259" y="10032"/>
                  </a:cubicBezTo>
                  <a:cubicBezTo>
                    <a:pt x="4098" y="8614"/>
                    <a:pt x="6084" y="3960"/>
                    <a:pt x="4718" y="157"/>
                  </a:cubicBezTo>
                  <a:cubicBezTo>
                    <a:pt x="4680" y="48"/>
                    <a:pt x="4588" y="0"/>
                    <a:pt x="4498"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53" name="Google Shape;653;p1"/>
            <p:cNvSpPr/>
            <p:nvPr/>
          </p:nvSpPr>
          <p:spPr>
            <a:xfrm>
              <a:off x="6639969" y="2141722"/>
              <a:ext cx="46566" cy="107364"/>
            </a:xfrm>
            <a:custGeom>
              <a:rect b="b" l="l" r="r" t="t"/>
              <a:pathLst>
                <a:path extrusionOk="0" h="2467" w="1070">
                  <a:moveTo>
                    <a:pt x="181" y="1"/>
                  </a:moveTo>
                  <a:cubicBezTo>
                    <a:pt x="90" y="1"/>
                    <a:pt x="0" y="72"/>
                    <a:pt x="36" y="183"/>
                  </a:cubicBezTo>
                  <a:cubicBezTo>
                    <a:pt x="268" y="907"/>
                    <a:pt x="435" y="1692"/>
                    <a:pt x="753" y="2383"/>
                  </a:cubicBezTo>
                  <a:cubicBezTo>
                    <a:pt x="780" y="2442"/>
                    <a:pt x="826" y="2466"/>
                    <a:pt x="874" y="2466"/>
                  </a:cubicBezTo>
                  <a:cubicBezTo>
                    <a:pt x="969" y="2466"/>
                    <a:pt x="1070" y="2372"/>
                    <a:pt x="1046" y="2260"/>
                  </a:cubicBezTo>
                  <a:cubicBezTo>
                    <a:pt x="894" y="1531"/>
                    <a:pt x="564" y="810"/>
                    <a:pt x="325" y="104"/>
                  </a:cubicBezTo>
                  <a:cubicBezTo>
                    <a:pt x="301" y="32"/>
                    <a:pt x="241" y="1"/>
                    <a:pt x="181"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54" name="Google Shape;654;p1"/>
            <p:cNvSpPr/>
            <p:nvPr/>
          </p:nvSpPr>
          <p:spPr>
            <a:xfrm>
              <a:off x="6894948" y="3197329"/>
              <a:ext cx="231918" cy="110715"/>
            </a:xfrm>
            <a:custGeom>
              <a:rect b="b" l="l" r="r" t="t"/>
              <a:pathLst>
                <a:path extrusionOk="0" h="2544" w="5329">
                  <a:moveTo>
                    <a:pt x="225" y="0"/>
                  </a:moveTo>
                  <a:cubicBezTo>
                    <a:pt x="105" y="0"/>
                    <a:pt x="1" y="158"/>
                    <a:pt x="104" y="275"/>
                  </a:cubicBezTo>
                  <a:cubicBezTo>
                    <a:pt x="1282" y="1601"/>
                    <a:pt x="2963" y="2543"/>
                    <a:pt x="4764" y="2543"/>
                  </a:cubicBezTo>
                  <a:cubicBezTo>
                    <a:pt x="4866" y="2543"/>
                    <a:pt x="4969" y="2540"/>
                    <a:pt x="5072" y="2534"/>
                  </a:cubicBezTo>
                  <a:cubicBezTo>
                    <a:pt x="5328" y="2518"/>
                    <a:pt x="5323" y="2163"/>
                    <a:pt x="5072" y="2138"/>
                  </a:cubicBezTo>
                  <a:cubicBezTo>
                    <a:pt x="3237" y="1965"/>
                    <a:pt x="1636" y="1406"/>
                    <a:pt x="331" y="48"/>
                  </a:cubicBezTo>
                  <a:cubicBezTo>
                    <a:pt x="298" y="14"/>
                    <a:pt x="260" y="0"/>
                    <a:pt x="225"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55" name="Google Shape;655;p1"/>
            <p:cNvSpPr/>
            <p:nvPr/>
          </p:nvSpPr>
          <p:spPr>
            <a:xfrm>
              <a:off x="8149219" y="3754247"/>
              <a:ext cx="142267" cy="174428"/>
            </a:xfrm>
            <a:custGeom>
              <a:rect b="b" l="l" r="r" t="t"/>
              <a:pathLst>
                <a:path extrusionOk="0" h="4008" w="3269">
                  <a:moveTo>
                    <a:pt x="254" y="0"/>
                  </a:moveTo>
                  <a:cubicBezTo>
                    <a:pt x="184" y="0"/>
                    <a:pt x="116" y="47"/>
                    <a:pt x="110" y="142"/>
                  </a:cubicBezTo>
                  <a:cubicBezTo>
                    <a:pt x="0" y="1828"/>
                    <a:pt x="1306" y="3638"/>
                    <a:pt x="2981" y="4002"/>
                  </a:cubicBezTo>
                  <a:cubicBezTo>
                    <a:pt x="2998" y="4005"/>
                    <a:pt x="3014" y="4007"/>
                    <a:pt x="3029" y="4007"/>
                  </a:cubicBezTo>
                  <a:cubicBezTo>
                    <a:pt x="3218" y="4007"/>
                    <a:pt x="3268" y="3738"/>
                    <a:pt x="3076" y="3661"/>
                  </a:cubicBezTo>
                  <a:cubicBezTo>
                    <a:pt x="1504" y="3034"/>
                    <a:pt x="563" y="1846"/>
                    <a:pt x="404" y="143"/>
                  </a:cubicBezTo>
                  <a:cubicBezTo>
                    <a:pt x="395" y="48"/>
                    <a:pt x="324" y="0"/>
                    <a:pt x="254"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56" name="Google Shape;656;p1"/>
            <p:cNvSpPr/>
            <p:nvPr/>
          </p:nvSpPr>
          <p:spPr>
            <a:xfrm>
              <a:off x="8064530" y="4191661"/>
              <a:ext cx="169467" cy="60101"/>
            </a:xfrm>
            <a:custGeom>
              <a:rect b="b" l="l" r="r" t="t"/>
              <a:pathLst>
                <a:path extrusionOk="0" h="1381" w="3894">
                  <a:moveTo>
                    <a:pt x="1173" y="0"/>
                  </a:moveTo>
                  <a:cubicBezTo>
                    <a:pt x="856" y="0"/>
                    <a:pt x="525" y="47"/>
                    <a:pt x="179" y="148"/>
                  </a:cubicBezTo>
                  <a:cubicBezTo>
                    <a:pt x="1" y="198"/>
                    <a:pt x="59" y="445"/>
                    <a:pt x="224" y="445"/>
                  </a:cubicBezTo>
                  <a:cubicBezTo>
                    <a:pt x="235" y="445"/>
                    <a:pt x="247" y="444"/>
                    <a:pt x="259" y="441"/>
                  </a:cubicBezTo>
                  <a:cubicBezTo>
                    <a:pt x="509" y="391"/>
                    <a:pt x="755" y="367"/>
                    <a:pt x="996" y="367"/>
                  </a:cubicBezTo>
                  <a:cubicBezTo>
                    <a:pt x="1917" y="367"/>
                    <a:pt x="2766" y="721"/>
                    <a:pt x="3501" y="1336"/>
                  </a:cubicBezTo>
                  <a:cubicBezTo>
                    <a:pt x="3538" y="1367"/>
                    <a:pt x="3579" y="1380"/>
                    <a:pt x="3619" y="1380"/>
                  </a:cubicBezTo>
                  <a:cubicBezTo>
                    <a:pt x="3766" y="1380"/>
                    <a:pt x="3894" y="1198"/>
                    <a:pt x="3754" y="1083"/>
                  </a:cubicBezTo>
                  <a:cubicBezTo>
                    <a:pt x="2954" y="419"/>
                    <a:pt x="2121" y="0"/>
                    <a:pt x="1173"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57" name="Google Shape;657;p1"/>
            <p:cNvSpPr/>
            <p:nvPr/>
          </p:nvSpPr>
          <p:spPr>
            <a:xfrm>
              <a:off x="7642219" y="4149230"/>
              <a:ext cx="120463" cy="31813"/>
            </a:xfrm>
            <a:custGeom>
              <a:rect b="b" l="l" r="r" t="t"/>
              <a:pathLst>
                <a:path extrusionOk="0" h="731" w="2768">
                  <a:moveTo>
                    <a:pt x="783" y="1"/>
                  </a:moveTo>
                  <a:cubicBezTo>
                    <a:pt x="572" y="1"/>
                    <a:pt x="358" y="17"/>
                    <a:pt x="140" y="49"/>
                  </a:cubicBezTo>
                  <a:cubicBezTo>
                    <a:pt x="1" y="70"/>
                    <a:pt x="27" y="304"/>
                    <a:pt x="163" y="304"/>
                  </a:cubicBezTo>
                  <a:cubicBezTo>
                    <a:pt x="167" y="304"/>
                    <a:pt x="170" y="304"/>
                    <a:pt x="174" y="304"/>
                  </a:cubicBezTo>
                  <a:cubicBezTo>
                    <a:pt x="310" y="291"/>
                    <a:pt x="445" y="285"/>
                    <a:pt x="581" y="285"/>
                  </a:cubicBezTo>
                  <a:cubicBezTo>
                    <a:pt x="1234" y="285"/>
                    <a:pt x="1876" y="432"/>
                    <a:pt x="2471" y="714"/>
                  </a:cubicBezTo>
                  <a:cubicBezTo>
                    <a:pt x="2495" y="725"/>
                    <a:pt x="2518" y="730"/>
                    <a:pt x="2540" y="730"/>
                  </a:cubicBezTo>
                  <a:cubicBezTo>
                    <a:pt x="2676" y="730"/>
                    <a:pt x="2767" y="536"/>
                    <a:pt x="2621" y="459"/>
                  </a:cubicBezTo>
                  <a:cubicBezTo>
                    <a:pt x="2029" y="149"/>
                    <a:pt x="1421" y="1"/>
                    <a:pt x="783"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58" name="Google Shape;658;p1"/>
            <p:cNvSpPr/>
            <p:nvPr/>
          </p:nvSpPr>
          <p:spPr>
            <a:xfrm>
              <a:off x="7847630" y="3720476"/>
              <a:ext cx="187049" cy="404692"/>
            </a:xfrm>
            <a:custGeom>
              <a:rect b="b" l="l" r="r" t="t"/>
              <a:pathLst>
                <a:path extrusionOk="0" h="9299" w="4298">
                  <a:moveTo>
                    <a:pt x="4069" y="1"/>
                  </a:moveTo>
                  <a:cubicBezTo>
                    <a:pt x="3982" y="1"/>
                    <a:pt x="3897" y="46"/>
                    <a:pt x="3882" y="146"/>
                  </a:cubicBezTo>
                  <a:cubicBezTo>
                    <a:pt x="3434" y="3050"/>
                    <a:pt x="2590" y="7129"/>
                    <a:pt x="121" y="9026"/>
                  </a:cubicBezTo>
                  <a:cubicBezTo>
                    <a:pt x="1" y="9119"/>
                    <a:pt x="67" y="9298"/>
                    <a:pt x="191" y="9298"/>
                  </a:cubicBezTo>
                  <a:cubicBezTo>
                    <a:pt x="215" y="9298"/>
                    <a:pt x="241" y="9292"/>
                    <a:pt x="268" y="9277"/>
                  </a:cubicBezTo>
                  <a:cubicBezTo>
                    <a:pt x="2940" y="7802"/>
                    <a:pt x="3978" y="2955"/>
                    <a:pt x="4283" y="201"/>
                  </a:cubicBezTo>
                  <a:cubicBezTo>
                    <a:pt x="4297" y="74"/>
                    <a:pt x="4181" y="1"/>
                    <a:pt x="4069"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59" name="Google Shape;659;p1"/>
            <p:cNvSpPr/>
            <p:nvPr/>
          </p:nvSpPr>
          <p:spPr>
            <a:xfrm>
              <a:off x="7930012" y="3761689"/>
              <a:ext cx="31073" cy="24110"/>
            </a:xfrm>
            <a:custGeom>
              <a:rect b="b" l="l" r="r" t="t"/>
              <a:pathLst>
                <a:path extrusionOk="0" h="554" w="714">
                  <a:moveTo>
                    <a:pt x="358" y="0"/>
                  </a:moveTo>
                  <a:cubicBezTo>
                    <a:pt x="1" y="0"/>
                    <a:pt x="1" y="553"/>
                    <a:pt x="358" y="553"/>
                  </a:cubicBezTo>
                  <a:cubicBezTo>
                    <a:pt x="713" y="553"/>
                    <a:pt x="713" y="0"/>
                    <a:pt x="358"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60" name="Google Shape;660;p1"/>
            <p:cNvSpPr/>
            <p:nvPr/>
          </p:nvSpPr>
          <p:spPr>
            <a:xfrm>
              <a:off x="7904901" y="3858651"/>
              <a:ext cx="30638" cy="23805"/>
            </a:xfrm>
            <a:custGeom>
              <a:rect b="b" l="l" r="r" t="t"/>
              <a:pathLst>
                <a:path extrusionOk="0" h="547" w="704">
                  <a:moveTo>
                    <a:pt x="351" y="0"/>
                  </a:moveTo>
                  <a:cubicBezTo>
                    <a:pt x="0" y="0"/>
                    <a:pt x="0" y="546"/>
                    <a:pt x="351" y="546"/>
                  </a:cubicBezTo>
                  <a:cubicBezTo>
                    <a:pt x="702" y="546"/>
                    <a:pt x="703" y="0"/>
                    <a:pt x="351"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61" name="Google Shape;661;p1"/>
            <p:cNvSpPr/>
            <p:nvPr/>
          </p:nvSpPr>
          <p:spPr>
            <a:xfrm>
              <a:off x="7870217" y="3970844"/>
              <a:ext cx="32379" cy="24589"/>
            </a:xfrm>
            <a:custGeom>
              <a:rect b="b" l="l" r="r" t="t"/>
              <a:pathLst>
                <a:path extrusionOk="0" h="565" w="744">
                  <a:moveTo>
                    <a:pt x="418" y="1"/>
                  </a:moveTo>
                  <a:cubicBezTo>
                    <a:pt x="387" y="1"/>
                    <a:pt x="352" y="6"/>
                    <a:pt x="313" y="17"/>
                  </a:cubicBezTo>
                  <a:cubicBezTo>
                    <a:pt x="275" y="28"/>
                    <a:pt x="239" y="40"/>
                    <a:pt x="201" y="54"/>
                  </a:cubicBezTo>
                  <a:cubicBezTo>
                    <a:pt x="19" y="118"/>
                    <a:pt x="1" y="334"/>
                    <a:pt x="150" y="444"/>
                  </a:cubicBezTo>
                  <a:cubicBezTo>
                    <a:pt x="182" y="468"/>
                    <a:pt x="214" y="490"/>
                    <a:pt x="247" y="511"/>
                  </a:cubicBezTo>
                  <a:cubicBezTo>
                    <a:pt x="304" y="548"/>
                    <a:pt x="357" y="564"/>
                    <a:pt x="403" y="564"/>
                  </a:cubicBezTo>
                  <a:cubicBezTo>
                    <a:pt x="678" y="564"/>
                    <a:pt x="744" y="1"/>
                    <a:pt x="418"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62" name="Google Shape;662;p1"/>
            <p:cNvSpPr/>
            <p:nvPr/>
          </p:nvSpPr>
          <p:spPr>
            <a:xfrm>
              <a:off x="7813685" y="4063235"/>
              <a:ext cx="30159" cy="23457"/>
            </a:xfrm>
            <a:custGeom>
              <a:rect b="b" l="l" r="r" t="t"/>
              <a:pathLst>
                <a:path extrusionOk="0" h="539" w="693">
                  <a:moveTo>
                    <a:pt x="347" y="1"/>
                  </a:moveTo>
                  <a:cubicBezTo>
                    <a:pt x="0" y="1"/>
                    <a:pt x="0" y="538"/>
                    <a:pt x="347" y="538"/>
                  </a:cubicBezTo>
                  <a:cubicBezTo>
                    <a:pt x="692" y="538"/>
                    <a:pt x="692" y="1"/>
                    <a:pt x="347"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63" name="Google Shape;663;p1"/>
            <p:cNvSpPr/>
            <p:nvPr/>
          </p:nvSpPr>
          <p:spPr>
            <a:xfrm>
              <a:off x="7967917" y="3110421"/>
              <a:ext cx="166986" cy="35295"/>
            </a:xfrm>
            <a:custGeom>
              <a:rect b="b" l="l" r="r" t="t"/>
              <a:pathLst>
                <a:path extrusionOk="0" h="811" w="3837">
                  <a:moveTo>
                    <a:pt x="3588" y="0"/>
                  </a:moveTo>
                  <a:cubicBezTo>
                    <a:pt x="3566" y="0"/>
                    <a:pt x="3542" y="5"/>
                    <a:pt x="3519" y="15"/>
                  </a:cubicBezTo>
                  <a:cubicBezTo>
                    <a:pt x="2814" y="329"/>
                    <a:pt x="2098" y="495"/>
                    <a:pt x="1362" y="495"/>
                  </a:cubicBezTo>
                  <a:cubicBezTo>
                    <a:pt x="1002" y="495"/>
                    <a:pt x="637" y="455"/>
                    <a:pt x="265" y="373"/>
                  </a:cubicBezTo>
                  <a:cubicBezTo>
                    <a:pt x="252" y="371"/>
                    <a:pt x="240" y="369"/>
                    <a:pt x="228" y="369"/>
                  </a:cubicBezTo>
                  <a:cubicBezTo>
                    <a:pt x="61" y="369"/>
                    <a:pt x="1" y="634"/>
                    <a:pt x="183" y="674"/>
                  </a:cubicBezTo>
                  <a:cubicBezTo>
                    <a:pt x="590" y="765"/>
                    <a:pt x="1000" y="811"/>
                    <a:pt x="1408" y="811"/>
                  </a:cubicBezTo>
                  <a:cubicBezTo>
                    <a:pt x="2188" y="811"/>
                    <a:pt x="2959" y="641"/>
                    <a:pt x="3677" y="287"/>
                  </a:cubicBezTo>
                  <a:cubicBezTo>
                    <a:pt x="3837" y="208"/>
                    <a:pt x="3736" y="0"/>
                    <a:pt x="3588"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64" name="Google Shape;664;p1"/>
            <p:cNvSpPr/>
            <p:nvPr/>
          </p:nvSpPr>
          <p:spPr>
            <a:xfrm>
              <a:off x="8151438" y="3070862"/>
              <a:ext cx="63060" cy="42301"/>
            </a:xfrm>
            <a:custGeom>
              <a:rect b="b" l="l" r="r" t="t"/>
              <a:pathLst>
                <a:path extrusionOk="0" h="972" w="1449">
                  <a:moveTo>
                    <a:pt x="1183" y="0"/>
                  </a:moveTo>
                  <a:cubicBezTo>
                    <a:pt x="1139" y="0"/>
                    <a:pt x="1093" y="17"/>
                    <a:pt x="1051" y="57"/>
                  </a:cubicBezTo>
                  <a:cubicBezTo>
                    <a:pt x="776" y="320"/>
                    <a:pt x="492" y="555"/>
                    <a:pt x="137" y="706"/>
                  </a:cubicBezTo>
                  <a:cubicBezTo>
                    <a:pt x="0" y="764"/>
                    <a:pt x="78" y="972"/>
                    <a:pt x="210" y="972"/>
                  </a:cubicBezTo>
                  <a:cubicBezTo>
                    <a:pt x="222" y="972"/>
                    <a:pt x="234" y="970"/>
                    <a:pt x="247" y="967"/>
                  </a:cubicBezTo>
                  <a:cubicBezTo>
                    <a:pt x="652" y="847"/>
                    <a:pt x="1040" y="653"/>
                    <a:pt x="1324" y="330"/>
                  </a:cubicBezTo>
                  <a:cubicBezTo>
                    <a:pt x="1449" y="187"/>
                    <a:pt x="1328" y="0"/>
                    <a:pt x="1183"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65" name="Google Shape;665;p1"/>
            <p:cNvSpPr/>
            <p:nvPr/>
          </p:nvSpPr>
          <p:spPr>
            <a:xfrm>
              <a:off x="7975098" y="3129526"/>
              <a:ext cx="255898" cy="85386"/>
            </a:xfrm>
            <a:custGeom>
              <a:rect b="b" l="l" r="r" t="t"/>
              <a:pathLst>
                <a:path extrusionOk="0" h="1962" w="5880">
                  <a:moveTo>
                    <a:pt x="5661" y="1"/>
                  </a:moveTo>
                  <a:cubicBezTo>
                    <a:pt x="5628" y="1"/>
                    <a:pt x="5594" y="12"/>
                    <a:pt x="5562" y="38"/>
                  </a:cubicBezTo>
                  <a:cubicBezTo>
                    <a:pt x="4324" y="1082"/>
                    <a:pt x="2914" y="1660"/>
                    <a:pt x="1359" y="1660"/>
                  </a:cubicBezTo>
                  <a:cubicBezTo>
                    <a:pt x="998" y="1660"/>
                    <a:pt x="629" y="1629"/>
                    <a:pt x="253" y="1565"/>
                  </a:cubicBezTo>
                  <a:cubicBezTo>
                    <a:pt x="243" y="1564"/>
                    <a:pt x="234" y="1563"/>
                    <a:pt x="226" y="1563"/>
                  </a:cubicBezTo>
                  <a:cubicBezTo>
                    <a:pt x="63" y="1563"/>
                    <a:pt x="0" y="1812"/>
                    <a:pt x="176" y="1844"/>
                  </a:cubicBezTo>
                  <a:cubicBezTo>
                    <a:pt x="589" y="1923"/>
                    <a:pt x="1007" y="1962"/>
                    <a:pt x="1423" y="1962"/>
                  </a:cubicBezTo>
                  <a:cubicBezTo>
                    <a:pt x="3022" y="1962"/>
                    <a:pt x="4600" y="1386"/>
                    <a:pt x="5772" y="248"/>
                  </a:cubicBezTo>
                  <a:cubicBezTo>
                    <a:pt x="5880" y="143"/>
                    <a:pt x="5779" y="1"/>
                    <a:pt x="5661"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66" name="Google Shape;666;p1"/>
            <p:cNvSpPr/>
            <p:nvPr/>
          </p:nvSpPr>
          <p:spPr>
            <a:xfrm>
              <a:off x="7769121" y="3096016"/>
              <a:ext cx="100618" cy="31204"/>
            </a:xfrm>
            <a:custGeom>
              <a:rect b="b" l="l" r="r" t="t"/>
              <a:pathLst>
                <a:path extrusionOk="0" h="717" w="2312">
                  <a:moveTo>
                    <a:pt x="2093" y="0"/>
                  </a:moveTo>
                  <a:cubicBezTo>
                    <a:pt x="2068" y="0"/>
                    <a:pt x="2041" y="7"/>
                    <a:pt x="2012" y="21"/>
                  </a:cubicBezTo>
                  <a:cubicBezTo>
                    <a:pt x="1554" y="248"/>
                    <a:pt x="1114" y="388"/>
                    <a:pt x="625" y="388"/>
                  </a:cubicBezTo>
                  <a:cubicBezTo>
                    <a:pt x="510" y="388"/>
                    <a:pt x="391" y="380"/>
                    <a:pt x="269" y="364"/>
                  </a:cubicBezTo>
                  <a:cubicBezTo>
                    <a:pt x="261" y="363"/>
                    <a:pt x="253" y="362"/>
                    <a:pt x="245" y="362"/>
                  </a:cubicBezTo>
                  <a:cubicBezTo>
                    <a:pt x="74" y="362"/>
                    <a:pt x="0" y="618"/>
                    <a:pt x="188" y="658"/>
                  </a:cubicBezTo>
                  <a:cubicBezTo>
                    <a:pt x="374" y="696"/>
                    <a:pt x="568" y="717"/>
                    <a:pt x="764" y="717"/>
                  </a:cubicBezTo>
                  <a:cubicBezTo>
                    <a:pt x="1263" y="717"/>
                    <a:pt x="1770" y="585"/>
                    <a:pt x="2172" y="294"/>
                  </a:cubicBezTo>
                  <a:cubicBezTo>
                    <a:pt x="2311" y="194"/>
                    <a:pt x="2233" y="0"/>
                    <a:pt x="2093"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67" name="Google Shape;667;p1"/>
            <p:cNvSpPr/>
            <p:nvPr/>
          </p:nvSpPr>
          <p:spPr>
            <a:xfrm>
              <a:off x="7824347" y="3169477"/>
              <a:ext cx="56707" cy="37558"/>
            </a:xfrm>
            <a:custGeom>
              <a:rect b="b" l="l" r="r" t="t"/>
              <a:pathLst>
                <a:path extrusionOk="0" h="863" w="1303">
                  <a:moveTo>
                    <a:pt x="1078" y="0"/>
                  </a:moveTo>
                  <a:cubicBezTo>
                    <a:pt x="1052" y="0"/>
                    <a:pt x="1025" y="7"/>
                    <a:pt x="996" y="24"/>
                  </a:cubicBezTo>
                  <a:cubicBezTo>
                    <a:pt x="690" y="200"/>
                    <a:pt x="383" y="327"/>
                    <a:pt x="111" y="562"/>
                  </a:cubicBezTo>
                  <a:cubicBezTo>
                    <a:pt x="0" y="657"/>
                    <a:pt x="92" y="863"/>
                    <a:pt x="225" y="863"/>
                  </a:cubicBezTo>
                  <a:cubicBezTo>
                    <a:pt x="243" y="863"/>
                    <a:pt x="261" y="859"/>
                    <a:pt x="280" y="851"/>
                  </a:cubicBezTo>
                  <a:cubicBezTo>
                    <a:pt x="433" y="787"/>
                    <a:pt x="583" y="711"/>
                    <a:pt x="724" y="623"/>
                  </a:cubicBezTo>
                  <a:cubicBezTo>
                    <a:pt x="878" y="526"/>
                    <a:pt x="1008" y="401"/>
                    <a:pt x="1158" y="301"/>
                  </a:cubicBezTo>
                  <a:cubicBezTo>
                    <a:pt x="1302" y="206"/>
                    <a:pt x="1217" y="0"/>
                    <a:pt x="1078"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68" name="Google Shape;668;p1"/>
            <p:cNvSpPr/>
            <p:nvPr/>
          </p:nvSpPr>
          <p:spPr>
            <a:xfrm>
              <a:off x="7990417" y="2401664"/>
              <a:ext cx="99008" cy="119071"/>
            </a:xfrm>
            <a:custGeom>
              <a:rect b="b" l="l" r="r" t="t"/>
              <a:pathLst>
                <a:path extrusionOk="0" h="2736" w="2275">
                  <a:moveTo>
                    <a:pt x="219" y="1"/>
                  </a:moveTo>
                  <a:cubicBezTo>
                    <a:pt x="82" y="1"/>
                    <a:pt x="1" y="228"/>
                    <a:pt x="146" y="293"/>
                  </a:cubicBezTo>
                  <a:cubicBezTo>
                    <a:pt x="1115" y="721"/>
                    <a:pt x="1843" y="1592"/>
                    <a:pt x="2014" y="2645"/>
                  </a:cubicBezTo>
                  <a:cubicBezTo>
                    <a:pt x="2024" y="2707"/>
                    <a:pt x="2078" y="2736"/>
                    <a:pt x="2133" y="2736"/>
                  </a:cubicBezTo>
                  <a:cubicBezTo>
                    <a:pt x="2202" y="2736"/>
                    <a:pt x="2274" y="2691"/>
                    <a:pt x="2266" y="2611"/>
                  </a:cubicBezTo>
                  <a:cubicBezTo>
                    <a:pt x="2139" y="1406"/>
                    <a:pt x="1415" y="417"/>
                    <a:pt x="264" y="9"/>
                  </a:cubicBezTo>
                  <a:cubicBezTo>
                    <a:pt x="249" y="3"/>
                    <a:pt x="234" y="1"/>
                    <a:pt x="219"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69" name="Google Shape;669;p1"/>
            <p:cNvSpPr/>
            <p:nvPr/>
          </p:nvSpPr>
          <p:spPr>
            <a:xfrm>
              <a:off x="8087465" y="2594063"/>
              <a:ext cx="24676" cy="181914"/>
            </a:xfrm>
            <a:custGeom>
              <a:rect b="b" l="l" r="r" t="t"/>
              <a:pathLst>
                <a:path extrusionOk="0" h="4180" w="567">
                  <a:moveTo>
                    <a:pt x="181" y="0"/>
                  </a:moveTo>
                  <a:cubicBezTo>
                    <a:pt x="108" y="0"/>
                    <a:pt x="36" y="48"/>
                    <a:pt x="39" y="144"/>
                  </a:cubicBezTo>
                  <a:cubicBezTo>
                    <a:pt x="71" y="1436"/>
                    <a:pt x="0" y="2788"/>
                    <a:pt x="177" y="4067"/>
                  </a:cubicBezTo>
                  <a:cubicBezTo>
                    <a:pt x="188" y="4146"/>
                    <a:pt x="244" y="4180"/>
                    <a:pt x="306" y="4180"/>
                  </a:cubicBezTo>
                  <a:cubicBezTo>
                    <a:pt x="388" y="4180"/>
                    <a:pt x="479" y="4120"/>
                    <a:pt x="485" y="4026"/>
                  </a:cubicBezTo>
                  <a:cubicBezTo>
                    <a:pt x="567" y="2751"/>
                    <a:pt x="395" y="1421"/>
                    <a:pt x="335" y="144"/>
                  </a:cubicBezTo>
                  <a:cubicBezTo>
                    <a:pt x="331" y="48"/>
                    <a:pt x="255" y="0"/>
                    <a:pt x="181"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70" name="Google Shape;670;p1"/>
            <p:cNvSpPr/>
            <p:nvPr/>
          </p:nvSpPr>
          <p:spPr>
            <a:xfrm>
              <a:off x="8081938" y="2220579"/>
              <a:ext cx="33902" cy="22979"/>
            </a:xfrm>
            <a:custGeom>
              <a:rect b="b" l="l" r="r" t="t"/>
              <a:pathLst>
                <a:path extrusionOk="0" h="528" w="779">
                  <a:moveTo>
                    <a:pt x="342" y="0"/>
                  </a:moveTo>
                  <a:cubicBezTo>
                    <a:pt x="277" y="0"/>
                    <a:pt x="219" y="14"/>
                    <a:pt x="147" y="51"/>
                  </a:cubicBezTo>
                  <a:cubicBezTo>
                    <a:pt x="18" y="120"/>
                    <a:pt x="1" y="309"/>
                    <a:pt x="101" y="409"/>
                  </a:cubicBezTo>
                  <a:cubicBezTo>
                    <a:pt x="168" y="475"/>
                    <a:pt x="224" y="508"/>
                    <a:pt x="318" y="523"/>
                  </a:cubicBezTo>
                  <a:cubicBezTo>
                    <a:pt x="334" y="526"/>
                    <a:pt x="351" y="527"/>
                    <a:pt x="366" y="527"/>
                  </a:cubicBezTo>
                  <a:cubicBezTo>
                    <a:pt x="669" y="527"/>
                    <a:pt x="778" y="54"/>
                    <a:pt x="459" y="10"/>
                  </a:cubicBezTo>
                  <a:cubicBezTo>
                    <a:pt x="415" y="4"/>
                    <a:pt x="377" y="0"/>
                    <a:pt x="342"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71" name="Google Shape;671;p1"/>
            <p:cNvSpPr/>
            <p:nvPr/>
          </p:nvSpPr>
          <p:spPr>
            <a:xfrm>
              <a:off x="8130245" y="2167268"/>
              <a:ext cx="25242" cy="18975"/>
            </a:xfrm>
            <a:custGeom>
              <a:rect b="b" l="l" r="r" t="t"/>
              <a:pathLst>
                <a:path extrusionOk="0" h="436" w="580">
                  <a:moveTo>
                    <a:pt x="247" y="0"/>
                  </a:moveTo>
                  <a:cubicBezTo>
                    <a:pt x="143" y="0"/>
                    <a:pt x="37" y="72"/>
                    <a:pt x="20" y="188"/>
                  </a:cubicBezTo>
                  <a:cubicBezTo>
                    <a:pt x="0" y="330"/>
                    <a:pt x="119" y="436"/>
                    <a:pt x="242" y="436"/>
                  </a:cubicBezTo>
                  <a:cubicBezTo>
                    <a:pt x="282" y="436"/>
                    <a:pt x="322" y="425"/>
                    <a:pt x="359" y="401"/>
                  </a:cubicBezTo>
                  <a:lnTo>
                    <a:pt x="359" y="401"/>
                  </a:lnTo>
                  <a:cubicBezTo>
                    <a:pt x="360" y="401"/>
                    <a:pt x="361" y="401"/>
                    <a:pt x="362" y="401"/>
                  </a:cubicBezTo>
                  <a:cubicBezTo>
                    <a:pt x="366" y="401"/>
                    <a:pt x="371" y="402"/>
                    <a:pt x="375" y="402"/>
                  </a:cubicBezTo>
                  <a:cubicBezTo>
                    <a:pt x="544" y="402"/>
                    <a:pt x="579" y="124"/>
                    <a:pt x="409" y="81"/>
                  </a:cubicBezTo>
                  <a:lnTo>
                    <a:pt x="409" y="81"/>
                  </a:lnTo>
                  <a:cubicBezTo>
                    <a:pt x="368" y="25"/>
                    <a:pt x="308" y="0"/>
                    <a:pt x="247"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72" name="Google Shape;672;p1"/>
            <p:cNvSpPr/>
            <p:nvPr/>
          </p:nvSpPr>
          <p:spPr>
            <a:xfrm>
              <a:off x="7929229" y="1921340"/>
              <a:ext cx="22326" cy="23849"/>
            </a:xfrm>
            <a:custGeom>
              <a:rect b="b" l="l" r="r" t="t"/>
              <a:pathLst>
                <a:path extrusionOk="0" h="548" w="513">
                  <a:moveTo>
                    <a:pt x="277" y="0"/>
                  </a:moveTo>
                  <a:cubicBezTo>
                    <a:pt x="234" y="0"/>
                    <a:pt x="191" y="18"/>
                    <a:pt x="157" y="61"/>
                  </a:cubicBezTo>
                  <a:cubicBezTo>
                    <a:pt x="104" y="128"/>
                    <a:pt x="74" y="179"/>
                    <a:pt x="51" y="263"/>
                  </a:cubicBezTo>
                  <a:cubicBezTo>
                    <a:pt x="1" y="442"/>
                    <a:pt x="144" y="548"/>
                    <a:pt x="284" y="548"/>
                  </a:cubicBezTo>
                  <a:cubicBezTo>
                    <a:pt x="397" y="548"/>
                    <a:pt x="508" y="479"/>
                    <a:pt x="510" y="323"/>
                  </a:cubicBezTo>
                  <a:cubicBezTo>
                    <a:pt x="512" y="254"/>
                    <a:pt x="508" y="211"/>
                    <a:pt x="482" y="146"/>
                  </a:cubicBezTo>
                  <a:cubicBezTo>
                    <a:pt x="451" y="69"/>
                    <a:pt x="363" y="0"/>
                    <a:pt x="277"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73" name="Google Shape;673;p1"/>
            <p:cNvSpPr/>
            <p:nvPr/>
          </p:nvSpPr>
          <p:spPr>
            <a:xfrm>
              <a:off x="7999425" y="1896621"/>
              <a:ext cx="26068" cy="20280"/>
            </a:xfrm>
            <a:custGeom>
              <a:rect b="b" l="l" r="r" t="t"/>
              <a:pathLst>
                <a:path extrusionOk="0" h="466" w="599">
                  <a:moveTo>
                    <a:pt x="298" y="1"/>
                  </a:moveTo>
                  <a:cubicBezTo>
                    <a:pt x="0" y="1"/>
                    <a:pt x="1" y="466"/>
                    <a:pt x="299" y="466"/>
                  </a:cubicBezTo>
                  <a:cubicBezTo>
                    <a:pt x="599" y="466"/>
                    <a:pt x="599" y="1"/>
                    <a:pt x="299" y="1"/>
                  </a:cubicBezTo>
                  <a:cubicBezTo>
                    <a:pt x="299" y="1"/>
                    <a:pt x="298" y="1"/>
                    <a:pt x="298"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74" name="Google Shape;674;p1"/>
            <p:cNvSpPr/>
            <p:nvPr/>
          </p:nvSpPr>
          <p:spPr>
            <a:xfrm>
              <a:off x="8080154" y="1891442"/>
              <a:ext cx="30420" cy="27635"/>
            </a:xfrm>
            <a:custGeom>
              <a:rect b="b" l="l" r="r" t="t"/>
              <a:pathLst>
                <a:path extrusionOk="0" h="635" w="699">
                  <a:moveTo>
                    <a:pt x="261" y="0"/>
                  </a:moveTo>
                  <a:cubicBezTo>
                    <a:pt x="118" y="0"/>
                    <a:pt x="1" y="136"/>
                    <a:pt x="33" y="295"/>
                  </a:cubicBezTo>
                  <a:cubicBezTo>
                    <a:pt x="54" y="404"/>
                    <a:pt x="112" y="478"/>
                    <a:pt x="185" y="558"/>
                  </a:cubicBezTo>
                  <a:cubicBezTo>
                    <a:pt x="235" y="612"/>
                    <a:pt x="294" y="635"/>
                    <a:pt x="353" y="635"/>
                  </a:cubicBezTo>
                  <a:cubicBezTo>
                    <a:pt x="528" y="635"/>
                    <a:pt x="699" y="433"/>
                    <a:pt x="586" y="249"/>
                  </a:cubicBezTo>
                  <a:cubicBezTo>
                    <a:pt x="532" y="155"/>
                    <a:pt x="475" y="81"/>
                    <a:pt x="377" y="30"/>
                  </a:cubicBezTo>
                  <a:cubicBezTo>
                    <a:pt x="338" y="9"/>
                    <a:pt x="299" y="0"/>
                    <a:pt x="261"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75" name="Google Shape;675;p1"/>
            <p:cNvSpPr/>
            <p:nvPr/>
          </p:nvSpPr>
          <p:spPr>
            <a:xfrm>
              <a:off x="8201573" y="1909633"/>
              <a:ext cx="108495" cy="203848"/>
            </a:xfrm>
            <a:custGeom>
              <a:rect b="b" l="l" r="r" t="t"/>
              <a:pathLst>
                <a:path extrusionOk="0" h="4684" w="2493">
                  <a:moveTo>
                    <a:pt x="539" y="1"/>
                  </a:moveTo>
                  <a:cubicBezTo>
                    <a:pt x="483" y="1"/>
                    <a:pt x="429" y="32"/>
                    <a:pt x="411" y="105"/>
                  </a:cubicBezTo>
                  <a:cubicBezTo>
                    <a:pt x="1" y="1826"/>
                    <a:pt x="662" y="3727"/>
                    <a:pt x="2209" y="4658"/>
                  </a:cubicBezTo>
                  <a:cubicBezTo>
                    <a:pt x="2238" y="4676"/>
                    <a:pt x="2266" y="4683"/>
                    <a:pt x="2291" y="4683"/>
                  </a:cubicBezTo>
                  <a:cubicBezTo>
                    <a:pt x="2420" y="4683"/>
                    <a:pt x="2493" y="4490"/>
                    <a:pt x="2364" y="4392"/>
                  </a:cubicBezTo>
                  <a:cubicBezTo>
                    <a:pt x="1037" y="3391"/>
                    <a:pt x="334" y="1838"/>
                    <a:pt x="691" y="184"/>
                  </a:cubicBezTo>
                  <a:cubicBezTo>
                    <a:pt x="715" y="73"/>
                    <a:pt x="625" y="1"/>
                    <a:pt x="539"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76" name="Google Shape;676;p1"/>
            <p:cNvSpPr/>
            <p:nvPr/>
          </p:nvSpPr>
          <p:spPr>
            <a:xfrm>
              <a:off x="7836141" y="2997575"/>
              <a:ext cx="59013" cy="17974"/>
            </a:xfrm>
            <a:custGeom>
              <a:rect b="b" l="l" r="r" t="t"/>
              <a:pathLst>
                <a:path extrusionOk="0" h="413" w="1356">
                  <a:moveTo>
                    <a:pt x="1136" y="0"/>
                  </a:moveTo>
                  <a:cubicBezTo>
                    <a:pt x="1131" y="0"/>
                    <a:pt x="1127" y="0"/>
                    <a:pt x="1122" y="1"/>
                  </a:cubicBezTo>
                  <a:cubicBezTo>
                    <a:pt x="937" y="20"/>
                    <a:pt x="758" y="48"/>
                    <a:pt x="576" y="48"/>
                  </a:cubicBezTo>
                  <a:cubicBezTo>
                    <a:pt x="475" y="48"/>
                    <a:pt x="373" y="39"/>
                    <a:pt x="270" y="16"/>
                  </a:cubicBezTo>
                  <a:cubicBezTo>
                    <a:pt x="256" y="13"/>
                    <a:pt x="243" y="11"/>
                    <a:pt x="230" y="11"/>
                  </a:cubicBezTo>
                  <a:cubicBezTo>
                    <a:pt x="60" y="11"/>
                    <a:pt x="1" y="267"/>
                    <a:pt x="184" y="322"/>
                  </a:cubicBezTo>
                  <a:cubicBezTo>
                    <a:pt x="363" y="377"/>
                    <a:pt x="546" y="412"/>
                    <a:pt x="729" y="412"/>
                  </a:cubicBezTo>
                  <a:cubicBezTo>
                    <a:pt x="891" y="412"/>
                    <a:pt x="1052" y="384"/>
                    <a:pt x="1208" y="317"/>
                  </a:cubicBezTo>
                  <a:cubicBezTo>
                    <a:pt x="1356" y="254"/>
                    <a:pt x="1289" y="0"/>
                    <a:pt x="1136"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77" name="Google Shape;677;p1"/>
            <p:cNvSpPr/>
            <p:nvPr/>
          </p:nvSpPr>
          <p:spPr>
            <a:xfrm>
              <a:off x="7839231" y="2941914"/>
              <a:ext cx="46392" cy="16581"/>
            </a:xfrm>
            <a:custGeom>
              <a:rect b="b" l="l" r="r" t="t"/>
              <a:pathLst>
                <a:path extrusionOk="0" h="381" w="1066">
                  <a:moveTo>
                    <a:pt x="860" y="1"/>
                  </a:moveTo>
                  <a:cubicBezTo>
                    <a:pt x="848" y="1"/>
                    <a:pt x="835" y="2"/>
                    <a:pt x="822" y="6"/>
                  </a:cubicBezTo>
                  <a:cubicBezTo>
                    <a:pt x="711" y="37"/>
                    <a:pt x="606" y="56"/>
                    <a:pt x="500" y="56"/>
                  </a:cubicBezTo>
                  <a:cubicBezTo>
                    <a:pt x="421" y="56"/>
                    <a:pt x="341" y="46"/>
                    <a:pt x="257" y="21"/>
                  </a:cubicBezTo>
                  <a:cubicBezTo>
                    <a:pt x="239" y="15"/>
                    <a:pt x="223" y="13"/>
                    <a:pt x="207" y="13"/>
                  </a:cubicBezTo>
                  <a:cubicBezTo>
                    <a:pt x="50" y="13"/>
                    <a:pt x="0" y="264"/>
                    <a:pt x="172" y="323"/>
                  </a:cubicBezTo>
                  <a:cubicBezTo>
                    <a:pt x="285" y="360"/>
                    <a:pt x="397" y="380"/>
                    <a:pt x="508" y="380"/>
                  </a:cubicBezTo>
                  <a:cubicBezTo>
                    <a:pt x="653" y="380"/>
                    <a:pt x="796" y="345"/>
                    <a:pt x="934" y="269"/>
                  </a:cubicBezTo>
                  <a:cubicBezTo>
                    <a:pt x="1065" y="196"/>
                    <a:pt x="994" y="1"/>
                    <a:pt x="860"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78" name="Google Shape;678;p1"/>
            <p:cNvSpPr/>
            <p:nvPr/>
          </p:nvSpPr>
          <p:spPr>
            <a:xfrm>
              <a:off x="8292398" y="2316801"/>
              <a:ext cx="18278" cy="75333"/>
            </a:xfrm>
            <a:custGeom>
              <a:rect b="b" l="l" r="r" t="t"/>
              <a:pathLst>
                <a:path extrusionOk="0" h="1731" w="420">
                  <a:moveTo>
                    <a:pt x="245" y="1"/>
                  </a:moveTo>
                  <a:cubicBezTo>
                    <a:pt x="166" y="1"/>
                    <a:pt x="85" y="53"/>
                    <a:pt x="79" y="156"/>
                  </a:cubicBezTo>
                  <a:cubicBezTo>
                    <a:pt x="52" y="623"/>
                    <a:pt x="0" y="1088"/>
                    <a:pt x="16" y="1558"/>
                  </a:cubicBezTo>
                  <a:cubicBezTo>
                    <a:pt x="21" y="1674"/>
                    <a:pt x="103" y="1731"/>
                    <a:pt x="188" y="1731"/>
                  </a:cubicBezTo>
                  <a:cubicBezTo>
                    <a:pt x="275" y="1731"/>
                    <a:pt x="364" y="1672"/>
                    <a:pt x="375" y="1558"/>
                  </a:cubicBezTo>
                  <a:cubicBezTo>
                    <a:pt x="420" y="1092"/>
                    <a:pt x="398" y="623"/>
                    <a:pt x="399" y="156"/>
                  </a:cubicBezTo>
                  <a:cubicBezTo>
                    <a:pt x="400" y="52"/>
                    <a:pt x="323" y="1"/>
                    <a:pt x="245"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79" name="Google Shape;679;p1"/>
            <p:cNvSpPr/>
            <p:nvPr/>
          </p:nvSpPr>
          <p:spPr>
            <a:xfrm>
              <a:off x="8290961" y="2445531"/>
              <a:ext cx="17103" cy="39473"/>
            </a:xfrm>
            <a:custGeom>
              <a:rect b="b" l="l" r="r" t="t"/>
              <a:pathLst>
                <a:path extrusionOk="0" h="907" w="393">
                  <a:moveTo>
                    <a:pt x="214" y="0"/>
                  </a:moveTo>
                  <a:cubicBezTo>
                    <a:pt x="158" y="0"/>
                    <a:pt x="107" y="32"/>
                    <a:pt x="96" y="105"/>
                  </a:cubicBezTo>
                  <a:cubicBezTo>
                    <a:pt x="64" y="325"/>
                    <a:pt x="22" y="549"/>
                    <a:pt x="7" y="772"/>
                  </a:cubicBezTo>
                  <a:cubicBezTo>
                    <a:pt x="1" y="858"/>
                    <a:pt x="75" y="906"/>
                    <a:pt x="147" y="906"/>
                  </a:cubicBezTo>
                  <a:cubicBezTo>
                    <a:pt x="205" y="906"/>
                    <a:pt x="262" y="876"/>
                    <a:pt x="277" y="809"/>
                  </a:cubicBezTo>
                  <a:cubicBezTo>
                    <a:pt x="323" y="602"/>
                    <a:pt x="346" y="391"/>
                    <a:pt x="377" y="182"/>
                  </a:cubicBezTo>
                  <a:cubicBezTo>
                    <a:pt x="393" y="72"/>
                    <a:pt x="298" y="0"/>
                    <a:pt x="214"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80" name="Google Shape;680;p1"/>
            <p:cNvSpPr/>
            <p:nvPr/>
          </p:nvSpPr>
          <p:spPr>
            <a:xfrm>
              <a:off x="6986078" y="2140068"/>
              <a:ext cx="40561" cy="76769"/>
            </a:xfrm>
            <a:custGeom>
              <a:rect b="b" l="l" r="r" t="t"/>
              <a:pathLst>
                <a:path extrusionOk="0" h="1764" w="932">
                  <a:moveTo>
                    <a:pt x="723" y="1"/>
                  </a:moveTo>
                  <a:cubicBezTo>
                    <a:pt x="672" y="1"/>
                    <a:pt x="623" y="25"/>
                    <a:pt x="597" y="82"/>
                  </a:cubicBezTo>
                  <a:cubicBezTo>
                    <a:pt x="383" y="557"/>
                    <a:pt x="141" y="1032"/>
                    <a:pt x="27" y="1542"/>
                  </a:cubicBezTo>
                  <a:cubicBezTo>
                    <a:pt x="0" y="1666"/>
                    <a:pt x="104" y="1763"/>
                    <a:pt x="207" y="1763"/>
                  </a:cubicBezTo>
                  <a:cubicBezTo>
                    <a:pt x="259" y="1763"/>
                    <a:pt x="311" y="1737"/>
                    <a:pt x="345" y="1677"/>
                  </a:cubicBezTo>
                  <a:cubicBezTo>
                    <a:pt x="602" y="1218"/>
                    <a:pt x="740" y="708"/>
                    <a:pt x="896" y="208"/>
                  </a:cubicBezTo>
                  <a:cubicBezTo>
                    <a:pt x="931" y="94"/>
                    <a:pt x="823" y="1"/>
                    <a:pt x="723"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81" name="Google Shape;681;p1"/>
            <p:cNvSpPr/>
            <p:nvPr/>
          </p:nvSpPr>
          <p:spPr>
            <a:xfrm>
              <a:off x="7066980" y="2335471"/>
              <a:ext cx="88433" cy="19018"/>
            </a:xfrm>
            <a:custGeom>
              <a:rect b="b" l="l" r="r" t="t"/>
              <a:pathLst>
                <a:path extrusionOk="0" h="437" w="2032">
                  <a:moveTo>
                    <a:pt x="880" y="0"/>
                  </a:moveTo>
                  <a:cubicBezTo>
                    <a:pt x="658" y="0"/>
                    <a:pt x="436" y="5"/>
                    <a:pt x="218" y="5"/>
                  </a:cubicBezTo>
                  <a:cubicBezTo>
                    <a:pt x="1" y="5"/>
                    <a:pt x="8" y="319"/>
                    <a:pt x="218" y="338"/>
                  </a:cubicBezTo>
                  <a:cubicBezTo>
                    <a:pt x="637" y="375"/>
                    <a:pt x="1073" y="437"/>
                    <a:pt x="1498" y="437"/>
                  </a:cubicBezTo>
                  <a:cubicBezTo>
                    <a:pt x="1586" y="437"/>
                    <a:pt x="1674" y="434"/>
                    <a:pt x="1761" y="428"/>
                  </a:cubicBezTo>
                  <a:cubicBezTo>
                    <a:pt x="1957" y="413"/>
                    <a:pt x="2032" y="94"/>
                    <a:pt x="1810" y="59"/>
                  </a:cubicBezTo>
                  <a:cubicBezTo>
                    <a:pt x="1506" y="10"/>
                    <a:pt x="1193" y="0"/>
                    <a:pt x="880"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82" name="Google Shape;682;p1"/>
            <p:cNvSpPr/>
            <p:nvPr/>
          </p:nvSpPr>
          <p:spPr>
            <a:xfrm>
              <a:off x="6773878" y="2205826"/>
              <a:ext cx="68022" cy="57185"/>
            </a:xfrm>
            <a:custGeom>
              <a:rect b="b" l="l" r="r" t="t"/>
              <a:pathLst>
                <a:path extrusionOk="0" h="1314" w="1563">
                  <a:moveTo>
                    <a:pt x="231" y="0"/>
                  </a:moveTo>
                  <a:cubicBezTo>
                    <a:pt x="115" y="0"/>
                    <a:pt x="1" y="122"/>
                    <a:pt x="83" y="236"/>
                  </a:cubicBezTo>
                  <a:cubicBezTo>
                    <a:pt x="241" y="458"/>
                    <a:pt x="442" y="629"/>
                    <a:pt x="650" y="801"/>
                  </a:cubicBezTo>
                  <a:cubicBezTo>
                    <a:pt x="853" y="970"/>
                    <a:pt x="1061" y="1158"/>
                    <a:pt x="1290" y="1290"/>
                  </a:cubicBezTo>
                  <a:cubicBezTo>
                    <a:pt x="1318" y="1306"/>
                    <a:pt x="1346" y="1313"/>
                    <a:pt x="1372" y="1313"/>
                  </a:cubicBezTo>
                  <a:cubicBezTo>
                    <a:pt x="1491" y="1313"/>
                    <a:pt x="1562" y="1153"/>
                    <a:pt x="1478" y="1044"/>
                  </a:cubicBezTo>
                  <a:cubicBezTo>
                    <a:pt x="1318" y="839"/>
                    <a:pt x="1111" y="666"/>
                    <a:pt x="918" y="491"/>
                  </a:cubicBezTo>
                  <a:cubicBezTo>
                    <a:pt x="725" y="315"/>
                    <a:pt x="535" y="138"/>
                    <a:pt x="303" y="18"/>
                  </a:cubicBezTo>
                  <a:cubicBezTo>
                    <a:pt x="280" y="6"/>
                    <a:pt x="255" y="0"/>
                    <a:pt x="231"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83" name="Google Shape;683;p1"/>
            <p:cNvSpPr/>
            <p:nvPr/>
          </p:nvSpPr>
          <p:spPr>
            <a:xfrm>
              <a:off x="6744546" y="2425425"/>
              <a:ext cx="85082" cy="42737"/>
            </a:xfrm>
            <a:custGeom>
              <a:rect b="b" l="l" r="r" t="t"/>
              <a:pathLst>
                <a:path extrusionOk="0" h="982" w="1955">
                  <a:moveTo>
                    <a:pt x="1648" y="0"/>
                  </a:moveTo>
                  <a:cubicBezTo>
                    <a:pt x="1639" y="0"/>
                    <a:pt x="1631" y="1"/>
                    <a:pt x="1622" y="2"/>
                  </a:cubicBezTo>
                  <a:cubicBezTo>
                    <a:pt x="1087" y="83"/>
                    <a:pt x="586" y="403"/>
                    <a:pt x="140" y="689"/>
                  </a:cubicBezTo>
                  <a:cubicBezTo>
                    <a:pt x="0" y="779"/>
                    <a:pt x="84" y="981"/>
                    <a:pt x="217" y="981"/>
                  </a:cubicBezTo>
                  <a:cubicBezTo>
                    <a:pt x="243" y="981"/>
                    <a:pt x="270" y="974"/>
                    <a:pt x="297" y="957"/>
                  </a:cubicBezTo>
                  <a:cubicBezTo>
                    <a:pt x="760" y="676"/>
                    <a:pt x="1270" y="547"/>
                    <a:pt x="1762" y="333"/>
                  </a:cubicBezTo>
                  <a:cubicBezTo>
                    <a:pt x="1955" y="248"/>
                    <a:pt x="1820" y="0"/>
                    <a:pt x="1648"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84" name="Google Shape;684;p1"/>
            <p:cNvSpPr/>
            <p:nvPr/>
          </p:nvSpPr>
          <p:spPr>
            <a:xfrm>
              <a:off x="6980768" y="2476125"/>
              <a:ext cx="40212" cy="51832"/>
            </a:xfrm>
            <a:custGeom>
              <a:rect b="b" l="l" r="r" t="t"/>
              <a:pathLst>
                <a:path extrusionOk="0" h="1191" w="924">
                  <a:moveTo>
                    <a:pt x="214" y="0"/>
                  </a:moveTo>
                  <a:cubicBezTo>
                    <a:pt x="106" y="0"/>
                    <a:pt x="1" y="112"/>
                    <a:pt x="69" y="237"/>
                  </a:cubicBezTo>
                  <a:cubicBezTo>
                    <a:pt x="235" y="540"/>
                    <a:pt x="341" y="882"/>
                    <a:pt x="582" y="1138"/>
                  </a:cubicBezTo>
                  <a:cubicBezTo>
                    <a:pt x="617" y="1174"/>
                    <a:pt x="660" y="1190"/>
                    <a:pt x="703" y="1190"/>
                  </a:cubicBezTo>
                  <a:cubicBezTo>
                    <a:pt x="814" y="1190"/>
                    <a:pt x="924" y="1087"/>
                    <a:pt x="884" y="964"/>
                  </a:cubicBezTo>
                  <a:cubicBezTo>
                    <a:pt x="779" y="629"/>
                    <a:pt x="530" y="369"/>
                    <a:pt x="345" y="77"/>
                  </a:cubicBezTo>
                  <a:cubicBezTo>
                    <a:pt x="311" y="23"/>
                    <a:pt x="262" y="0"/>
                    <a:pt x="214"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85" name="Google Shape;685;p1"/>
            <p:cNvSpPr/>
            <p:nvPr/>
          </p:nvSpPr>
          <p:spPr>
            <a:xfrm>
              <a:off x="7190619" y="2642282"/>
              <a:ext cx="147489" cy="280748"/>
            </a:xfrm>
            <a:custGeom>
              <a:rect b="b" l="l" r="r" t="t"/>
              <a:pathLst>
                <a:path extrusionOk="0" h="6451" w="3389">
                  <a:moveTo>
                    <a:pt x="3145" y="0"/>
                  </a:moveTo>
                  <a:cubicBezTo>
                    <a:pt x="3079" y="0"/>
                    <a:pt x="3013" y="30"/>
                    <a:pt x="2968" y="100"/>
                  </a:cubicBezTo>
                  <a:cubicBezTo>
                    <a:pt x="1738" y="1980"/>
                    <a:pt x="642" y="4091"/>
                    <a:pt x="32" y="6262"/>
                  </a:cubicBezTo>
                  <a:cubicBezTo>
                    <a:pt x="1" y="6365"/>
                    <a:pt x="99" y="6451"/>
                    <a:pt x="188" y="6451"/>
                  </a:cubicBezTo>
                  <a:cubicBezTo>
                    <a:pt x="234" y="6451"/>
                    <a:pt x="277" y="6429"/>
                    <a:pt x="301" y="6376"/>
                  </a:cubicBezTo>
                  <a:cubicBezTo>
                    <a:pt x="1156" y="4422"/>
                    <a:pt x="2005" y="2545"/>
                    <a:pt x="3087" y="715"/>
                  </a:cubicBezTo>
                  <a:lnTo>
                    <a:pt x="3087" y="715"/>
                  </a:lnTo>
                  <a:cubicBezTo>
                    <a:pt x="3097" y="717"/>
                    <a:pt x="3107" y="718"/>
                    <a:pt x="3118" y="718"/>
                  </a:cubicBezTo>
                  <a:cubicBezTo>
                    <a:pt x="3186" y="718"/>
                    <a:pt x="3253" y="680"/>
                    <a:pt x="3273" y="597"/>
                  </a:cubicBezTo>
                  <a:cubicBezTo>
                    <a:pt x="3299" y="486"/>
                    <a:pt x="3325" y="373"/>
                    <a:pt x="3353" y="263"/>
                  </a:cubicBezTo>
                  <a:cubicBezTo>
                    <a:pt x="3389" y="108"/>
                    <a:pt x="3269" y="0"/>
                    <a:pt x="3145"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86" name="Google Shape;686;p1"/>
            <p:cNvSpPr/>
            <p:nvPr/>
          </p:nvSpPr>
          <p:spPr>
            <a:xfrm>
              <a:off x="7246672" y="2882727"/>
              <a:ext cx="23980" cy="24763"/>
            </a:xfrm>
            <a:custGeom>
              <a:rect b="b" l="l" r="r" t="t"/>
              <a:pathLst>
                <a:path extrusionOk="0" h="569" w="551">
                  <a:moveTo>
                    <a:pt x="287" y="0"/>
                  </a:moveTo>
                  <a:cubicBezTo>
                    <a:pt x="265" y="0"/>
                    <a:pt x="241" y="3"/>
                    <a:pt x="215" y="9"/>
                  </a:cubicBezTo>
                  <a:cubicBezTo>
                    <a:pt x="96" y="31"/>
                    <a:pt x="40" y="150"/>
                    <a:pt x="27" y="256"/>
                  </a:cubicBezTo>
                  <a:cubicBezTo>
                    <a:pt x="25" y="277"/>
                    <a:pt x="21" y="298"/>
                    <a:pt x="20" y="318"/>
                  </a:cubicBezTo>
                  <a:cubicBezTo>
                    <a:pt x="1" y="477"/>
                    <a:pt x="144" y="569"/>
                    <a:pt x="283" y="569"/>
                  </a:cubicBezTo>
                  <a:cubicBezTo>
                    <a:pt x="392" y="569"/>
                    <a:pt x="499" y="512"/>
                    <a:pt x="521" y="387"/>
                  </a:cubicBezTo>
                  <a:cubicBezTo>
                    <a:pt x="524" y="366"/>
                    <a:pt x="527" y="346"/>
                    <a:pt x="532" y="324"/>
                  </a:cubicBezTo>
                  <a:cubicBezTo>
                    <a:pt x="550" y="216"/>
                    <a:pt x="521" y="89"/>
                    <a:pt x="413" y="34"/>
                  </a:cubicBezTo>
                  <a:cubicBezTo>
                    <a:pt x="368" y="10"/>
                    <a:pt x="329" y="0"/>
                    <a:pt x="287"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87" name="Google Shape;687;p1"/>
            <p:cNvSpPr/>
            <p:nvPr/>
          </p:nvSpPr>
          <p:spPr>
            <a:xfrm>
              <a:off x="7284098" y="2795645"/>
              <a:ext cx="30943" cy="24023"/>
            </a:xfrm>
            <a:custGeom>
              <a:rect b="b" l="l" r="r" t="t"/>
              <a:pathLst>
                <a:path extrusionOk="0" h="552" w="711">
                  <a:moveTo>
                    <a:pt x="356" y="0"/>
                  </a:moveTo>
                  <a:cubicBezTo>
                    <a:pt x="0" y="0"/>
                    <a:pt x="0" y="552"/>
                    <a:pt x="356" y="552"/>
                  </a:cubicBezTo>
                  <a:cubicBezTo>
                    <a:pt x="710" y="552"/>
                    <a:pt x="710" y="0"/>
                    <a:pt x="356"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88" name="Google Shape;688;p1"/>
            <p:cNvSpPr/>
            <p:nvPr/>
          </p:nvSpPr>
          <p:spPr>
            <a:xfrm>
              <a:off x="7334668" y="2716744"/>
              <a:ext cx="19236" cy="22587"/>
            </a:xfrm>
            <a:custGeom>
              <a:rect b="b" l="l" r="r" t="t"/>
              <a:pathLst>
                <a:path extrusionOk="0" h="519" w="442">
                  <a:moveTo>
                    <a:pt x="240" y="1"/>
                  </a:moveTo>
                  <a:cubicBezTo>
                    <a:pt x="173" y="1"/>
                    <a:pt x="106" y="31"/>
                    <a:pt x="75" y="92"/>
                  </a:cubicBezTo>
                  <a:cubicBezTo>
                    <a:pt x="37" y="170"/>
                    <a:pt x="22" y="229"/>
                    <a:pt x="14" y="315"/>
                  </a:cubicBezTo>
                  <a:cubicBezTo>
                    <a:pt x="0" y="445"/>
                    <a:pt x="117" y="519"/>
                    <a:pt x="229" y="519"/>
                  </a:cubicBezTo>
                  <a:cubicBezTo>
                    <a:pt x="319" y="519"/>
                    <a:pt x="406" y="473"/>
                    <a:pt x="425" y="371"/>
                  </a:cubicBezTo>
                  <a:cubicBezTo>
                    <a:pt x="439" y="285"/>
                    <a:pt x="442" y="223"/>
                    <a:pt x="426" y="138"/>
                  </a:cubicBezTo>
                  <a:cubicBezTo>
                    <a:pt x="410" y="48"/>
                    <a:pt x="325" y="1"/>
                    <a:pt x="240"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89" name="Google Shape;689;p1"/>
            <p:cNvSpPr/>
            <p:nvPr/>
          </p:nvSpPr>
          <p:spPr>
            <a:xfrm>
              <a:off x="6556324" y="2369503"/>
              <a:ext cx="62756" cy="130821"/>
            </a:xfrm>
            <a:custGeom>
              <a:rect b="b" l="l" r="r" t="t"/>
              <a:pathLst>
                <a:path extrusionOk="0" h="3006" w="1442">
                  <a:moveTo>
                    <a:pt x="1200" y="0"/>
                  </a:moveTo>
                  <a:cubicBezTo>
                    <a:pt x="1161" y="0"/>
                    <a:pt x="1121" y="16"/>
                    <a:pt x="1090" y="54"/>
                  </a:cubicBezTo>
                  <a:cubicBezTo>
                    <a:pt x="432" y="845"/>
                    <a:pt x="49" y="1812"/>
                    <a:pt x="5" y="2843"/>
                  </a:cubicBezTo>
                  <a:cubicBezTo>
                    <a:pt x="0" y="2946"/>
                    <a:pt x="94" y="3006"/>
                    <a:pt x="182" y="3006"/>
                  </a:cubicBezTo>
                  <a:cubicBezTo>
                    <a:pt x="252" y="3006"/>
                    <a:pt x="319" y="2969"/>
                    <a:pt x="333" y="2886"/>
                  </a:cubicBezTo>
                  <a:cubicBezTo>
                    <a:pt x="491" y="1925"/>
                    <a:pt x="819" y="1077"/>
                    <a:pt x="1361" y="265"/>
                  </a:cubicBezTo>
                  <a:cubicBezTo>
                    <a:pt x="1442" y="143"/>
                    <a:pt x="1320" y="0"/>
                    <a:pt x="1200" y="0"/>
                  </a:cubicBezTo>
                  <a:close/>
                </a:path>
              </a:pathLst>
            </a:custGeom>
            <a:solidFill>
              <a:srgbClr val="540E8B"/>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90" name="Google Shape;690;p1"/>
            <p:cNvSpPr/>
            <p:nvPr/>
          </p:nvSpPr>
          <p:spPr>
            <a:xfrm>
              <a:off x="6505581" y="2442964"/>
              <a:ext cx="35469" cy="25677"/>
            </a:xfrm>
            <a:custGeom>
              <a:rect b="b" l="l" r="r" t="t"/>
              <a:pathLst>
                <a:path extrusionOk="0" h="590" w="815">
                  <a:moveTo>
                    <a:pt x="435" y="0"/>
                  </a:moveTo>
                  <a:cubicBezTo>
                    <a:pt x="378" y="0"/>
                    <a:pt x="317" y="20"/>
                    <a:pt x="257" y="69"/>
                  </a:cubicBezTo>
                  <a:cubicBezTo>
                    <a:pt x="189" y="123"/>
                    <a:pt x="139" y="167"/>
                    <a:pt x="96" y="243"/>
                  </a:cubicBezTo>
                  <a:cubicBezTo>
                    <a:pt x="0" y="402"/>
                    <a:pt x="132" y="590"/>
                    <a:pt x="301" y="590"/>
                  </a:cubicBezTo>
                  <a:cubicBezTo>
                    <a:pt x="320" y="590"/>
                    <a:pt x="339" y="587"/>
                    <a:pt x="358" y="583"/>
                  </a:cubicBezTo>
                  <a:cubicBezTo>
                    <a:pt x="441" y="562"/>
                    <a:pt x="500" y="524"/>
                    <a:pt x="571" y="477"/>
                  </a:cubicBezTo>
                  <a:cubicBezTo>
                    <a:pt x="814" y="309"/>
                    <a:pt x="658" y="0"/>
                    <a:pt x="435"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91" name="Google Shape;691;p1"/>
            <p:cNvSpPr/>
            <p:nvPr/>
          </p:nvSpPr>
          <p:spPr>
            <a:xfrm>
              <a:off x="6501142" y="2531569"/>
              <a:ext cx="30769" cy="21281"/>
            </a:xfrm>
            <a:custGeom>
              <a:rect b="b" l="l" r="r" t="t"/>
              <a:pathLst>
                <a:path extrusionOk="0" h="489" w="707">
                  <a:moveTo>
                    <a:pt x="343" y="0"/>
                  </a:moveTo>
                  <a:cubicBezTo>
                    <a:pt x="289" y="0"/>
                    <a:pt x="248" y="7"/>
                    <a:pt x="193" y="28"/>
                  </a:cubicBezTo>
                  <a:cubicBezTo>
                    <a:pt x="18" y="95"/>
                    <a:pt x="1" y="294"/>
                    <a:pt x="144" y="403"/>
                  </a:cubicBezTo>
                  <a:cubicBezTo>
                    <a:pt x="200" y="445"/>
                    <a:pt x="241" y="461"/>
                    <a:pt x="308" y="478"/>
                  </a:cubicBezTo>
                  <a:cubicBezTo>
                    <a:pt x="334" y="485"/>
                    <a:pt x="358" y="488"/>
                    <a:pt x="381" y="488"/>
                  </a:cubicBezTo>
                  <a:cubicBezTo>
                    <a:pt x="658" y="488"/>
                    <a:pt x="706" y="13"/>
                    <a:pt x="372" y="1"/>
                  </a:cubicBezTo>
                  <a:cubicBezTo>
                    <a:pt x="362" y="0"/>
                    <a:pt x="353" y="0"/>
                    <a:pt x="343"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92" name="Google Shape;692;p1"/>
            <p:cNvSpPr/>
            <p:nvPr/>
          </p:nvSpPr>
          <p:spPr>
            <a:xfrm>
              <a:off x="6534869" y="2616998"/>
              <a:ext cx="19105" cy="14753"/>
            </a:xfrm>
            <a:custGeom>
              <a:rect b="b" l="l" r="r" t="t"/>
              <a:pathLst>
                <a:path extrusionOk="0" h="339" w="439">
                  <a:moveTo>
                    <a:pt x="221" y="0"/>
                  </a:moveTo>
                  <a:cubicBezTo>
                    <a:pt x="1" y="0"/>
                    <a:pt x="1" y="339"/>
                    <a:pt x="221" y="339"/>
                  </a:cubicBezTo>
                  <a:cubicBezTo>
                    <a:pt x="438" y="339"/>
                    <a:pt x="438" y="0"/>
                    <a:pt x="221"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93" name="Google Shape;693;p1"/>
            <p:cNvSpPr/>
            <p:nvPr/>
          </p:nvSpPr>
          <p:spPr>
            <a:xfrm>
              <a:off x="6570990" y="2572086"/>
              <a:ext cx="104970" cy="115197"/>
            </a:xfrm>
            <a:custGeom>
              <a:rect b="b" l="l" r="r" t="t"/>
              <a:pathLst>
                <a:path extrusionOk="0" h="2647" w="2412">
                  <a:moveTo>
                    <a:pt x="207" y="1"/>
                  </a:moveTo>
                  <a:cubicBezTo>
                    <a:pt x="108" y="1"/>
                    <a:pt x="0" y="115"/>
                    <a:pt x="54" y="240"/>
                  </a:cubicBezTo>
                  <a:cubicBezTo>
                    <a:pt x="468" y="1187"/>
                    <a:pt x="1153" y="2129"/>
                    <a:pt x="2084" y="2622"/>
                  </a:cubicBezTo>
                  <a:cubicBezTo>
                    <a:pt x="2116" y="2639"/>
                    <a:pt x="2147" y="2647"/>
                    <a:pt x="2176" y="2647"/>
                  </a:cubicBezTo>
                  <a:cubicBezTo>
                    <a:pt x="2330" y="2647"/>
                    <a:pt x="2411" y="2430"/>
                    <a:pt x="2263" y="2317"/>
                  </a:cubicBezTo>
                  <a:cubicBezTo>
                    <a:pt x="1440" y="1688"/>
                    <a:pt x="761" y="1040"/>
                    <a:pt x="323" y="83"/>
                  </a:cubicBezTo>
                  <a:cubicBezTo>
                    <a:pt x="297" y="25"/>
                    <a:pt x="253" y="1"/>
                    <a:pt x="207" y="1"/>
                  </a:cubicBezTo>
                  <a:close/>
                </a:path>
              </a:pathLst>
            </a:custGeom>
            <a:solidFill>
              <a:srgbClr val="540E8B"/>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94" name="Google Shape;694;p1"/>
            <p:cNvSpPr/>
            <p:nvPr/>
          </p:nvSpPr>
          <p:spPr>
            <a:xfrm>
              <a:off x="7836402" y="2043455"/>
              <a:ext cx="53225" cy="80599"/>
            </a:xfrm>
            <a:custGeom>
              <a:rect b="b" l="l" r="r" t="t"/>
              <a:pathLst>
                <a:path extrusionOk="0" h="1852" w="1223">
                  <a:moveTo>
                    <a:pt x="213" y="1"/>
                  </a:moveTo>
                  <a:cubicBezTo>
                    <a:pt x="107" y="1"/>
                    <a:pt x="1" y="116"/>
                    <a:pt x="62" y="244"/>
                  </a:cubicBezTo>
                  <a:cubicBezTo>
                    <a:pt x="315" y="758"/>
                    <a:pt x="535" y="1302"/>
                    <a:pt x="860" y="1777"/>
                  </a:cubicBezTo>
                  <a:cubicBezTo>
                    <a:pt x="895" y="1829"/>
                    <a:pt x="953" y="1852"/>
                    <a:pt x="1011" y="1852"/>
                  </a:cubicBezTo>
                  <a:cubicBezTo>
                    <a:pt x="1118" y="1852"/>
                    <a:pt x="1222" y="1771"/>
                    <a:pt x="1173" y="1645"/>
                  </a:cubicBezTo>
                  <a:cubicBezTo>
                    <a:pt x="959" y="1094"/>
                    <a:pt x="632" y="593"/>
                    <a:pt x="340" y="81"/>
                  </a:cubicBezTo>
                  <a:cubicBezTo>
                    <a:pt x="308" y="24"/>
                    <a:pt x="260" y="1"/>
                    <a:pt x="213"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95" name="Google Shape;695;p1"/>
            <p:cNvSpPr/>
            <p:nvPr/>
          </p:nvSpPr>
          <p:spPr>
            <a:xfrm>
              <a:off x="7891019" y="2178931"/>
              <a:ext cx="30072" cy="71416"/>
            </a:xfrm>
            <a:custGeom>
              <a:rect b="b" l="l" r="r" t="t"/>
              <a:pathLst>
                <a:path extrusionOk="0" h="1641" w="691">
                  <a:moveTo>
                    <a:pt x="212" y="1"/>
                  </a:moveTo>
                  <a:cubicBezTo>
                    <a:pt x="109" y="1"/>
                    <a:pt x="1" y="114"/>
                    <a:pt x="64" y="236"/>
                  </a:cubicBezTo>
                  <a:cubicBezTo>
                    <a:pt x="271" y="638"/>
                    <a:pt x="339" y="1047"/>
                    <a:pt x="344" y="1496"/>
                  </a:cubicBezTo>
                  <a:cubicBezTo>
                    <a:pt x="345" y="1593"/>
                    <a:pt x="415" y="1641"/>
                    <a:pt x="487" y="1641"/>
                  </a:cubicBezTo>
                  <a:cubicBezTo>
                    <a:pt x="560" y="1641"/>
                    <a:pt x="637" y="1592"/>
                    <a:pt x="645" y="1496"/>
                  </a:cubicBezTo>
                  <a:cubicBezTo>
                    <a:pt x="691" y="1005"/>
                    <a:pt x="556" y="513"/>
                    <a:pt x="332" y="78"/>
                  </a:cubicBezTo>
                  <a:cubicBezTo>
                    <a:pt x="303" y="24"/>
                    <a:pt x="258" y="1"/>
                    <a:pt x="212"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96" name="Google Shape;696;p1"/>
            <p:cNvSpPr/>
            <p:nvPr/>
          </p:nvSpPr>
          <p:spPr>
            <a:xfrm>
              <a:off x="7812553" y="2134541"/>
              <a:ext cx="31726" cy="66063"/>
            </a:xfrm>
            <a:custGeom>
              <a:rect b="b" l="l" r="r" t="t"/>
              <a:pathLst>
                <a:path extrusionOk="0" h="1518" w="729">
                  <a:moveTo>
                    <a:pt x="209" y="1"/>
                  </a:moveTo>
                  <a:cubicBezTo>
                    <a:pt x="106" y="1"/>
                    <a:pt x="1" y="86"/>
                    <a:pt x="48" y="203"/>
                  </a:cubicBezTo>
                  <a:cubicBezTo>
                    <a:pt x="205" y="591"/>
                    <a:pt x="300" y="997"/>
                    <a:pt x="407" y="1402"/>
                  </a:cubicBezTo>
                  <a:cubicBezTo>
                    <a:pt x="428" y="1481"/>
                    <a:pt x="493" y="1518"/>
                    <a:pt x="559" y="1518"/>
                  </a:cubicBezTo>
                  <a:cubicBezTo>
                    <a:pt x="641" y="1518"/>
                    <a:pt x="725" y="1461"/>
                    <a:pt x="726" y="1359"/>
                  </a:cubicBezTo>
                  <a:cubicBezTo>
                    <a:pt x="728" y="898"/>
                    <a:pt x="573" y="473"/>
                    <a:pt x="345" y="77"/>
                  </a:cubicBezTo>
                  <a:cubicBezTo>
                    <a:pt x="315" y="24"/>
                    <a:pt x="262" y="1"/>
                    <a:pt x="209"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97" name="Google Shape;697;p1"/>
            <p:cNvSpPr/>
            <p:nvPr/>
          </p:nvSpPr>
          <p:spPr>
            <a:xfrm>
              <a:off x="6673348" y="1956590"/>
              <a:ext cx="55314" cy="41257"/>
            </a:xfrm>
            <a:custGeom>
              <a:rect b="b" l="l" r="r" t="t"/>
              <a:pathLst>
                <a:path extrusionOk="0" h="948" w="1271">
                  <a:moveTo>
                    <a:pt x="1058" y="0"/>
                  </a:moveTo>
                  <a:cubicBezTo>
                    <a:pt x="1035" y="0"/>
                    <a:pt x="1011" y="7"/>
                    <a:pt x="988" y="21"/>
                  </a:cubicBezTo>
                  <a:cubicBezTo>
                    <a:pt x="687" y="216"/>
                    <a:pt x="407" y="448"/>
                    <a:pt x="123" y="664"/>
                  </a:cubicBezTo>
                  <a:cubicBezTo>
                    <a:pt x="0" y="757"/>
                    <a:pt x="76" y="948"/>
                    <a:pt x="193" y="948"/>
                  </a:cubicBezTo>
                  <a:cubicBezTo>
                    <a:pt x="218" y="948"/>
                    <a:pt x="245" y="939"/>
                    <a:pt x="272" y="919"/>
                  </a:cubicBezTo>
                  <a:cubicBezTo>
                    <a:pt x="572" y="702"/>
                    <a:pt x="885" y="493"/>
                    <a:pt x="1165" y="253"/>
                  </a:cubicBezTo>
                  <a:cubicBezTo>
                    <a:pt x="1271" y="162"/>
                    <a:pt x="1173" y="0"/>
                    <a:pt x="1058"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98" name="Google Shape;698;p1"/>
            <p:cNvSpPr/>
            <p:nvPr/>
          </p:nvSpPr>
          <p:spPr>
            <a:xfrm>
              <a:off x="6752640" y="1917292"/>
              <a:ext cx="43955" cy="31421"/>
            </a:xfrm>
            <a:custGeom>
              <a:rect b="b" l="l" r="r" t="t"/>
              <a:pathLst>
                <a:path extrusionOk="0" h="722" w="1010">
                  <a:moveTo>
                    <a:pt x="797" y="0"/>
                  </a:moveTo>
                  <a:cubicBezTo>
                    <a:pt x="775" y="0"/>
                    <a:pt x="751" y="6"/>
                    <a:pt x="729" y="19"/>
                  </a:cubicBezTo>
                  <a:cubicBezTo>
                    <a:pt x="523" y="140"/>
                    <a:pt x="330" y="283"/>
                    <a:pt x="135" y="422"/>
                  </a:cubicBezTo>
                  <a:cubicBezTo>
                    <a:pt x="0" y="518"/>
                    <a:pt x="85" y="721"/>
                    <a:pt x="212" y="721"/>
                  </a:cubicBezTo>
                  <a:cubicBezTo>
                    <a:pt x="239" y="721"/>
                    <a:pt x="267" y="713"/>
                    <a:pt x="295" y="693"/>
                  </a:cubicBezTo>
                  <a:cubicBezTo>
                    <a:pt x="501" y="547"/>
                    <a:pt x="710" y="407"/>
                    <a:pt x="903" y="244"/>
                  </a:cubicBezTo>
                  <a:cubicBezTo>
                    <a:pt x="1009" y="156"/>
                    <a:pt x="912" y="0"/>
                    <a:pt x="797"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699" name="Google Shape;699;p1"/>
            <p:cNvSpPr/>
            <p:nvPr/>
          </p:nvSpPr>
          <p:spPr>
            <a:xfrm>
              <a:off x="6757166" y="1981745"/>
              <a:ext cx="22717" cy="16842"/>
            </a:xfrm>
            <a:custGeom>
              <a:rect b="b" l="l" r="r" t="t"/>
              <a:pathLst>
                <a:path extrusionOk="0" h="387" w="522">
                  <a:moveTo>
                    <a:pt x="333" y="0"/>
                  </a:moveTo>
                  <a:cubicBezTo>
                    <a:pt x="313" y="0"/>
                    <a:pt x="292" y="6"/>
                    <a:pt x="271" y="18"/>
                  </a:cubicBezTo>
                  <a:cubicBezTo>
                    <a:pt x="218" y="48"/>
                    <a:pt x="170" y="83"/>
                    <a:pt x="123" y="118"/>
                  </a:cubicBezTo>
                  <a:cubicBezTo>
                    <a:pt x="0" y="205"/>
                    <a:pt x="80" y="387"/>
                    <a:pt x="191" y="387"/>
                  </a:cubicBezTo>
                  <a:cubicBezTo>
                    <a:pt x="214" y="387"/>
                    <a:pt x="239" y="379"/>
                    <a:pt x="264" y="360"/>
                  </a:cubicBezTo>
                  <a:cubicBezTo>
                    <a:pt x="321" y="316"/>
                    <a:pt x="378" y="273"/>
                    <a:pt x="430" y="225"/>
                  </a:cubicBezTo>
                  <a:cubicBezTo>
                    <a:pt x="522" y="139"/>
                    <a:pt x="438" y="0"/>
                    <a:pt x="333"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00" name="Google Shape;700;p1"/>
            <p:cNvSpPr/>
            <p:nvPr/>
          </p:nvSpPr>
          <p:spPr>
            <a:xfrm>
              <a:off x="6697066" y="3579473"/>
              <a:ext cx="31857" cy="66020"/>
            </a:xfrm>
            <a:custGeom>
              <a:rect b="b" l="l" r="r" t="t"/>
              <a:pathLst>
                <a:path extrusionOk="0" h="1517" w="732">
                  <a:moveTo>
                    <a:pt x="159" y="0"/>
                  </a:moveTo>
                  <a:cubicBezTo>
                    <a:pt x="77" y="0"/>
                    <a:pt x="1" y="52"/>
                    <a:pt x="9" y="159"/>
                  </a:cubicBezTo>
                  <a:cubicBezTo>
                    <a:pt x="44" y="596"/>
                    <a:pt x="127" y="1076"/>
                    <a:pt x="382" y="1443"/>
                  </a:cubicBezTo>
                  <a:cubicBezTo>
                    <a:pt x="417" y="1494"/>
                    <a:pt x="474" y="1517"/>
                    <a:pt x="529" y="1517"/>
                  </a:cubicBezTo>
                  <a:cubicBezTo>
                    <a:pt x="632" y="1517"/>
                    <a:pt x="731" y="1438"/>
                    <a:pt x="685" y="1316"/>
                  </a:cubicBezTo>
                  <a:cubicBezTo>
                    <a:pt x="542" y="928"/>
                    <a:pt x="381" y="576"/>
                    <a:pt x="340" y="158"/>
                  </a:cubicBezTo>
                  <a:cubicBezTo>
                    <a:pt x="329" y="53"/>
                    <a:pt x="241" y="0"/>
                    <a:pt x="159"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01" name="Google Shape;701;p1"/>
            <p:cNvSpPr/>
            <p:nvPr/>
          </p:nvSpPr>
          <p:spPr>
            <a:xfrm>
              <a:off x="6732839" y="3674259"/>
              <a:ext cx="38080" cy="61059"/>
            </a:xfrm>
            <a:custGeom>
              <a:rect b="b" l="l" r="r" t="t"/>
              <a:pathLst>
                <a:path extrusionOk="0" h="1403" w="875">
                  <a:moveTo>
                    <a:pt x="194" y="0"/>
                  </a:moveTo>
                  <a:cubicBezTo>
                    <a:pt x="100" y="0"/>
                    <a:pt x="0" y="81"/>
                    <a:pt x="23" y="203"/>
                  </a:cubicBezTo>
                  <a:cubicBezTo>
                    <a:pt x="103" y="619"/>
                    <a:pt x="250" y="1069"/>
                    <a:pt x="573" y="1360"/>
                  </a:cubicBezTo>
                  <a:cubicBezTo>
                    <a:pt x="607" y="1390"/>
                    <a:pt x="644" y="1403"/>
                    <a:pt x="679" y="1403"/>
                  </a:cubicBezTo>
                  <a:cubicBezTo>
                    <a:pt x="784" y="1403"/>
                    <a:pt x="874" y="1291"/>
                    <a:pt x="815" y="1173"/>
                  </a:cubicBezTo>
                  <a:cubicBezTo>
                    <a:pt x="636" y="820"/>
                    <a:pt x="427" y="507"/>
                    <a:pt x="335" y="116"/>
                  </a:cubicBezTo>
                  <a:cubicBezTo>
                    <a:pt x="315" y="35"/>
                    <a:pt x="256" y="0"/>
                    <a:pt x="194"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02" name="Google Shape;702;p1"/>
            <p:cNvSpPr/>
            <p:nvPr/>
          </p:nvSpPr>
          <p:spPr>
            <a:xfrm>
              <a:off x="6747940" y="3604192"/>
              <a:ext cx="33162" cy="59753"/>
            </a:xfrm>
            <a:custGeom>
              <a:rect b="b" l="l" r="r" t="t"/>
              <a:pathLst>
                <a:path extrusionOk="0" h="1373" w="762">
                  <a:moveTo>
                    <a:pt x="201" y="0"/>
                  </a:moveTo>
                  <a:cubicBezTo>
                    <a:pt x="100" y="0"/>
                    <a:pt x="1" y="79"/>
                    <a:pt x="45" y="199"/>
                  </a:cubicBezTo>
                  <a:cubicBezTo>
                    <a:pt x="174" y="549"/>
                    <a:pt x="240" y="994"/>
                    <a:pt x="456" y="1301"/>
                  </a:cubicBezTo>
                  <a:cubicBezTo>
                    <a:pt x="490" y="1348"/>
                    <a:pt x="548" y="1372"/>
                    <a:pt x="604" y="1372"/>
                  </a:cubicBezTo>
                  <a:cubicBezTo>
                    <a:pt x="685" y="1372"/>
                    <a:pt x="762" y="1323"/>
                    <a:pt x="753" y="1222"/>
                  </a:cubicBezTo>
                  <a:cubicBezTo>
                    <a:pt x="719" y="842"/>
                    <a:pt x="493" y="465"/>
                    <a:pt x="363" y="112"/>
                  </a:cubicBezTo>
                  <a:cubicBezTo>
                    <a:pt x="334" y="34"/>
                    <a:pt x="267" y="0"/>
                    <a:pt x="201"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03" name="Google Shape;703;p1"/>
            <p:cNvSpPr/>
            <p:nvPr/>
          </p:nvSpPr>
          <p:spPr>
            <a:xfrm>
              <a:off x="7584991" y="4017714"/>
              <a:ext cx="96092" cy="35730"/>
            </a:xfrm>
            <a:custGeom>
              <a:rect b="b" l="l" r="r" t="t"/>
              <a:pathLst>
                <a:path extrusionOk="0" h="821" w="2208">
                  <a:moveTo>
                    <a:pt x="247" y="0"/>
                  </a:moveTo>
                  <a:cubicBezTo>
                    <a:pt x="99" y="0"/>
                    <a:pt x="0" y="218"/>
                    <a:pt x="160" y="308"/>
                  </a:cubicBezTo>
                  <a:cubicBezTo>
                    <a:pt x="632" y="576"/>
                    <a:pt x="1204" y="821"/>
                    <a:pt x="1761" y="821"/>
                  </a:cubicBezTo>
                  <a:cubicBezTo>
                    <a:pt x="1833" y="821"/>
                    <a:pt x="1905" y="817"/>
                    <a:pt x="1975" y="808"/>
                  </a:cubicBezTo>
                  <a:cubicBezTo>
                    <a:pt x="2137" y="789"/>
                    <a:pt x="2208" y="539"/>
                    <a:pt x="2018" y="498"/>
                  </a:cubicBezTo>
                  <a:cubicBezTo>
                    <a:pt x="1423" y="370"/>
                    <a:pt x="875" y="313"/>
                    <a:pt x="326" y="21"/>
                  </a:cubicBezTo>
                  <a:cubicBezTo>
                    <a:pt x="299" y="7"/>
                    <a:pt x="273" y="0"/>
                    <a:pt x="247"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04" name="Google Shape;704;p1"/>
            <p:cNvSpPr/>
            <p:nvPr/>
          </p:nvSpPr>
          <p:spPr>
            <a:xfrm>
              <a:off x="7645874" y="3992255"/>
              <a:ext cx="40082" cy="22500"/>
            </a:xfrm>
            <a:custGeom>
              <a:rect b="b" l="l" r="r" t="t"/>
              <a:pathLst>
                <a:path extrusionOk="0" h="517" w="921">
                  <a:moveTo>
                    <a:pt x="227" y="1"/>
                  </a:moveTo>
                  <a:cubicBezTo>
                    <a:pt x="108" y="1"/>
                    <a:pt x="1" y="161"/>
                    <a:pt x="107" y="276"/>
                  </a:cubicBezTo>
                  <a:cubicBezTo>
                    <a:pt x="238" y="420"/>
                    <a:pt x="418" y="516"/>
                    <a:pt x="609" y="516"/>
                  </a:cubicBezTo>
                  <a:cubicBezTo>
                    <a:pt x="654" y="516"/>
                    <a:pt x="700" y="511"/>
                    <a:pt x="745" y="500"/>
                  </a:cubicBezTo>
                  <a:cubicBezTo>
                    <a:pt x="921" y="458"/>
                    <a:pt x="867" y="217"/>
                    <a:pt x="705" y="202"/>
                  </a:cubicBezTo>
                  <a:cubicBezTo>
                    <a:pt x="553" y="190"/>
                    <a:pt x="442" y="167"/>
                    <a:pt x="331" y="50"/>
                  </a:cubicBezTo>
                  <a:cubicBezTo>
                    <a:pt x="299" y="15"/>
                    <a:pt x="262" y="1"/>
                    <a:pt x="227"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05" name="Google Shape;705;p1"/>
            <p:cNvSpPr/>
            <p:nvPr/>
          </p:nvSpPr>
          <p:spPr>
            <a:xfrm>
              <a:off x="7687261" y="3300688"/>
              <a:ext cx="22065" cy="74202"/>
            </a:xfrm>
            <a:custGeom>
              <a:rect b="b" l="l" r="r" t="t"/>
              <a:pathLst>
                <a:path extrusionOk="0" h="1705" w="507">
                  <a:moveTo>
                    <a:pt x="304" y="1"/>
                  </a:moveTo>
                  <a:cubicBezTo>
                    <a:pt x="239" y="1"/>
                    <a:pt x="177" y="37"/>
                    <a:pt x="159" y="120"/>
                  </a:cubicBezTo>
                  <a:cubicBezTo>
                    <a:pt x="47" y="607"/>
                    <a:pt x="0" y="1108"/>
                    <a:pt x="98" y="1603"/>
                  </a:cubicBezTo>
                  <a:cubicBezTo>
                    <a:pt x="112" y="1673"/>
                    <a:pt x="169" y="1705"/>
                    <a:pt x="228" y="1705"/>
                  </a:cubicBezTo>
                  <a:cubicBezTo>
                    <a:pt x="303" y="1705"/>
                    <a:pt x="382" y="1653"/>
                    <a:pt x="380" y="1564"/>
                  </a:cubicBezTo>
                  <a:cubicBezTo>
                    <a:pt x="370" y="1105"/>
                    <a:pt x="375" y="660"/>
                    <a:pt x="478" y="208"/>
                  </a:cubicBezTo>
                  <a:cubicBezTo>
                    <a:pt x="507" y="83"/>
                    <a:pt x="402" y="1"/>
                    <a:pt x="304"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06" name="Google Shape;706;p1"/>
            <p:cNvSpPr/>
            <p:nvPr/>
          </p:nvSpPr>
          <p:spPr>
            <a:xfrm>
              <a:off x="7645874" y="3379241"/>
              <a:ext cx="23762" cy="86431"/>
            </a:xfrm>
            <a:custGeom>
              <a:rect b="b" l="l" r="r" t="t"/>
              <a:pathLst>
                <a:path extrusionOk="0" h="1986" w="546">
                  <a:moveTo>
                    <a:pt x="359" y="1"/>
                  </a:moveTo>
                  <a:cubicBezTo>
                    <a:pt x="299" y="1"/>
                    <a:pt x="240" y="34"/>
                    <a:pt x="220" y="111"/>
                  </a:cubicBezTo>
                  <a:cubicBezTo>
                    <a:pt x="66" y="681"/>
                    <a:pt x="1" y="1303"/>
                    <a:pt x="203" y="1870"/>
                  </a:cubicBezTo>
                  <a:cubicBezTo>
                    <a:pt x="231" y="1950"/>
                    <a:pt x="292" y="1985"/>
                    <a:pt x="352" y="1985"/>
                  </a:cubicBezTo>
                  <a:cubicBezTo>
                    <a:pt x="444" y="1985"/>
                    <a:pt x="535" y="1905"/>
                    <a:pt x="518" y="1782"/>
                  </a:cubicBezTo>
                  <a:cubicBezTo>
                    <a:pt x="444" y="1239"/>
                    <a:pt x="388" y="733"/>
                    <a:pt x="517" y="193"/>
                  </a:cubicBezTo>
                  <a:cubicBezTo>
                    <a:pt x="545" y="77"/>
                    <a:pt x="450" y="1"/>
                    <a:pt x="359"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07" name="Google Shape;707;p1"/>
            <p:cNvSpPr/>
            <p:nvPr/>
          </p:nvSpPr>
          <p:spPr>
            <a:xfrm>
              <a:off x="7685782" y="3456531"/>
              <a:ext cx="23196" cy="70241"/>
            </a:xfrm>
            <a:custGeom>
              <a:rect b="b" l="l" r="r" t="t"/>
              <a:pathLst>
                <a:path extrusionOk="0" h="1614" w="533">
                  <a:moveTo>
                    <a:pt x="198" y="1"/>
                  </a:moveTo>
                  <a:cubicBezTo>
                    <a:pt x="104" y="1"/>
                    <a:pt x="0" y="82"/>
                    <a:pt x="17" y="204"/>
                  </a:cubicBezTo>
                  <a:cubicBezTo>
                    <a:pt x="79" y="646"/>
                    <a:pt x="118" y="1081"/>
                    <a:pt x="238" y="1509"/>
                  </a:cubicBezTo>
                  <a:cubicBezTo>
                    <a:pt x="258" y="1580"/>
                    <a:pt x="320" y="1613"/>
                    <a:pt x="382" y="1613"/>
                  </a:cubicBezTo>
                  <a:cubicBezTo>
                    <a:pt x="457" y="1613"/>
                    <a:pt x="532" y="1563"/>
                    <a:pt x="529" y="1469"/>
                  </a:cubicBezTo>
                  <a:cubicBezTo>
                    <a:pt x="512" y="1009"/>
                    <a:pt x="411" y="569"/>
                    <a:pt x="331" y="116"/>
                  </a:cubicBezTo>
                  <a:cubicBezTo>
                    <a:pt x="315" y="35"/>
                    <a:pt x="259" y="1"/>
                    <a:pt x="198"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08" name="Google Shape;708;p1"/>
            <p:cNvSpPr/>
            <p:nvPr/>
          </p:nvSpPr>
          <p:spPr>
            <a:xfrm>
              <a:off x="6669301" y="2709302"/>
              <a:ext cx="49047" cy="189965"/>
            </a:xfrm>
            <a:custGeom>
              <a:rect b="b" l="l" r="r" t="t"/>
              <a:pathLst>
                <a:path extrusionOk="0" h="4365" w="1127">
                  <a:moveTo>
                    <a:pt x="959" y="1"/>
                  </a:moveTo>
                  <a:cubicBezTo>
                    <a:pt x="894" y="1"/>
                    <a:pt x="830" y="35"/>
                    <a:pt x="815" y="108"/>
                  </a:cubicBezTo>
                  <a:cubicBezTo>
                    <a:pt x="630" y="1058"/>
                    <a:pt x="472" y="2007"/>
                    <a:pt x="319" y="2962"/>
                  </a:cubicBezTo>
                  <a:cubicBezTo>
                    <a:pt x="254" y="3371"/>
                    <a:pt x="0" y="4005"/>
                    <a:pt x="380" y="4317"/>
                  </a:cubicBezTo>
                  <a:cubicBezTo>
                    <a:pt x="420" y="4351"/>
                    <a:pt x="463" y="4365"/>
                    <a:pt x="503" y="4365"/>
                  </a:cubicBezTo>
                  <a:cubicBezTo>
                    <a:pt x="636" y="4365"/>
                    <a:pt x="738" y="4203"/>
                    <a:pt x="630" y="4066"/>
                  </a:cubicBezTo>
                  <a:cubicBezTo>
                    <a:pt x="383" y="3754"/>
                    <a:pt x="826" y="2222"/>
                    <a:pt x="882" y="1858"/>
                  </a:cubicBezTo>
                  <a:cubicBezTo>
                    <a:pt x="969" y="1289"/>
                    <a:pt x="1043" y="719"/>
                    <a:pt x="1115" y="148"/>
                  </a:cubicBezTo>
                  <a:cubicBezTo>
                    <a:pt x="1126" y="55"/>
                    <a:pt x="1042" y="1"/>
                    <a:pt x="959"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09" name="Google Shape;709;p1"/>
            <p:cNvSpPr/>
            <p:nvPr/>
          </p:nvSpPr>
          <p:spPr>
            <a:xfrm>
              <a:off x="6855172" y="2736197"/>
              <a:ext cx="48264" cy="212421"/>
            </a:xfrm>
            <a:custGeom>
              <a:rect b="b" l="l" r="r" t="t"/>
              <a:pathLst>
                <a:path extrusionOk="0" h="4881" w="1109">
                  <a:moveTo>
                    <a:pt x="936" y="1"/>
                  </a:moveTo>
                  <a:cubicBezTo>
                    <a:pt x="868" y="1"/>
                    <a:pt x="801" y="36"/>
                    <a:pt x="783" y="113"/>
                  </a:cubicBezTo>
                  <a:cubicBezTo>
                    <a:pt x="452" y="1633"/>
                    <a:pt x="223" y="3167"/>
                    <a:pt x="14" y="4709"/>
                  </a:cubicBezTo>
                  <a:cubicBezTo>
                    <a:pt x="0" y="4811"/>
                    <a:pt x="87" y="4881"/>
                    <a:pt x="165" y="4881"/>
                  </a:cubicBezTo>
                  <a:cubicBezTo>
                    <a:pt x="216" y="4881"/>
                    <a:pt x="263" y="4851"/>
                    <a:pt x="277" y="4782"/>
                  </a:cubicBezTo>
                  <a:cubicBezTo>
                    <a:pt x="601" y="3249"/>
                    <a:pt x="897" y="1710"/>
                    <a:pt x="1096" y="156"/>
                  </a:cubicBezTo>
                  <a:cubicBezTo>
                    <a:pt x="1108" y="57"/>
                    <a:pt x="1022" y="1"/>
                    <a:pt x="936"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10" name="Google Shape;710;p1"/>
            <p:cNvSpPr/>
            <p:nvPr/>
          </p:nvSpPr>
          <p:spPr>
            <a:xfrm>
              <a:off x="7096443" y="2797473"/>
              <a:ext cx="21325" cy="93742"/>
            </a:xfrm>
            <a:custGeom>
              <a:rect b="b" l="l" r="r" t="t"/>
              <a:pathLst>
                <a:path extrusionOk="0" h="2154" w="490">
                  <a:moveTo>
                    <a:pt x="336" y="0"/>
                  </a:moveTo>
                  <a:cubicBezTo>
                    <a:pt x="255" y="0"/>
                    <a:pt x="170" y="52"/>
                    <a:pt x="160" y="154"/>
                  </a:cubicBezTo>
                  <a:cubicBezTo>
                    <a:pt x="101" y="772"/>
                    <a:pt x="26" y="1390"/>
                    <a:pt x="3" y="2010"/>
                  </a:cubicBezTo>
                  <a:cubicBezTo>
                    <a:pt x="0" y="2100"/>
                    <a:pt x="83" y="2153"/>
                    <a:pt x="161" y="2153"/>
                  </a:cubicBezTo>
                  <a:cubicBezTo>
                    <a:pt x="221" y="2153"/>
                    <a:pt x="279" y="2121"/>
                    <a:pt x="289" y="2048"/>
                  </a:cubicBezTo>
                  <a:cubicBezTo>
                    <a:pt x="383" y="1420"/>
                    <a:pt x="424" y="785"/>
                    <a:pt x="481" y="154"/>
                  </a:cubicBezTo>
                  <a:cubicBezTo>
                    <a:pt x="490" y="51"/>
                    <a:pt x="415" y="0"/>
                    <a:pt x="336"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11" name="Google Shape;711;p1"/>
            <p:cNvSpPr/>
            <p:nvPr/>
          </p:nvSpPr>
          <p:spPr>
            <a:xfrm>
              <a:off x="7083474" y="2936778"/>
              <a:ext cx="16712" cy="64453"/>
            </a:xfrm>
            <a:custGeom>
              <a:rect b="b" l="l" r="r" t="t"/>
              <a:pathLst>
                <a:path extrusionOk="0" h="1481" w="384">
                  <a:moveTo>
                    <a:pt x="233" y="0"/>
                  </a:moveTo>
                  <a:cubicBezTo>
                    <a:pt x="157" y="0"/>
                    <a:pt x="78" y="49"/>
                    <a:pt x="72" y="147"/>
                  </a:cubicBezTo>
                  <a:cubicBezTo>
                    <a:pt x="48" y="541"/>
                    <a:pt x="11" y="938"/>
                    <a:pt x="3" y="1333"/>
                  </a:cubicBezTo>
                  <a:cubicBezTo>
                    <a:pt x="0" y="1433"/>
                    <a:pt x="70" y="1481"/>
                    <a:pt x="144" y="1481"/>
                  </a:cubicBezTo>
                  <a:cubicBezTo>
                    <a:pt x="220" y="1481"/>
                    <a:pt x="299" y="1430"/>
                    <a:pt x="308" y="1333"/>
                  </a:cubicBezTo>
                  <a:cubicBezTo>
                    <a:pt x="347" y="940"/>
                    <a:pt x="356" y="543"/>
                    <a:pt x="379" y="147"/>
                  </a:cubicBezTo>
                  <a:cubicBezTo>
                    <a:pt x="383" y="49"/>
                    <a:pt x="310" y="0"/>
                    <a:pt x="233"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12" name="Google Shape;712;p1"/>
            <p:cNvSpPr/>
            <p:nvPr/>
          </p:nvSpPr>
          <p:spPr>
            <a:xfrm>
              <a:off x="7321090" y="3000839"/>
              <a:ext cx="19758" cy="46871"/>
            </a:xfrm>
            <a:custGeom>
              <a:rect b="b" l="l" r="r" t="t"/>
              <a:pathLst>
                <a:path extrusionOk="0" h="1077" w="454">
                  <a:moveTo>
                    <a:pt x="229" y="1"/>
                  </a:moveTo>
                  <a:cubicBezTo>
                    <a:pt x="140" y="1"/>
                    <a:pt x="43" y="79"/>
                    <a:pt x="62" y="195"/>
                  </a:cubicBezTo>
                  <a:cubicBezTo>
                    <a:pt x="102" y="448"/>
                    <a:pt x="27" y="672"/>
                    <a:pt x="8" y="920"/>
                  </a:cubicBezTo>
                  <a:cubicBezTo>
                    <a:pt x="1" y="1018"/>
                    <a:pt x="86" y="1077"/>
                    <a:pt x="171" y="1077"/>
                  </a:cubicBezTo>
                  <a:cubicBezTo>
                    <a:pt x="225" y="1077"/>
                    <a:pt x="278" y="1053"/>
                    <a:pt x="307" y="1001"/>
                  </a:cubicBezTo>
                  <a:cubicBezTo>
                    <a:pt x="454" y="736"/>
                    <a:pt x="420" y="399"/>
                    <a:pt x="358" y="112"/>
                  </a:cubicBezTo>
                  <a:cubicBezTo>
                    <a:pt x="342" y="34"/>
                    <a:pt x="287" y="1"/>
                    <a:pt x="229"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13" name="Google Shape;713;p1"/>
            <p:cNvSpPr/>
            <p:nvPr/>
          </p:nvSpPr>
          <p:spPr>
            <a:xfrm>
              <a:off x="7625986" y="2979166"/>
              <a:ext cx="24067" cy="62669"/>
            </a:xfrm>
            <a:custGeom>
              <a:rect b="b" l="l" r="r" t="t"/>
              <a:pathLst>
                <a:path extrusionOk="0" h="1440" w="553">
                  <a:moveTo>
                    <a:pt x="369" y="1"/>
                  </a:moveTo>
                  <a:cubicBezTo>
                    <a:pt x="302" y="1"/>
                    <a:pt x="234" y="39"/>
                    <a:pt x="206" y="120"/>
                  </a:cubicBezTo>
                  <a:cubicBezTo>
                    <a:pt x="86" y="471"/>
                    <a:pt x="1" y="882"/>
                    <a:pt x="18" y="1254"/>
                  </a:cubicBezTo>
                  <a:cubicBezTo>
                    <a:pt x="24" y="1374"/>
                    <a:pt x="115" y="1439"/>
                    <a:pt x="208" y="1439"/>
                  </a:cubicBezTo>
                  <a:cubicBezTo>
                    <a:pt x="284" y="1439"/>
                    <a:pt x="361" y="1396"/>
                    <a:pt x="393" y="1305"/>
                  </a:cubicBezTo>
                  <a:cubicBezTo>
                    <a:pt x="515" y="955"/>
                    <a:pt x="553" y="535"/>
                    <a:pt x="537" y="165"/>
                  </a:cubicBezTo>
                  <a:cubicBezTo>
                    <a:pt x="533" y="58"/>
                    <a:pt x="451" y="1"/>
                    <a:pt x="369"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14" name="Google Shape;714;p1"/>
            <p:cNvSpPr/>
            <p:nvPr/>
          </p:nvSpPr>
          <p:spPr>
            <a:xfrm>
              <a:off x="6729009" y="2743726"/>
              <a:ext cx="20063" cy="53443"/>
            </a:xfrm>
            <a:custGeom>
              <a:rect b="b" l="l" r="r" t="t"/>
              <a:pathLst>
                <a:path extrusionOk="0" h="1228" w="461">
                  <a:moveTo>
                    <a:pt x="293" y="0"/>
                  </a:moveTo>
                  <a:cubicBezTo>
                    <a:pt x="228" y="0"/>
                    <a:pt x="164" y="34"/>
                    <a:pt x="151" y="108"/>
                  </a:cubicBezTo>
                  <a:cubicBezTo>
                    <a:pt x="96" y="422"/>
                    <a:pt x="0" y="751"/>
                    <a:pt x="0" y="1070"/>
                  </a:cubicBezTo>
                  <a:cubicBezTo>
                    <a:pt x="0" y="1172"/>
                    <a:pt x="81" y="1228"/>
                    <a:pt x="163" y="1228"/>
                  </a:cubicBezTo>
                  <a:cubicBezTo>
                    <a:pt x="229" y="1228"/>
                    <a:pt x="296" y="1191"/>
                    <a:pt x="319" y="1112"/>
                  </a:cubicBezTo>
                  <a:cubicBezTo>
                    <a:pt x="411" y="808"/>
                    <a:pt x="412" y="464"/>
                    <a:pt x="449" y="148"/>
                  </a:cubicBezTo>
                  <a:cubicBezTo>
                    <a:pt x="460" y="54"/>
                    <a:pt x="375" y="0"/>
                    <a:pt x="293"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15" name="Google Shape;715;p1"/>
            <p:cNvSpPr/>
            <p:nvPr/>
          </p:nvSpPr>
          <p:spPr>
            <a:xfrm>
              <a:off x="6718347" y="2823846"/>
              <a:ext cx="19062" cy="45914"/>
            </a:xfrm>
            <a:custGeom>
              <a:rect b="b" l="l" r="r" t="t"/>
              <a:pathLst>
                <a:path extrusionOk="0" h="1055" w="438">
                  <a:moveTo>
                    <a:pt x="267" y="0"/>
                  </a:moveTo>
                  <a:cubicBezTo>
                    <a:pt x="201" y="0"/>
                    <a:pt x="138" y="34"/>
                    <a:pt x="126" y="109"/>
                  </a:cubicBezTo>
                  <a:cubicBezTo>
                    <a:pt x="85" y="372"/>
                    <a:pt x="28" y="638"/>
                    <a:pt x="7" y="903"/>
                  </a:cubicBezTo>
                  <a:cubicBezTo>
                    <a:pt x="0" y="1000"/>
                    <a:pt x="84" y="1055"/>
                    <a:pt x="166" y="1055"/>
                  </a:cubicBezTo>
                  <a:cubicBezTo>
                    <a:pt x="231" y="1055"/>
                    <a:pt x="296" y="1020"/>
                    <a:pt x="313" y="946"/>
                  </a:cubicBezTo>
                  <a:cubicBezTo>
                    <a:pt x="369" y="685"/>
                    <a:pt x="390" y="413"/>
                    <a:pt x="426" y="150"/>
                  </a:cubicBezTo>
                  <a:cubicBezTo>
                    <a:pt x="438" y="55"/>
                    <a:pt x="351" y="0"/>
                    <a:pt x="267"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16" name="Google Shape;716;p1"/>
            <p:cNvSpPr/>
            <p:nvPr/>
          </p:nvSpPr>
          <p:spPr>
            <a:xfrm>
              <a:off x="6750899" y="2801999"/>
              <a:ext cx="15624" cy="27331"/>
            </a:xfrm>
            <a:custGeom>
              <a:rect b="b" l="l" r="r" t="t"/>
              <a:pathLst>
                <a:path extrusionOk="0" h="628" w="359">
                  <a:moveTo>
                    <a:pt x="172" y="0"/>
                  </a:moveTo>
                  <a:cubicBezTo>
                    <a:pt x="115" y="0"/>
                    <a:pt x="62" y="33"/>
                    <a:pt x="50" y="111"/>
                  </a:cubicBezTo>
                  <a:cubicBezTo>
                    <a:pt x="29" y="236"/>
                    <a:pt x="7" y="360"/>
                    <a:pt x="3" y="487"/>
                  </a:cubicBezTo>
                  <a:cubicBezTo>
                    <a:pt x="1" y="577"/>
                    <a:pt x="75" y="628"/>
                    <a:pt x="149" y="628"/>
                  </a:cubicBezTo>
                  <a:cubicBezTo>
                    <a:pt x="208" y="628"/>
                    <a:pt x="267" y="595"/>
                    <a:pt x="286" y="526"/>
                  </a:cubicBezTo>
                  <a:cubicBezTo>
                    <a:pt x="317" y="416"/>
                    <a:pt x="328" y="304"/>
                    <a:pt x="343" y="193"/>
                  </a:cubicBezTo>
                  <a:cubicBezTo>
                    <a:pt x="359" y="77"/>
                    <a:pt x="260" y="0"/>
                    <a:pt x="172"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17" name="Google Shape;717;p1"/>
            <p:cNvSpPr/>
            <p:nvPr/>
          </p:nvSpPr>
          <p:spPr>
            <a:xfrm>
              <a:off x="7659757" y="2871195"/>
              <a:ext cx="56707" cy="79685"/>
            </a:xfrm>
            <a:custGeom>
              <a:rect b="b" l="l" r="r" t="t"/>
              <a:pathLst>
                <a:path extrusionOk="0" h="1831" w="1303">
                  <a:moveTo>
                    <a:pt x="221" y="1"/>
                  </a:moveTo>
                  <a:cubicBezTo>
                    <a:pt x="107" y="1"/>
                    <a:pt x="1" y="163"/>
                    <a:pt x="98" y="284"/>
                  </a:cubicBezTo>
                  <a:cubicBezTo>
                    <a:pt x="289" y="520"/>
                    <a:pt x="461" y="769"/>
                    <a:pt x="619" y="1030"/>
                  </a:cubicBezTo>
                  <a:cubicBezTo>
                    <a:pt x="762" y="1271"/>
                    <a:pt x="866" y="1541"/>
                    <a:pt x="1031" y="1768"/>
                  </a:cubicBezTo>
                  <a:cubicBezTo>
                    <a:pt x="1063" y="1811"/>
                    <a:pt x="1108" y="1831"/>
                    <a:pt x="1151" y="1831"/>
                  </a:cubicBezTo>
                  <a:cubicBezTo>
                    <a:pt x="1229" y="1831"/>
                    <a:pt x="1302" y="1765"/>
                    <a:pt x="1281" y="1663"/>
                  </a:cubicBezTo>
                  <a:cubicBezTo>
                    <a:pt x="1163" y="1075"/>
                    <a:pt x="701" y="505"/>
                    <a:pt x="326" y="56"/>
                  </a:cubicBezTo>
                  <a:cubicBezTo>
                    <a:pt x="294" y="17"/>
                    <a:pt x="257" y="1"/>
                    <a:pt x="221" y="1"/>
                  </a:cubicBezTo>
                  <a:close/>
                </a:path>
              </a:pathLst>
            </a:custGeom>
            <a:solidFill>
              <a:srgbClr val="540E8B"/>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18" name="Google Shape;718;p1"/>
            <p:cNvSpPr/>
            <p:nvPr/>
          </p:nvSpPr>
          <p:spPr>
            <a:xfrm>
              <a:off x="7693789" y="2817231"/>
              <a:ext cx="72722" cy="93089"/>
            </a:xfrm>
            <a:custGeom>
              <a:rect b="b" l="l" r="r" t="t"/>
              <a:pathLst>
                <a:path extrusionOk="0" h="2139" w="1671">
                  <a:moveTo>
                    <a:pt x="223" y="1"/>
                  </a:moveTo>
                  <a:cubicBezTo>
                    <a:pt x="110" y="1"/>
                    <a:pt x="0" y="113"/>
                    <a:pt x="82" y="231"/>
                  </a:cubicBezTo>
                  <a:cubicBezTo>
                    <a:pt x="495" y="841"/>
                    <a:pt x="870" y="1541"/>
                    <a:pt x="1364" y="2088"/>
                  </a:cubicBezTo>
                  <a:cubicBezTo>
                    <a:pt x="1396" y="2123"/>
                    <a:pt x="1433" y="2138"/>
                    <a:pt x="1468" y="2138"/>
                  </a:cubicBezTo>
                  <a:cubicBezTo>
                    <a:pt x="1574" y="2138"/>
                    <a:pt x="1671" y="2010"/>
                    <a:pt x="1612" y="1895"/>
                  </a:cubicBezTo>
                  <a:cubicBezTo>
                    <a:pt x="1284" y="1253"/>
                    <a:pt x="769" y="663"/>
                    <a:pt x="355" y="71"/>
                  </a:cubicBezTo>
                  <a:cubicBezTo>
                    <a:pt x="320" y="21"/>
                    <a:pt x="271" y="1"/>
                    <a:pt x="223" y="1"/>
                  </a:cubicBezTo>
                  <a:close/>
                </a:path>
              </a:pathLst>
            </a:custGeom>
            <a:solidFill>
              <a:srgbClr val="540E8B"/>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19" name="Google Shape;719;p1"/>
            <p:cNvSpPr/>
            <p:nvPr/>
          </p:nvSpPr>
          <p:spPr>
            <a:xfrm>
              <a:off x="7741182" y="2768489"/>
              <a:ext cx="75942" cy="100531"/>
            </a:xfrm>
            <a:custGeom>
              <a:rect b="b" l="l" r="r" t="t"/>
              <a:pathLst>
                <a:path extrusionOk="0" h="2310" w="1745">
                  <a:moveTo>
                    <a:pt x="225" y="0"/>
                  </a:moveTo>
                  <a:cubicBezTo>
                    <a:pt x="102" y="0"/>
                    <a:pt x="0" y="157"/>
                    <a:pt x="106" y="277"/>
                  </a:cubicBezTo>
                  <a:cubicBezTo>
                    <a:pt x="637" y="884"/>
                    <a:pt x="1018" y="1536"/>
                    <a:pt x="1412" y="2232"/>
                  </a:cubicBezTo>
                  <a:cubicBezTo>
                    <a:pt x="1443" y="2286"/>
                    <a:pt x="1494" y="2310"/>
                    <a:pt x="1546" y="2310"/>
                  </a:cubicBezTo>
                  <a:cubicBezTo>
                    <a:pt x="1644" y="2310"/>
                    <a:pt x="1744" y="2225"/>
                    <a:pt x="1707" y="2109"/>
                  </a:cubicBezTo>
                  <a:cubicBezTo>
                    <a:pt x="1464" y="1324"/>
                    <a:pt x="932" y="602"/>
                    <a:pt x="338" y="48"/>
                  </a:cubicBezTo>
                  <a:cubicBezTo>
                    <a:pt x="302" y="14"/>
                    <a:pt x="262" y="0"/>
                    <a:pt x="225" y="0"/>
                  </a:cubicBezTo>
                  <a:close/>
                </a:path>
              </a:pathLst>
            </a:custGeom>
            <a:solidFill>
              <a:srgbClr val="540E8B"/>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20" name="Google Shape;720;p1"/>
            <p:cNvSpPr/>
            <p:nvPr/>
          </p:nvSpPr>
          <p:spPr>
            <a:xfrm>
              <a:off x="7811335" y="2730583"/>
              <a:ext cx="57577" cy="74550"/>
            </a:xfrm>
            <a:custGeom>
              <a:rect b="b" l="l" r="r" t="t"/>
              <a:pathLst>
                <a:path extrusionOk="0" h="1713" w="1323">
                  <a:moveTo>
                    <a:pt x="211" y="1"/>
                  </a:moveTo>
                  <a:cubicBezTo>
                    <a:pt x="106" y="1"/>
                    <a:pt x="0" y="113"/>
                    <a:pt x="77" y="217"/>
                  </a:cubicBezTo>
                  <a:cubicBezTo>
                    <a:pt x="253" y="453"/>
                    <a:pt x="412" y="707"/>
                    <a:pt x="572" y="955"/>
                  </a:cubicBezTo>
                  <a:cubicBezTo>
                    <a:pt x="722" y="1191"/>
                    <a:pt x="840" y="1449"/>
                    <a:pt x="1023" y="1661"/>
                  </a:cubicBezTo>
                  <a:cubicBezTo>
                    <a:pt x="1055" y="1697"/>
                    <a:pt x="1093" y="1713"/>
                    <a:pt x="1130" y="1713"/>
                  </a:cubicBezTo>
                  <a:cubicBezTo>
                    <a:pt x="1228" y="1713"/>
                    <a:pt x="1323" y="1608"/>
                    <a:pt x="1299" y="1500"/>
                  </a:cubicBezTo>
                  <a:cubicBezTo>
                    <a:pt x="1172" y="937"/>
                    <a:pt x="701" y="434"/>
                    <a:pt x="307" y="40"/>
                  </a:cubicBezTo>
                  <a:cubicBezTo>
                    <a:pt x="279" y="12"/>
                    <a:pt x="245" y="1"/>
                    <a:pt x="211" y="1"/>
                  </a:cubicBezTo>
                  <a:close/>
                </a:path>
              </a:pathLst>
            </a:custGeom>
            <a:solidFill>
              <a:srgbClr val="540E8B"/>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21" name="Google Shape;721;p1"/>
            <p:cNvSpPr/>
            <p:nvPr/>
          </p:nvSpPr>
          <p:spPr>
            <a:xfrm>
              <a:off x="6395825" y="2377989"/>
              <a:ext cx="75768" cy="16973"/>
            </a:xfrm>
            <a:custGeom>
              <a:rect b="b" l="l" r="r" t="t"/>
              <a:pathLst>
                <a:path extrusionOk="0" h="390" w="1741">
                  <a:moveTo>
                    <a:pt x="385" y="1"/>
                  </a:moveTo>
                  <a:cubicBezTo>
                    <a:pt x="323" y="1"/>
                    <a:pt x="262" y="1"/>
                    <a:pt x="202" y="1"/>
                  </a:cubicBezTo>
                  <a:cubicBezTo>
                    <a:pt x="1" y="4"/>
                    <a:pt x="0" y="315"/>
                    <a:pt x="199" y="315"/>
                  </a:cubicBezTo>
                  <a:cubicBezTo>
                    <a:pt x="200" y="315"/>
                    <a:pt x="201" y="315"/>
                    <a:pt x="202" y="315"/>
                  </a:cubicBezTo>
                  <a:cubicBezTo>
                    <a:pt x="214" y="315"/>
                    <a:pt x="226" y="315"/>
                    <a:pt x="238" y="315"/>
                  </a:cubicBezTo>
                  <a:cubicBezTo>
                    <a:pt x="679" y="315"/>
                    <a:pt x="1114" y="374"/>
                    <a:pt x="1555" y="389"/>
                  </a:cubicBezTo>
                  <a:cubicBezTo>
                    <a:pt x="1556" y="389"/>
                    <a:pt x="1558" y="389"/>
                    <a:pt x="1560" y="389"/>
                  </a:cubicBezTo>
                  <a:cubicBezTo>
                    <a:pt x="1713" y="389"/>
                    <a:pt x="1741" y="157"/>
                    <a:pt x="1592" y="118"/>
                  </a:cubicBezTo>
                  <a:cubicBezTo>
                    <a:pt x="1206" y="16"/>
                    <a:pt x="787" y="1"/>
                    <a:pt x="385"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22" name="Google Shape;722;p1"/>
            <p:cNvSpPr/>
            <p:nvPr/>
          </p:nvSpPr>
          <p:spPr>
            <a:xfrm>
              <a:off x="7227610" y="3736230"/>
              <a:ext cx="103926" cy="89695"/>
            </a:xfrm>
            <a:custGeom>
              <a:rect b="b" l="l" r="r" t="t"/>
              <a:pathLst>
                <a:path extrusionOk="0" h="2061" w="2388">
                  <a:moveTo>
                    <a:pt x="2159" y="1"/>
                  </a:moveTo>
                  <a:cubicBezTo>
                    <a:pt x="2107" y="1"/>
                    <a:pt x="2053" y="23"/>
                    <a:pt x="2014" y="77"/>
                  </a:cubicBezTo>
                  <a:cubicBezTo>
                    <a:pt x="1761" y="426"/>
                    <a:pt x="1491" y="722"/>
                    <a:pt x="1160" y="999"/>
                  </a:cubicBezTo>
                  <a:cubicBezTo>
                    <a:pt x="837" y="1270"/>
                    <a:pt x="472" y="1466"/>
                    <a:pt x="139" y="1719"/>
                  </a:cubicBezTo>
                  <a:cubicBezTo>
                    <a:pt x="0" y="1824"/>
                    <a:pt x="53" y="2061"/>
                    <a:pt x="222" y="2061"/>
                  </a:cubicBezTo>
                  <a:cubicBezTo>
                    <a:pt x="240" y="2061"/>
                    <a:pt x="260" y="2058"/>
                    <a:pt x="281" y="2052"/>
                  </a:cubicBezTo>
                  <a:cubicBezTo>
                    <a:pt x="1143" y="1812"/>
                    <a:pt x="1870" y="997"/>
                    <a:pt x="2309" y="249"/>
                  </a:cubicBezTo>
                  <a:cubicBezTo>
                    <a:pt x="2388" y="115"/>
                    <a:pt x="2277" y="1"/>
                    <a:pt x="2159"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23" name="Google Shape;723;p1"/>
            <p:cNvSpPr/>
            <p:nvPr/>
          </p:nvSpPr>
          <p:spPr>
            <a:xfrm>
              <a:off x="7271304" y="3780881"/>
              <a:ext cx="114936" cy="105928"/>
            </a:xfrm>
            <a:custGeom>
              <a:rect b="b" l="l" r="r" t="t"/>
              <a:pathLst>
                <a:path extrusionOk="0" h="2434" w="2641">
                  <a:moveTo>
                    <a:pt x="2398" y="1"/>
                  </a:moveTo>
                  <a:cubicBezTo>
                    <a:pt x="2357" y="1"/>
                    <a:pt x="2314" y="19"/>
                    <a:pt x="2276" y="61"/>
                  </a:cubicBezTo>
                  <a:cubicBezTo>
                    <a:pt x="1938" y="436"/>
                    <a:pt x="1621" y="835"/>
                    <a:pt x="1296" y="1222"/>
                  </a:cubicBezTo>
                  <a:cubicBezTo>
                    <a:pt x="1026" y="1542"/>
                    <a:pt x="686" y="2109"/>
                    <a:pt x="220" y="2109"/>
                  </a:cubicBezTo>
                  <a:cubicBezTo>
                    <a:pt x="216" y="2109"/>
                    <a:pt x="212" y="2109"/>
                    <a:pt x="209" y="2109"/>
                  </a:cubicBezTo>
                  <a:cubicBezTo>
                    <a:pt x="208" y="2109"/>
                    <a:pt x="206" y="2109"/>
                    <a:pt x="205" y="2109"/>
                  </a:cubicBezTo>
                  <a:cubicBezTo>
                    <a:pt x="0" y="2109"/>
                    <a:pt x="4" y="2417"/>
                    <a:pt x="209" y="2431"/>
                  </a:cubicBezTo>
                  <a:cubicBezTo>
                    <a:pt x="231" y="2433"/>
                    <a:pt x="252" y="2434"/>
                    <a:pt x="273" y="2434"/>
                  </a:cubicBezTo>
                  <a:cubicBezTo>
                    <a:pt x="679" y="2434"/>
                    <a:pt x="974" y="2171"/>
                    <a:pt x="1233" y="1872"/>
                  </a:cubicBezTo>
                  <a:cubicBezTo>
                    <a:pt x="1675" y="1365"/>
                    <a:pt x="2121" y="848"/>
                    <a:pt x="2534" y="318"/>
                  </a:cubicBezTo>
                  <a:cubicBezTo>
                    <a:pt x="2640" y="182"/>
                    <a:pt x="2528" y="1"/>
                    <a:pt x="2398"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24" name="Google Shape;724;p1"/>
            <p:cNvSpPr/>
            <p:nvPr/>
          </p:nvSpPr>
          <p:spPr>
            <a:xfrm>
              <a:off x="7335669" y="3903040"/>
              <a:ext cx="49961" cy="36252"/>
            </a:xfrm>
            <a:custGeom>
              <a:rect b="b" l="l" r="r" t="t"/>
              <a:pathLst>
                <a:path extrusionOk="0" h="833" w="1148">
                  <a:moveTo>
                    <a:pt x="949" y="1"/>
                  </a:moveTo>
                  <a:cubicBezTo>
                    <a:pt x="928" y="1"/>
                    <a:pt x="907" y="6"/>
                    <a:pt x="886" y="20"/>
                  </a:cubicBezTo>
                  <a:cubicBezTo>
                    <a:pt x="619" y="196"/>
                    <a:pt x="364" y="389"/>
                    <a:pt x="109" y="581"/>
                  </a:cubicBezTo>
                  <a:cubicBezTo>
                    <a:pt x="0" y="664"/>
                    <a:pt x="66" y="833"/>
                    <a:pt x="172" y="833"/>
                  </a:cubicBezTo>
                  <a:cubicBezTo>
                    <a:pt x="194" y="833"/>
                    <a:pt x="218" y="825"/>
                    <a:pt x="242" y="808"/>
                  </a:cubicBezTo>
                  <a:cubicBezTo>
                    <a:pt x="516" y="620"/>
                    <a:pt x="786" y="434"/>
                    <a:pt x="1048" y="231"/>
                  </a:cubicBezTo>
                  <a:cubicBezTo>
                    <a:pt x="1148" y="153"/>
                    <a:pt x="1056" y="1"/>
                    <a:pt x="949"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25" name="Google Shape;725;p1"/>
            <p:cNvSpPr/>
            <p:nvPr/>
          </p:nvSpPr>
          <p:spPr>
            <a:xfrm>
              <a:off x="7399033" y="3834410"/>
              <a:ext cx="41692" cy="39908"/>
            </a:xfrm>
            <a:custGeom>
              <a:rect b="b" l="l" r="r" t="t"/>
              <a:pathLst>
                <a:path extrusionOk="0" h="917" w="958">
                  <a:moveTo>
                    <a:pt x="733" y="0"/>
                  </a:moveTo>
                  <a:cubicBezTo>
                    <a:pt x="670" y="0"/>
                    <a:pt x="607" y="37"/>
                    <a:pt x="578" y="123"/>
                  </a:cubicBezTo>
                  <a:cubicBezTo>
                    <a:pt x="499" y="357"/>
                    <a:pt x="356" y="523"/>
                    <a:pt x="141" y="643"/>
                  </a:cubicBezTo>
                  <a:cubicBezTo>
                    <a:pt x="1" y="723"/>
                    <a:pt x="87" y="916"/>
                    <a:pt x="220" y="916"/>
                  </a:cubicBezTo>
                  <a:cubicBezTo>
                    <a:pt x="242" y="916"/>
                    <a:pt x="266" y="911"/>
                    <a:pt x="290" y="898"/>
                  </a:cubicBezTo>
                  <a:cubicBezTo>
                    <a:pt x="556" y="758"/>
                    <a:pt x="775" y="534"/>
                    <a:pt x="894" y="257"/>
                  </a:cubicBezTo>
                  <a:cubicBezTo>
                    <a:pt x="957" y="111"/>
                    <a:pt x="844" y="0"/>
                    <a:pt x="733"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26" name="Google Shape;726;p1"/>
            <p:cNvSpPr/>
            <p:nvPr/>
          </p:nvSpPr>
          <p:spPr>
            <a:xfrm>
              <a:off x="7398902" y="3897600"/>
              <a:ext cx="75246" cy="86083"/>
            </a:xfrm>
            <a:custGeom>
              <a:rect b="b" l="l" r="r" t="t"/>
              <a:pathLst>
                <a:path extrusionOk="0" h="1978" w="1729">
                  <a:moveTo>
                    <a:pt x="1456" y="1"/>
                  </a:moveTo>
                  <a:cubicBezTo>
                    <a:pt x="1369" y="1"/>
                    <a:pt x="1284" y="55"/>
                    <a:pt x="1266" y="190"/>
                  </a:cubicBezTo>
                  <a:cubicBezTo>
                    <a:pt x="1185" y="804"/>
                    <a:pt x="609" y="1353"/>
                    <a:pt x="134" y="1687"/>
                  </a:cubicBezTo>
                  <a:cubicBezTo>
                    <a:pt x="0" y="1781"/>
                    <a:pt x="79" y="1978"/>
                    <a:pt x="209" y="1978"/>
                  </a:cubicBezTo>
                  <a:cubicBezTo>
                    <a:pt x="234" y="1978"/>
                    <a:pt x="261" y="1971"/>
                    <a:pt x="289" y="1953"/>
                  </a:cubicBezTo>
                  <a:cubicBezTo>
                    <a:pt x="599" y="1761"/>
                    <a:pt x="870" y="1517"/>
                    <a:pt x="1095" y="1230"/>
                  </a:cubicBezTo>
                  <a:cubicBezTo>
                    <a:pt x="1322" y="937"/>
                    <a:pt x="1456" y="610"/>
                    <a:pt x="1636" y="291"/>
                  </a:cubicBezTo>
                  <a:cubicBezTo>
                    <a:pt x="1728" y="129"/>
                    <a:pt x="1590" y="1"/>
                    <a:pt x="1456"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27" name="Google Shape;727;p1"/>
            <p:cNvSpPr/>
            <p:nvPr/>
          </p:nvSpPr>
          <p:spPr>
            <a:xfrm>
              <a:off x="6835370" y="3854125"/>
              <a:ext cx="60928" cy="61972"/>
            </a:xfrm>
            <a:custGeom>
              <a:rect b="b" l="l" r="r" t="t"/>
              <a:pathLst>
                <a:path extrusionOk="0" h="1424" w="1400">
                  <a:moveTo>
                    <a:pt x="1159" y="1"/>
                  </a:moveTo>
                  <a:cubicBezTo>
                    <a:pt x="1106" y="1"/>
                    <a:pt x="1052" y="25"/>
                    <a:pt x="1015" y="82"/>
                  </a:cubicBezTo>
                  <a:cubicBezTo>
                    <a:pt x="754" y="479"/>
                    <a:pt x="464" y="841"/>
                    <a:pt x="115" y="1165"/>
                  </a:cubicBezTo>
                  <a:cubicBezTo>
                    <a:pt x="0" y="1271"/>
                    <a:pt x="107" y="1424"/>
                    <a:pt x="230" y="1424"/>
                  </a:cubicBezTo>
                  <a:cubicBezTo>
                    <a:pt x="265" y="1424"/>
                    <a:pt x="301" y="1412"/>
                    <a:pt x="334" y="1383"/>
                  </a:cubicBezTo>
                  <a:cubicBezTo>
                    <a:pt x="712" y="1056"/>
                    <a:pt x="1049" y="680"/>
                    <a:pt x="1316" y="257"/>
                  </a:cubicBezTo>
                  <a:cubicBezTo>
                    <a:pt x="1399" y="124"/>
                    <a:pt x="1280" y="1"/>
                    <a:pt x="1159"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28" name="Google Shape;728;p1"/>
            <p:cNvSpPr/>
            <p:nvPr/>
          </p:nvSpPr>
          <p:spPr>
            <a:xfrm>
              <a:off x="6890727" y="3877320"/>
              <a:ext cx="82079" cy="87997"/>
            </a:xfrm>
            <a:custGeom>
              <a:rect b="b" l="l" r="r" t="t"/>
              <a:pathLst>
                <a:path extrusionOk="0" h="2022" w="1886">
                  <a:moveTo>
                    <a:pt x="1666" y="0"/>
                  </a:moveTo>
                  <a:cubicBezTo>
                    <a:pt x="1593" y="0"/>
                    <a:pt x="1518" y="37"/>
                    <a:pt x="1486" y="123"/>
                  </a:cubicBezTo>
                  <a:cubicBezTo>
                    <a:pt x="1243" y="767"/>
                    <a:pt x="712" y="1338"/>
                    <a:pt x="144" y="1715"/>
                  </a:cubicBezTo>
                  <a:cubicBezTo>
                    <a:pt x="1" y="1811"/>
                    <a:pt x="88" y="2022"/>
                    <a:pt x="223" y="2022"/>
                  </a:cubicBezTo>
                  <a:cubicBezTo>
                    <a:pt x="250" y="2022"/>
                    <a:pt x="278" y="2013"/>
                    <a:pt x="307" y="1994"/>
                  </a:cubicBezTo>
                  <a:cubicBezTo>
                    <a:pt x="947" y="1577"/>
                    <a:pt x="1562" y="944"/>
                    <a:pt x="1836" y="220"/>
                  </a:cubicBezTo>
                  <a:cubicBezTo>
                    <a:pt x="1886" y="87"/>
                    <a:pt x="1777" y="0"/>
                    <a:pt x="1666"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29" name="Google Shape;729;p1"/>
            <p:cNvSpPr/>
            <p:nvPr/>
          </p:nvSpPr>
          <p:spPr>
            <a:xfrm>
              <a:off x="6956093" y="3919795"/>
              <a:ext cx="71721" cy="81165"/>
            </a:xfrm>
            <a:custGeom>
              <a:rect b="b" l="l" r="r" t="t"/>
              <a:pathLst>
                <a:path extrusionOk="0" h="1865" w="1648">
                  <a:moveTo>
                    <a:pt x="1473" y="1"/>
                  </a:moveTo>
                  <a:cubicBezTo>
                    <a:pt x="1438" y="1"/>
                    <a:pt x="1402" y="16"/>
                    <a:pt x="1371" y="53"/>
                  </a:cubicBezTo>
                  <a:cubicBezTo>
                    <a:pt x="1176" y="278"/>
                    <a:pt x="1062" y="566"/>
                    <a:pt x="881" y="805"/>
                  </a:cubicBezTo>
                  <a:cubicBezTo>
                    <a:pt x="671" y="1082"/>
                    <a:pt x="417" y="1337"/>
                    <a:pt x="139" y="1547"/>
                  </a:cubicBezTo>
                  <a:cubicBezTo>
                    <a:pt x="1" y="1651"/>
                    <a:pt x="83" y="1865"/>
                    <a:pt x="219" y="1865"/>
                  </a:cubicBezTo>
                  <a:cubicBezTo>
                    <a:pt x="247" y="1865"/>
                    <a:pt x="277" y="1855"/>
                    <a:pt x="308" y="1834"/>
                  </a:cubicBezTo>
                  <a:cubicBezTo>
                    <a:pt x="613" y="1629"/>
                    <a:pt x="890" y="1398"/>
                    <a:pt x="1123" y="1111"/>
                  </a:cubicBezTo>
                  <a:cubicBezTo>
                    <a:pt x="1330" y="859"/>
                    <a:pt x="1586" y="535"/>
                    <a:pt x="1633" y="205"/>
                  </a:cubicBezTo>
                  <a:cubicBezTo>
                    <a:pt x="1648" y="106"/>
                    <a:pt x="1564" y="1"/>
                    <a:pt x="1473"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30" name="Google Shape;730;p1"/>
            <p:cNvSpPr/>
            <p:nvPr/>
          </p:nvSpPr>
          <p:spPr>
            <a:xfrm>
              <a:off x="7014104" y="3995693"/>
              <a:ext cx="49178" cy="42737"/>
            </a:xfrm>
            <a:custGeom>
              <a:rect b="b" l="l" r="r" t="t"/>
              <a:pathLst>
                <a:path extrusionOk="0" h="982" w="1130">
                  <a:moveTo>
                    <a:pt x="912" y="1"/>
                  </a:moveTo>
                  <a:cubicBezTo>
                    <a:pt x="886" y="1"/>
                    <a:pt x="860" y="8"/>
                    <a:pt x="836" y="24"/>
                  </a:cubicBezTo>
                  <a:cubicBezTo>
                    <a:pt x="562" y="209"/>
                    <a:pt x="341" y="484"/>
                    <a:pt x="111" y="719"/>
                  </a:cubicBezTo>
                  <a:cubicBezTo>
                    <a:pt x="0" y="830"/>
                    <a:pt x="103" y="981"/>
                    <a:pt x="224" y="981"/>
                  </a:cubicBezTo>
                  <a:cubicBezTo>
                    <a:pt x="259" y="981"/>
                    <a:pt x="296" y="969"/>
                    <a:pt x="329" y="938"/>
                  </a:cubicBezTo>
                  <a:cubicBezTo>
                    <a:pt x="574" y="716"/>
                    <a:pt x="856" y="506"/>
                    <a:pt x="1053" y="241"/>
                  </a:cubicBezTo>
                  <a:cubicBezTo>
                    <a:pt x="1130" y="136"/>
                    <a:pt x="1023" y="1"/>
                    <a:pt x="912"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31" name="Google Shape;731;p1"/>
            <p:cNvSpPr/>
            <p:nvPr/>
          </p:nvSpPr>
          <p:spPr>
            <a:xfrm>
              <a:off x="7273218" y="2471338"/>
              <a:ext cx="98094" cy="18801"/>
            </a:xfrm>
            <a:custGeom>
              <a:rect b="b" l="l" r="r" t="t"/>
              <a:pathLst>
                <a:path extrusionOk="0" h="432" w="2254">
                  <a:moveTo>
                    <a:pt x="1465" y="0"/>
                  </a:moveTo>
                  <a:cubicBezTo>
                    <a:pt x="1041" y="0"/>
                    <a:pt x="618" y="46"/>
                    <a:pt x="199" y="113"/>
                  </a:cubicBezTo>
                  <a:cubicBezTo>
                    <a:pt x="0" y="144"/>
                    <a:pt x="72" y="432"/>
                    <a:pt x="259" y="432"/>
                  </a:cubicBezTo>
                  <a:cubicBezTo>
                    <a:pt x="268" y="432"/>
                    <a:pt x="277" y="431"/>
                    <a:pt x="287" y="430"/>
                  </a:cubicBezTo>
                  <a:cubicBezTo>
                    <a:pt x="780" y="352"/>
                    <a:pt x="1268" y="336"/>
                    <a:pt x="1763" y="336"/>
                  </a:cubicBezTo>
                  <a:cubicBezTo>
                    <a:pt x="1860" y="336"/>
                    <a:pt x="1956" y="337"/>
                    <a:pt x="2053" y="337"/>
                  </a:cubicBezTo>
                  <a:cubicBezTo>
                    <a:pt x="2054" y="337"/>
                    <a:pt x="2054" y="337"/>
                    <a:pt x="2054" y="337"/>
                  </a:cubicBezTo>
                  <a:cubicBezTo>
                    <a:pt x="2254" y="337"/>
                    <a:pt x="2242" y="54"/>
                    <a:pt x="2053" y="32"/>
                  </a:cubicBezTo>
                  <a:cubicBezTo>
                    <a:pt x="1857" y="10"/>
                    <a:pt x="1661" y="0"/>
                    <a:pt x="1465"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32" name="Google Shape;732;p1"/>
            <p:cNvSpPr/>
            <p:nvPr/>
          </p:nvSpPr>
          <p:spPr>
            <a:xfrm>
              <a:off x="7414787" y="2481609"/>
              <a:ext cx="68065" cy="25242"/>
            </a:xfrm>
            <a:custGeom>
              <a:rect b="b" l="l" r="r" t="t"/>
              <a:pathLst>
                <a:path extrusionOk="0" h="580" w="1564">
                  <a:moveTo>
                    <a:pt x="228" y="0"/>
                  </a:moveTo>
                  <a:cubicBezTo>
                    <a:pt x="61" y="0"/>
                    <a:pt x="0" y="262"/>
                    <a:pt x="183" y="308"/>
                  </a:cubicBezTo>
                  <a:cubicBezTo>
                    <a:pt x="579" y="405"/>
                    <a:pt x="977" y="525"/>
                    <a:pt x="1381" y="578"/>
                  </a:cubicBezTo>
                  <a:cubicBezTo>
                    <a:pt x="1389" y="579"/>
                    <a:pt x="1396" y="579"/>
                    <a:pt x="1402" y="579"/>
                  </a:cubicBezTo>
                  <a:cubicBezTo>
                    <a:pt x="1557" y="579"/>
                    <a:pt x="1563" y="335"/>
                    <a:pt x="1421" y="286"/>
                  </a:cubicBezTo>
                  <a:cubicBezTo>
                    <a:pt x="1049" y="156"/>
                    <a:pt x="650" y="92"/>
                    <a:pt x="267" y="5"/>
                  </a:cubicBezTo>
                  <a:cubicBezTo>
                    <a:pt x="253" y="2"/>
                    <a:pt x="240" y="0"/>
                    <a:pt x="228"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33" name="Google Shape;733;p1"/>
            <p:cNvSpPr/>
            <p:nvPr/>
          </p:nvSpPr>
          <p:spPr>
            <a:xfrm>
              <a:off x="7438766" y="2563730"/>
              <a:ext cx="18583" cy="39386"/>
            </a:xfrm>
            <a:custGeom>
              <a:rect b="b" l="l" r="r" t="t"/>
              <a:pathLst>
                <a:path extrusionOk="0" h="905" w="427">
                  <a:moveTo>
                    <a:pt x="225" y="1"/>
                  </a:moveTo>
                  <a:cubicBezTo>
                    <a:pt x="163" y="1"/>
                    <a:pt x="105" y="37"/>
                    <a:pt x="92" y="120"/>
                  </a:cubicBezTo>
                  <a:cubicBezTo>
                    <a:pt x="61" y="329"/>
                    <a:pt x="17" y="539"/>
                    <a:pt x="5" y="750"/>
                  </a:cubicBezTo>
                  <a:cubicBezTo>
                    <a:pt x="0" y="849"/>
                    <a:pt x="84" y="904"/>
                    <a:pt x="166" y="904"/>
                  </a:cubicBezTo>
                  <a:cubicBezTo>
                    <a:pt x="232" y="904"/>
                    <a:pt x="298" y="869"/>
                    <a:pt x="318" y="792"/>
                  </a:cubicBezTo>
                  <a:cubicBezTo>
                    <a:pt x="364" y="602"/>
                    <a:pt x="381" y="403"/>
                    <a:pt x="409" y="207"/>
                  </a:cubicBezTo>
                  <a:cubicBezTo>
                    <a:pt x="427" y="83"/>
                    <a:pt x="320" y="1"/>
                    <a:pt x="225"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34" name="Google Shape;734;p1"/>
            <p:cNvSpPr/>
            <p:nvPr/>
          </p:nvSpPr>
          <p:spPr>
            <a:xfrm>
              <a:off x="7390677" y="2602462"/>
              <a:ext cx="15101" cy="29507"/>
            </a:xfrm>
            <a:custGeom>
              <a:rect b="b" l="l" r="r" t="t"/>
              <a:pathLst>
                <a:path extrusionOk="0" h="678" w="347">
                  <a:moveTo>
                    <a:pt x="182" y="0"/>
                  </a:moveTo>
                  <a:cubicBezTo>
                    <a:pt x="131" y="0"/>
                    <a:pt x="84" y="29"/>
                    <a:pt x="74" y="96"/>
                  </a:cubicBezTo>
                  <a:cubicBezTo>
                    <a:pt x="53" y="248"/>
                    <a:pt x="30" y="398"/>
                    <a:pt x="11" y="551"/>
                  </a:cubicBezTo>
                  <a:cubicBezTo>
                    <a:pt x="0" y="632"/>
                    <a:pt x="74" y="678"/>
                    <a:pt x="145" y="678"/>
                  </a:cubicBezTo>
                  <a:cubicBezTo>
                    <a:pt x="202" y="678"/>
                    <a:pt x="256" y="649"/>
                    <a:pt x="267" y="585"/>
                  </a:cubicBezTo>
                  <a:cubicBezTo>
                    <a:pt x="291" y="445"/>
                    <a:pt x="309" y="306"/>
                    <a:pt x="331" y="166"/>
                  </a:cubicBezTo>
                  <a:cubicBezTo>
                    <a:pt x="347" y="66"/>
                    <a:pt x="260" y="0"/>
                    <a:pt x="182"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35" name="Google Shape;735;p1"/>
            <p:cNvSpPr/>
            <p:nvPr/>
          </p:nvSpPr>
          <p:spPr>
            <a:xfrm>
              <a:off x="7446556" y="2088367"/>
              <a:ext cx="26982" cy="84951"/>
            </a:xfrm>
            <a:custGeom>
              <a:rect b="b" l="l" r="r" t="t"/>
              <a:pathLst>
                <a:path extrusionOk="0" h="1952" w="620">
                  <a:moveTo>
                    <a:pt x="205" y="0"/>
                  </a:moveTo>
                  <a:cubicBezTo>
                    <a:pt x="103" y="0"/>
                    <a:pt x="1" y="82"/>
                    <a:pt x="42" y="206"/>
                  </a:cubicBezTo>
                  <a:cubicBezTo>
                    <a:pt x="218" y="744"/>
                    <a:pt x="218" y="1243"/>
                    <a:pt x="167" y="1798"/>
                  </a:cubicBezTo>
                  <a:cubicBezTo>
                    <a:pt x="158" y="1897"/>
                    <a:pt x="242" y="1952"/>
                    <a:pt x="325" y="1952"/>
                  </a:cubicBezTo>
                  <a:cubicBezTo>
                    <a:pt x="392" y="1952"/>
                    <a:pt x="459" y="1917"/>
                    <a:pt x="478" y="1840"/>
                  </a:cubicBezTo>
                  <a:cubicBezTo>
                    <a:pt x="620" y="1276"/>
                    <a:pt x="545" y="664"/>
                    <a:pt x="367" y="117"/>
                  </a:cubicBezTo>
                  <a:cubicBezTo>
                    <a:pt x="340" y="36"/>
                    <a:pt x="272" y="0"/>
                    <a:pt x="205"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36" name="Google Shape;736;p1"/>
            <p:cNvSpPr/>
            <p:nvPr/>
          </p:nvSpPr>
          <p:spPr>
            <a:xfrm>
              <a:off x="7436764" y="2213311"/>
              <a:ext cx="20106" cy="46523"/>
            </a:xfrm>
            <a:custGeom>
              <a:rect b="b" l="l" r="r" t="t"/>
              <a:pathLst>
                <a:path extrusionOk="0" h="1069" w="462">
                  <a:moveTo>
                    <a:pt x="252" y="0"/>
                  </a:moveTo>
                  <a:cubicBezTo>
                    <a:pt x="186" y="0"/>
                    <a:pt x="126" y="38"/>
                    <a:pt x="113" y="125"/>
                  </a:cubicBezTo>
                  <a:cubicBezTo>
                    <a:pt x="73" y="386"/>
                    <a:pt x="0" y="661"/>
                    <a:pt x="18" y="924"/>
                  </a:cubicBezTo>
                  <a:cubicBezTo>
                    <a:pt x="25" y="1018"/>
                    <a:pt x="94" y="1068"/>
                    <a:pt x="166" y="1068"/>
                  </a:cubicBezTo>
                  <a:cubicBezTo>
                    <a:pt x="224" y="1068"/>
                    <a:pt x="283" y="1034"/>
                    <a:pt x="310" y="964"/>
                  </a:cubicBezTo>
                  <a:cubicBezTo>
                    <a:pt x="399" y="730"/>
                    <a:pt x="409" y="462"/>
                    <a:pt x="443" y="216"/>
                  </a:cubicBezTo>
                  <a:cubicBezTo>
                    <a:pt x="462" y="86"/>
                    <a:pt x="351" y="0"/>
                    <a:pt x="252"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37" name="Google Shape;737;p1"/>
            <p:cNvSpPr/>
            <p:nvPr/>
          </p:nvSpPr>
          <p:spPr>
            <a:xfrm>
              <a:off x="7361476" y="2168356"/>
              <a:ext cx="18975" cy="40778"/>
            </a:xfrm>
            <a:custGeom>
              <a:rect b="b" l="l" r="r" t="t"/>
              <a:pathLst>
                <a:path extrusionOk="0" h="937" w="436">
                  <a:moveTo>
                    <a:pt x="204" y="1"/>
                  </a:moveTo>
                  <a:cubicBezTo>
                    <a:pt x="104" y="1"/>
                    <a:pt x="0" y="84"/>
                    <a:pt x="32" y="212"/>
                  </a:cubicBezTo>
                  <a:cubicBezTo>
                    <a:pt x="76" y="390"/>
                    <a:pt x="54" y="542"/>
                    <a:pt x="25" y="720"/>
                  </a:cubicBezTo>
                  <a:cubicBezTo>
                    <a:pt x="7" y="834"/>
                    <a:pt x="111" y="937"/>
                    <a:pt x="208" y="937"/>
                  </a:cubicBezTo>
                  <a:cubicBezTo>
                    <a:pt x="255" y="937"/>
                    <a:pt x="301" y="911"/>
                    <a:pt x="329" y="849"/>
                  </a:cubicBezTo>
                  <a:cubicBezTo>
                    <a:pt x="435" y="615"/>
                    <a:pt x="427" y="365"/>
                    <a:pt x="358" y="121"/>
                  </a:cubicBezTo>
                  <a:cubicBezTo>
                    <a:pt x="335" y="37"/>
                    <a:pt x="270" y="1"/>
                    <a:pt x="204"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38" name="Google Shape;738;p1"/>
            <p:cNvSpPr/>
            <p:nvPr/>
          </p:nvSpPr>
          <p:spPr>
            <a:xfrm>
              <a:off x="7730998" y="1528664"/>
              <a:ext cx="229786" cy="342502"/>
            </a:xfrm>
            <a:custGeom>
              <a:rect b="b" l="l" r="r" t="t"/>
              <a:pathLst>
                <a:path extrusionOk="0" h="7870" w="5280">
                  <a:moveTo>
                    <a:pt x="5110" y="0"/>
                  </a:moveTo>
                  <a:cubicBezTo>
                    <a:pt x="5046" y="0"/>
                    <a:pt x="4985" y="34"/>
                    <a:pt x="4974" y="109"/>
                  </a:cubicBezTo>
                  <a:cubicBezTo>
                    <a:pt x="4518" y="3253"/>
                    <a:pt x="2919" y="5924"/>
                    <a:pt x="156" y="7562"/>
                  </a:cubicBezTo>
                  <a:cubicBezTo>
                    <a:pt x="1" y="7654"/>
                    <a:pt x="94" y="7870"/>
                    <a:pt x="240" y="7870"/>
                  </a:cubicBezTo>
                  <a:cubicBezTo>
                    <a:pt x="266" y="7870"/>
                    <a:pt x="294" y="7863"/>
                    <a:pt x="322" y="7847"/>
                  </a:cubicBezTo>
                  <a:cubicBezTo>
                    <a:pt x="3141" y="6279"/>
                    <a:pt x="5104" y="3406"/>
                    <a:pt x="5275" y="151"/>
                  </a:cubicBezTo>
                  <a:cubicBezTo>
                    <a:pt x="5280" y="56"/>
                    <a:pt x="5192" y="0"/>
                    <a:pt x="5110"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39" name="Google Shape;739;p1"/>
            <p:cNvSpPr/>
            <p:nvPr/>
          </p:nvSpPr>
          <p:spPr>
            <a:xfrm>
              <a:off x="7953948" y="1454594"/>
              <a:ext cx="19845" cy="39516"/>
            </a:xfrm>
            <a:custGeom>
              <a:rect b="b" l="l" r="r" t="t"/>
              <a:pathLst>
                <a:path extrusionOk="0" h="908" w="456">
                  <a:moveTo>
                    <a:pt x="204" y="1"/>
                  </a:moveTo>
                  <a:cubicBezTo>
                    <a:pt x="111" y="1"/>
                    <a:pt x="22" y="79"/>
                    <a:pt x="41" y="208"/>
                  </a:cubicBezTo>
                  <a:cubicBezTo>
                    <a:pt x="68" y="391"/>
                    <a:pt x="90" y="540"/>
                    <a:pt x="36" y="723"/>
                  </a:cubicBezTo>
                  <a:cubicBezTo>
                    <a:pt x="0" y="837"/>
                    <a:pt x="87" y="907"/>
                    <a:pt x="178" y="907"/>
                  </a:cubicBezTo>
                  <a:cubicBezTo>
                    <a:pt x="239" y="907"/>
                    <a:pt x="301" y="875"/>
                    <a:pt x="329" y="803"/>
                  </a:cubicBezTo>
                  <a:cubicBezTo>
                    <a:pt x="414" y="585"/>
                    <a:pt x="455" y="340"/>
                    <a:pt x="364" y="118"/>
                  </a:cubicBezTo>
                  <a:cubicBezTo>
                    <a:pt x="331" y="37"/>
                    <a:pt x="267" y="1"/>
                    <a:pt x="204"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40" name="Google Shape;740;p1"/>
            <p:cNvSpPr/>
            <p:nvPr/>
          </p:nvSpPr>
          <p:spPr>
            <a:xfrm>
              <a:off x="6768264" y="1538369"/>
              <a:ext cx="46653" cy="115110"/>
            </a:xfrm>
            <a:custGeom>
              <a:rect b="b" l="l" r="r" t="t"/>
              <a:pathLst>
                <a:path extrusionOk="0" h="2645" w="1072">
                  <a:moveTo>
                    <a:pt x="202" y="0"/>
                  </a:moveTo>
                  <a:cubicBezTo>
                    <a:pt x="127" y="0"/>
                    <a:pt x="54" y="50"/>
                    <a:pt x="49" y="154"/>
                  </a:cubicBezTo>
                  <a:cubicBezTo>
                    <a:pt x="1" y="988"/>
                    <a:pt x="159" y="1867"/>
                    <a:pt x="649" y="2559"/>
                  </a:cubicBezTo>
                  <a:cubicBezTo>
                    <a:pt x="691" y="2618"/>
                    <a:pt x="759" y="2645"/>
                    <a:pt x="826" y="2645"/>
                  </a:cubicBezTo>
                  <a:cubicBezTo>
                    <a:pt x="951" y="2645"/>
                    <a:pt x="1072" y="2552"/>
                    <a:pt x="1014" y="2405"/>
                  </a:cubicBezTo>
                  <a:cubicBezTo>
                    <a:pt x="728" y="1663"/>
                    <a:pt x="459" y="954"/>
                    <a:pt x="368" y="154"/>
                  </a:cubicBezTo>
                  <a:cubicBezTo>
                    <a:pt x="356" y="53"/>
                    <a:pt x="278" y="0"/>
                    <a:pt x="202"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41" name="Google Shape;741;p1"/>
            <p:cNvSpPr/>
            <p:nvPr/>
          </p:nvSpPr>
          <p:spPr>
            <a:xfrm>
              <a:off x="6816135" y="1675585"/>
              <a:ext cx="28941" cy="34816"/>
            </a:xfrm>
            <a:custGeom>
              <a:rect b="b" l="l" r="r" t="t"/>
              <a:pathLst>
                <a:path extrusionOk="0" h="800" w="665">
                  <a:moveTo>
                    <a:pt x="165" y="0"/>
                  </a:moveTo>
                  <a:cubicBezTo>
                    <a:pt x="81" y="0"/>
                    <a:pt x="1" y="54"/>
                    <a:pt x="6" y="157"/>
                  </a:cubicBezTo>
                  <a:cubicBezTo>
                    <a:pt x="22" y="407"/>
                    <a:pt x="149" y="715"/>
                    <a:pt x="409" y="793"/>
                  </a:cubicBezTo>
                  <a:cubicBezTo>
                    <a:pt x="424" y="797"/>
                    <a:pt x="440" y="799"/>
                    <a:pt x="455" y="799"/>
                  </a:cubicBezTo>
                  <a:cubicBezTo>
                    <a:pt x="568" y="799"/>
                    <a:pt x="665" y="686"/>
                    <a:pt x="630" y="572"/>
                  </a:cubicBezTo>
                  <a:cubicBezTo>
                    <a:pt x="574" y="391"/>
                    <a:pt x="414" y="234"/>
                    <a:pt x="311" y="75"/>
                  </a:cubicBezTo>
                  <a:cubicBezTo>
                    <a:pt x="277" y="24"/>
                    <a:pt x="220" y="0"/>
                    <a:pt x="165"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42" name="Google Shape;742;p1"/>
            <p:cNvSpPr/>
            <p:nvPr/>
          </p:nvSpPr>
          <p:spPr>
            <a:xfrm>
              <a:off x="6837155" y="1607869"/>
              <a:ext cx="37210" cy="53878"/>
            </a:xfrm>
            <a:custGeom>
              <a:rect b="b" l="l" r="r" t="t"/>
              <a:pathLst>
                <a:path extrusionOk="0" h="1238" w="855">
                  <a:moveTo>
                    <a:pt x="191" y="1"/>
                  </a:moveTo>
                  <a:cubicBezTo>
                    <a:pt x="97" y="1"/>
                    <a:pt x="0" y="78"/>
                    <a:pt x="28" y="198"/>
                  </a:cubicBezTo>
                  <a:cubicBezTo>
                    <a:pt x="110" y="549"/>
                    <a:pt x="262" y="943"/>
                    <a:pt x="531" y="1194"/>
                  </a:cubicBezTo>
                  <a:cubicBezTo>
                    <a:pt x="563" y="1224"/>
                    <a:pt x="602" y="1237"/>
                    <a:pt x="639" y="1237"/>
                  </a:cubicBezTo>
                  <a:cubicBezTo>
                    <a:pt x="750" y="1237"/>
                    <a:pt x="854" y="1120"/>
                    <a:pt x="783" y="999"/>
                  </a:cubicBezTo>
                  <a:cubicBezTo>
                    <a:pt x="606" y="703"/>
                    <a:pt x="427" y="453"/>
                    <a:pt x="335" y="113"/>
                  </a:cubicBezTo>
                  <a:cubicBezTo>
                    <a:pt x="313" y="35"/>
                    <a:pt x="253" y="1"/>
                    <a:pt x="191"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43" name="Google Shape;743;p1"/>
            <p:cNvSpPr/>
            <p:nvPr/>
          </p:nvSpPr>
          <p:spPr>
            <a:xfrm>
              <a:off x="7619763" y="925746"/>
              <a:ext cx="95396" cy="72809"/>
            </a:xfrm>
            <a:custGeom>
              <a:rect b="b" l="l" r="r" t="t"/>
              <a:pathLst>
                <a:path extrusionOk="0" h="1673" w="2192">
                  <a:moveTo>
                    <a:pt x="242" y="0"/>
                  </a:moveTo>
                  <a:cubicBezTo>
                    <a:pt x="96" y="0"/>
                    <a:pt x="0" y="217"/>
                    <a:pt x="159" y="302"/>
                  </a:cubicBezTo>
                  <a:cubicBezTo>
                    <a:pt x="814" y="652"/>
                    <a:pt x="1391" y="1101"/>
                    <a:pt x="1910" y="1631"/>
                  </a:cubicBezTo>
                  <a:cubicBezTo>
                    <a:pt x="1940" y="1660"/>
                    <a:pt x="1972" y="1673"/>
                    <a:pt x="2003" y="1673"/>
                  </a:cubicBezTo>
                  <a:cubicBezTo>
                    <a:pt x="2105" y="1673"/>
                    <a:pt x="2192" y="1539"/>
                    <a:pt x="2104" y="1437"/>
                  </a:cubicBezTo>
                  <a:cubicBezTo>
                    <a:pt x="1603" y="855"/>
                    <a:pt x="999" y="386"/>
                    <a:pt x="322" y="22"/>
                  </a:cubicBezTo>
                  <a:cubicBezTo>
                    <a:pt x="294" y="7"/>
                    <a:pt x="268" y="0"/>
                    <a:pt x="242"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44" name="Google Shape;744;p1"/>
            <p:cNvSpPr/>
            <p:nvPr/>
          </p:nvSpPr>
          <p:spPr>
            <a:xfrm>
              <a:off x="7726429" y="1023055"/>
              <a:ext cx="25764" cy="29158"/>
            </a:xfrm>
            <a:custGeom>
              <a:rect b="b" l="l" r="r" t="t"/>
              <a:pathLst>
                <a:path extrusionOk="0" h="670" w="592">
                  <a:moveTo>
                    <a:pt x="216" y="1"/>
                  </a:moveTo>
                  <a:cubicBezTo>
                    <a:pt x="109" y="1"/>
                    <a:pt x="0" y="115"/>
                    <a:pt x="67" y="239"/>
                  </a:cubicBezTo>
                  <a:cubicBezTo>
                    <a:pt x="133" y="365"/>
                    <a:pt x="199" y="488"/>
                    <a:pt x="280" y="606"/>
                  </a:cubicBezTo>
                  <a:cubicBezTo>
                    <a:pt x="310" y="650"/>
                    <a:pt x="359" y="669"/>
                    <a:pt x="408" y="669"/>
                  </a:cubicBezTo>
                  <a:cubicBezTo>
                    <a:pt x="500" y="669"/>
                    <a:pt x="591" y="600"/>
                    <a:pt x="547" y="494"/>
                  </a:cubicBezTo>
                  <a:cubicBezTo>
                    <a:pt x="486" y="350"/>
                    <a:pt x="416" y="216"/>
                    <a:pt x="341" y="80"/>
                  </a:cubicBezTo>
                  <a:cubicBezTo>
                    <a:pt x="311" y="24"/>
                    <a:pt x="264" y="1"/>
                    <a:pt x="216"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745" name="Google Shape;745;p1"/>
            <p:cNvSpPr/>
            <p:nvPr/>
          </p:nvSpPr>
          <p:spPr>
            <a:xfrm>
              <a:off x="7665589" y="1024665"/>
              <a:ext cx="29071" cy="27766"/>
            </a:xfrm>
            <a:custGeom>
              <a:rect b="b" l="l" r="r" t="t"/>
              <a:pathLst>
                <a:path extrusionOk="0" h="638" w="668">
                  <a:moveTo>
                    <a:pt x="238" y="0"/>
                  </a:moveTo>
                  <a:cubicBezTo>
                    <a:pt x="121" y="0"/>
                    <a:pt x="1" y="139"/>
                    <a:pt x="80" y="259"/>
                  </a:cubicBezTo>
                  <a:cubicBezTo>
                    <a:pt x="155" y="373"/>
                    <a:pt x="226" y="484"/>
                    <a:pt x="319" y="584"/>
                  </a:cubicBezTo>
                  <a:cubicBezTo>
                    <a:pt x="353" y="621"/>
                    <a:pt x="394" y="637"/>
                    <a:pt x="434" y="637"/>
                  </a:cubicBezTo>
                  <a:cubicBezTo>
                    <a:pt x="553" y="637"/>
                    <a:pt x="668" y="500"/>
                    <a:pt x="593" y="373"/>
                  </a:cubicBezTo>
                  <a:cubicBezTo>
                    <a:pt x="522" y="257"/>
                    <a:pt x="436" y="157"/>
                    <a:pt x="348" y="53"/>
                  </a:cubicBezTo>
                  <a:cubicBezTo>
                    <a:pt x="317" y="16"/>
                    <a:pt x="278" y="0"/>
                    <a:pt x="238" y="0"/>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grpSp>
        <p:nvGrpSpPr>
          <p:cNvPr id="746" name="Google Shape;746;p1"/>
          <p:cNvGrpSpPr/>
          <p:nvPr/>
        </p:nvGrpSpPr>
        <p:grpSpPr>
          <a:xfrm>
            <a:off x="-22123" y="7797731"/>
            <a:ext cx="3066646" cy="2120887"/>
            <a:chOff x="1022850" y="680225"/>
            <a:chExt cx="2526900" cy="1747600"/>
          </a:xfrm>
        </p:grpSpPr>
        <p:sp>
          <p:nvSpPr>
            <p:cNvPr id="747" name="Google Shape;747;p1"/>
            <p:cNvSpPr/>
            <p:nvPr/>
          </p:nvSpPr>
          <p:spPr>
            <a:xfrm>
              <a:off x="1535425" y="688675"/>
              <a:ext cx="1744175" cy="1731325"/>
            </a:xfrm>
            <a:custGeom>
              <a:rect b="b" l="l" r="r" t="t"/>
              <a:pathLst>
                <a:path extrusionOk="0" h="69253" w="69767">
                  <a:moveTo>
                    <a:pt x="38320" y="0"/>
                  </a:moveTo>
                  <a:cubicBezTo>
                    <a:pt x="26344" y="0"/>
                    <a:pt x="14250" y="4904"/>
                    <a:pt x="6900" y="14048"/>
                  </a:cubicBezTo>
                  <a:cubicBezTo>
                    <a:pt x="5461" y="15847"/>
                    <a:pt x="4202" y="17805"/>
                    <a:pt x="3162" y="19917"/>
                  </a:cubicBezTo>
                  <a:cubicBezTo>
                    <a:pt x="2532" y="21196"/>
                    <a:pt x="1980" y="22531"/>
                    <a:pt x="1523" y="23925"/>
                  </a:cubicBezTo>
                  <a:cubicBezTo>
                    <a:pt x="765" y="26219"/>
                    <a:pt x="297" y="28576"/>
                    <a:pt x="84" y="30959"/>
                  </a:cubicBezTo>
                  <a:lnTo>
                    <a:pt x="84" y="30996"/>
                  </a:lnTo>
                  <a:cubicBezTo>
                    <a:pt x="51" y="31381"/>
                    <a:pt x="19" y="31768"/>
                    <a:pt x="1" y="32152"/>
                  </a:cubicBezTo>
                  <a:cubicBezTo>
                    <a:pt x="1328" y="32758"/>
                    <a:pt x="1015" y="36026"/>
                    <a:pt x="1161" y="38536"/>
                  </a:cubicBezTo>
                  <a:cubicBezTo>
                    <a:pt x="841" y="38390"/>
                    <a:pt x="518" y="38252"/>
                    <a:pt x="200" y="38105"/>
                  </a:cubicBezTo>
                  <a:lnTo>
                    <a:pt x="200" y="38105"/>
                  </a:lnTo>
                  <a:cubicBezTo>
                    <a:pt x="1594" y="49725"/>
                    <a:pt x="8735" y="60785"/>
                    <a:pt x="19324" y="65956"/>
                  </a:cubicBezTo>
                  <a:cubicBezTo>
                    <a:pt x="23905" y="68193"/>
                    <a:pt x="28948" y="69252"/>
                    <a:pt x="34015" y="69252"/>
                  </a:cubicBezTo>
                  <a:cubicBezTo>
                    <a:pt x="44196" y="69252"/>
                    <a:pt x="54470" y="64977"/>
                    <a:pt x="61266" y="57393"/>
                  </a:cubicBezTo>
                  <a:cubicBezTo>
                    <a:pt x="60912" y="57332"/>
                    <a:pt x="60558" y="57263"/>
                    <a:pt x="60204" y="57200"/>
                  </a:cubicBezTo>
                  <a:cubicBezTo>
                    <a:pt x="61358" y="54997"/>
                    <a:pt x="57967" y="49753"/>
                    <a:pt x="64090" y="49753"/>
                  </a:cubicBezTo>
                  <a:cubicBezTo>
                    <a:pt x="64697" y="49753"/>
                    <a:pt x="65396" y="49804"/>
                    <a:pt x="66203" y="49915"/>
                  </a:cubicBezTo>
                  <a:cubicBezTo>
                    <a:pt x="67462" y="47173"/>
                    <a:pt x="68399" y="44140"/>
                    <a:pt x="68998" y="40967"/>
                  </a:cubicBezTo>
                  <a:cubicBezTo>
                    <a:pt x="69357" y="39066"/>
                    <a:pt x="69589" y="37114"/>
                    <a:pt x="69698" y="35143"/>
                  </a:cubicBezTo>
                  <a:cubicBezTo>
                    <a:pt x="69743" y="34301"/>
                    <a:pt x="69763" y="33454"/>
                    <a:pt x="69763" y="32606"/>
                  </a:cubicBezTo>
                  <a:cubicBezTo>
                    <a:pt x="69766" y="32074"/>
                    <a:pt x="69761" y="31534"/>
                    <a:pt x="69740" y="30996"/>
                  </a:cubicBezTo>
                  <a:lnTo>
                    <a:pt x="69740" y="30959"/>
                  </a:lnTo>
                  <a:cubicBezTo>
                    <a:pt x="69291" y="18794"/>
                    <a:pt x="63961" y="6822"/>
                    <a:pt x="52880" y="2603"/>
                  </a:cubicBezTo>
                  <a:cubicBezTo>
                    <a:pt x="48282" y="852"/>
                    <a:pt x="43311" y="0"/>
                    <a:pt x="38320" y="0"/>
                  </a:cubicBezTo>
                  <a:close/>
                </a:path>
              </a:pathLst>
            </a:custGeom>
            <a:gradFill>
              <a:gsLst>
                <a:gs pos="0">
                  <a:schemeClr val="accent5"/>
                </a:gs>
                <a:gs pos="100000">
                  <a:schemeClr val="accent3"/>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48" name="Google Shape;748;p1"/>
            <p:cNvSpPr/>
            <p:nvPr/>
          </p:nvSpPr>
          <p:spPr>
            <a:xfrm>
              <a:off x="1527225" y="680225"/>
              <a:ext cx="1760325" cy="1747600"/>
            </a:xfrm>
            <a:custGeom>
              <a:rect b="b" l="l" r="r" t="t"/>
              <a:pathLst>
                <a:path extrusionOk="0" h="69904" w="70413">
                  <a:moveTo>
                    <a:pt x="38644" y="640"/>
                  </a:moveTo>
                  <a:cubicBezTo>
                    <a:pt x="43557" y="640"/>
                    <a:pt x="48482" y="1479"/>
                    <a:pt x="53098" y="3237"/>
                  </a:cubicBezTo>
                  <a:cubicBezTo>
                    <a:pt x="64774" y="7684"/>
                    <a:pt x="69356" y="20651"/>
                    <a:pt x="69750" y="31292"/>
                  </a:cubicBezTo>
                  <a:lnTo>
                    <a:pt x="69750" y="31343"/>
                  </a:lnTo>
                  <a:cubicBezTo>
                    <a:pt x="69768" y="31877"/>
                    <a:pt x="69775" y="32414"/>
                    <a:pt x="69775" y="32944"/>
                  </a:cubicBezTo>
                  <a:cubicBezTo>
                    <a:pt x="69775" y="33821"/>
                    <a:pt x="69753" y="34668"/>
                    <a:pt x="69713" y="35462"/>
                  </a:cubicBezTo>
                  <a:cubicBezTo>
                    <a:pt x="69602" y="37442"/>
                    <a:pt x="69369" y="39388"/>
                    <a:pt x="69016" y="41247"/>
                  </a:cubicBezTo>
                  <a:cubicBezTo>
                    <a:pt x="68431" y="44354"/>
                    <a:pt x="67533" y="47265"/>
                    <a:pt x="66343" y="49904"/>
                  </a:cubicBezTo>
                  <a:cubicBezTo>
                    <a:pt x="65645" y="49815"/>
                    <a:pt x="65011" y="49771"/>
                    <a:pt x="64439" y="49771"/>
                  </a:cubicBezTo>
                  <a:cubicBezTo>
                    <a:pt x="62906" y="49771"/>
                    <a:pt x="61823" y="50090"/>
                    <a:pt x="61155" y="50732"/>
                  </a:cubicBezTo>
                  <a:cubicBezTo>
                    <a:pt x="60099" y="51743"/>
                    <a:pt x="60253" y="53360"/>
                    <a:pt x="60389" y="54785"/>
                  </a:cubicBezTo>
                  <a:cubicBezTo>
                    <a:pt x="60487" y="55805"/>
                    <a:pt x="60578" y="56767"/>
                    <a:pt x="60252" y="57391"/>
                  </a:cubicBezTo>
                  <a:lnTo>
                    <a:pt x="60048" y="57778"/>
                  </a:lnTo>
                  <a:lnTo>
                    <a:pt x="60940" y="57940"/>
                  </a:lnTo>
                  <a:lnTo>
                    <a:pt x="60967" y="57944"/>
                  </a:lnTo>
                  <a:cubicBezTo>
                    <a:pt x="54171" y="65265"/>
                    <a:pt x="44189" y="69266"/>
                    <a:pt x="34362" y="69266"/>
                  </a:cubicBezTo>
                  <a:cubicBezTo>
                    <a:pt x="29315" y="69266"/>
                    <a:pt x="24309" y="68210"/>
                    <a:pt x="19797" y="66007"/>
                  </a:cubicBezTo>
                  <a:cubicBezTo>
                    <a:pt x="9869" y="61158"/>
                    <a:pt x="2509" y="50589"/>
                    <a:pt x="924" y="38972"/>
                  </a:cubicBezTo>
                  <a:lnTo>
                    <a:pt x="924" y="38972"/>
                  </a:lnTo>
                  <a:cubicBezTo>
                    <a:pt x="926" y="38973"/>
                    <a:pt x="928" y="38974"/>
                    <a:pt x="931" y="38974"/>
                  </a:cubicBezTo>
                  <a:cubicBezTo>
                    <a:pt x="933" y="38974"/>
                    <a:pt x="935" y="38974"/>
                    <a:pt x="938" y="38972"/>
                  </a:cubicBezTo>
                  <a:lnTo>
                    <a:pt x="1849" y="39384"/>
                  </a:lnTo>
                  <a:lnTo>
                    <a:pt x="1849" y="39384"/>
                  </a:lnTo>
                  <a:lnTo>
                    <a:pt x="1818" y="38850"/>
                  </a:lnTo>
                  <a:cubicBezTo>
                    <a:pt x="1785" y="38304"/>
                    <a:pt x="1776" y="37721"/>
                    <a:pt x="1765" y="37137"/>
                  </a:cubicBezTo>
                  <a:cubicBezTo>
                    <a:pt x="1727" y="35010"/>
                    <a:pt x="1692" y="32994"/>
                    <a:pt x="667" y="32304"/>
                  </a:cubicBezTo>
                  <a:cubicBezTo>
                    <a:pt x="687" y="31995"/>
                    <a:pt x="713" y="31680"/>
                    <a:pt x="739" y="31320"/>
                  </a:cubicBezTo>
                  <a:cubicBezTo>
                    <a:pt x="953" y="28910"/>
                    <a:pt x="1431" y="26569"/>
                    <a:pt x="2162" y="24358"/>
                  </a:cubicBezTo>
                  <a:cubicBezTo>
                    <a:pt x="2598" y="23025"/>
                    <a:pt x="3143" y="21690"/>
                    <a:pt x="3783" y="20392"/>
                  </a:cubicBezTo>
                  <a:cubicBezTo>
                    <a:pt x="4790" y="18348"/>
                    <a:pt x="6037" y="16393"/>
                    <a:pt x="7484" y="14582"/>
                  </a:cubicBezTo>
                  <a:cubicBezTo>
                    <a:pt x="14638" y="5680"/>
                    <a:pt x="26604" y="640"/>
                    <a:pt x="38644" y="640"/>
                  </a:cubicBezTo>
                  <a:close/>
                  <a:moveTo>
                    <a:pt x="38652" y="0"/>
                  </a:moveTo>
                  <a:cubicBezTo>
                    <a:pt x="26417" y="0"/>
                    <a:pt x="14254" y="5127"/>
                    <a:pt x="6978" y="14181"/>
                  </a:cubicBezTo>
                  <a:cubicBezTo>
                    <a:pt x="5500" y="16029"/>
                    <a:pt x="4231" y="18023"/>
                    <a:pt x="3202" y="20110"/>
                  </a:cubicBezTo>
                  <a:cubicBezTo>
                    <a:pt x="2551" y="21434"/>
                    <a:pt x="1994" y="22798"/>
                    <a:pt x="1548" y="24160"/>
                  </a:cubicBezTo>
                  <a:cubicBezTo>
                    <a:pt x="802" y="26417"/>
                    <a:pt x="313" y="28807"/>
                    <a:pt x="94" y="31265"/>
                  </a:cubicBezTo>
                  <a:lnTo>
                    <a:pt x="93" y="31331"/>
                  </a:lnTo>
                  <a:cubicBezTo>
                    <a:pt x="63" y="31711"/>
                    <a:pt x="29" y="32093"/>
                    <a:pt x="12" y="32471"/>
                  </a:cubicBezTo>
                  <a:lnTo>
                    <a:pt x="1" y="32690"/>
                  </a:lnTo>
                  <a:lnTo>
                    <a:pt x="200" y="32781"/>
                  </a:lnTo>
                  <a:cubicBezTo>
                    <a:pt x="1049" y="33166"/>
                    <a:pt x="1086" y="35283"/>
                    <a:pt x="1119" y="37151"/>
                  </a:cubicBezTo>
                  <a:cubicBezTo>
                    <a:pt x="1126" y="37562"/>
                    <a:pt x="1133" y="37969"/>
                    <a:pt x="1148" y="38366"/>
                  </a:cubicBezTo>
                  <a:cubicBezTo>
                    <a:pt x="987" y="38294"/>
                    <a:pt x="826" y="38223"/>
                    <a:pt x="667" y="38150"/>
                  </a:cubicBezTo>
                  <a:lnTo>
                    <a:pt x="145" y="37908"/>
                  </a:lnTo>
                  <a:lnTo>
                    <a:pt x="214" y="38481"/>
                  </a:lnTo>
                  <a:cubicBezTo>
                    <a:pt x="1659" y="50532"/>
                    <a:pt x="9235" y="61562"/>
                    <a:pt x="19515" y="66583"/>
                  </a:cubicBezTo>
                  <a:cubicBezTo>
                    <a:pt x="24113" y="68829"/>
                    <a:pt x="29210" y="69904"/>
                    <a:pt x="34352" y="69904"/>
                  </a:cubicBezTo>
                  <a:cubicBezTo>
                    <a:pt x="44550" y="69904"/>
                    <a:pt x="54913" y="65672"/>
                    <a:pt x="61832" y="57943"/>
                  </a:cubicBezTo>
                  <a:lnTo>
                    <a:pt x="62220" y="57510"/>
                  </a:lnTo>
                  <a:lnTo>
                    <a:pt x="61646" y="57414"/>
                  </a:lnTo>
                  <a:cubicBezTo>
                    <a:pt x="61447" y="57381"/>
                    <a:pt x="61250" y="57343"/>
                    <a:pt x="61054" y="57307"/>
                  </a:cubicBezTo>
                  <a:lnTo>
                    <a:pt x="60976" y="57293"/>
                  </a:lnTo>
                  <a:cubicBezTo>
                    <a:pt x="61198" y="56562"/>
                    <a:pt x="61113" y="55663"/>
                    <a:pt x="61023" y="54722"/>
                  </a:cubicBezTo>
                  <a:cubicBezTo>
                    <a:pt x="60895" y="53379"/>
                    <a:pt x="60763" y="51990"/>
                    <a:pt x="61594" y="51194"/>
                  </a:cubicBezTo>
                  <a:cubicBezTo>
                    <a:pt x="62142" y="50669"/>
                    <a:pt x="63069" y="50409"/>
                    <a:pt x="64407" y="50409"/>
                  </a:cubicBezTo>
                  <a:cubicBezTo>
                    <a:pt x="65015" y="50409"/>
                    <a:pt x="65708" y="50463"/>
                    <a:pt x="66488" y="50570"/>
                  </a:cubicBezTo>
                  <a:lnTo>
                    <a:pt x="66725" y="50603"/>
                  </a:lnTo>
                  <a:lnTo>
                    <a:pt x="66825" y="50386"/>
                  </a:lnTo>
                  <a:cubicBezTo>
                    <a:pt x="68083" y="47643"/>
                    <a:pt x="69031" y="44608"/>
                    <a:pt x="69642" y="41365"/>
                  </a:cubicBezTo>
                  <a:cubicBezTo>
                    <a:pt x="69999" y="39478"/>
                    <a:pt x="70236" y="37504"/>
                    <a:pt x="70347" y="35497"/>
                  </a:cubicBezTo>
                  <a:cubicBezTo>
                    <a:pt x="70390" y="34691"/>
                    <a:pt x="70412" y="33831"/>
                    <a:pt x="70412" y="32942"/>
                  </a:cubicBezTo>
                  <a:cubicBezTo>
                    <a:pt x="70412" y="32406"/>
                    <a:pt x="70408" y="31863"/>
                    <a:pt x="70388" y="31320"/>
                  </a:cubicBezTo>
                  <a:lnTo>
                    <a:pt x="70388" y="31279"/>
                  </a:lnTo>
                  <a:cubicBezTo>
                    <a:pt x="69986" y="20423"/>
                    <a:pt x="65293" y="7195"/>
                    <a:pt x="53322" y="2636"/>
                  </a:cubicBezTo>
                  <a:cubicBezTo>
                    <a:pt x="48637" y="852"/>
                    <a:pt x="43639" y="0"/>
                    <a:pt x="38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49" name="Google Shape;749;p1"/>
            <p:cNvSpPr/>
            <p:nvPr/>
          </p:nvSpPr>
          <p:spPr>
            <a:xfrm>
              <a:off x="3105125" y="1429100"/>
              <a:ext cx="36875" cy="28675"/>
            </a:xfrm>
            <a:custGeom>
              <a:rect b="b" l="l" r="r" t="t"/>
              <a:pathLst>
                <a:path extrusionOk="0" h="1147" w="1475">
                  <a:moveTo>
                    <a:pt x="738" y="1"/>
                  </a:moveTo>
                  <a:cubicBezTo>
                    <a:pt x="1" y="2"/>
                    <a:pt x="1" y="1147"/>
                    <a:pt x="738" y="1147"/>
                  </a:cubicBezTo>
                  <a:cubicBezTo>
                    <a:pt x="1475" y="1147"/>
                    <a:pt x="1475"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50" name="Google Shape;750;p1"/>
            <p:cNvSpPr/>
            <p:nvPr/>
          </p:nvSpPr>
          <p:spPr>
            <a:xfrm>
              <a:off x="3083925" y="1242825"/>
              <a:ext cx="9350" cy="7250"/>
            </a:xfrm>
            <a:custGeom>
              <a:rect b="b" l="l" r="r" t="t"/>
              <a:pathLst>
                <a:path extrusionOk="0" h="290" w="374">
                  <a:moveTo>
                    <a:pt x="187" y="1"/>
                  </a:moveTo>
                  <a:cubicBezTo>
                    <a:pt x="1" y="1"/>
                    <a:pt x="1" y="290"/>
                    <a:pt x="187" y="290"/>
                  </a:cubicBezTo>
                  <a:cubicBezTo>
                    <a:pt x="374" y="290"/>
                    <a:pt x="374" y="1"/>
                    <a:pt x="18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51" name="Google Shape;751;p1"/>
            <p:cNvSpPr/>
            <p:nvPr/>
          </p:nvSpPr>
          <p:spPr>
            <a:xfrm>
              <a:off x="1655575" y="1429800"/>
              <a:ext cx="24400" cy="18950"/>
            </a:xfrm>
            <a:custGeom>
              <a:rect b="b" l="l" r="r" t="t"/>
              <a:pathLst>
                <a:path extrusionOk="0" h="758" w="976">
                  <a:moveTo>
                    <a:pt x="487" y="0"/>
                  </a:moveTo>
                  <a:cubicBezTo>
                    <a:pt x="0" y="0"/>
                    <a:pt x="0" y="757"/>
                    <a:pt x="487" y="757"/>
                  </a:cubicBezTo>
                  <a:cubicBezTo>
                    <a:pt x="975" y="757"/>
                    <a:pt x="975" y="0"/>
                    <a:pt x="487"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52" name="Google Shape;752;p1"/>
            <p:cNvSpPr/>
            <p:nvPr/>
          </p:nvSpPr>
          <p:spPr>
            <a:xfrm>
              <a:off x="1663375" y="1373125"/>
              <a:ext cx="28450" cy="22100"/>
            </a:xfrm>
            <a:custGeom>
              <a:rect b="b" l="l" r="r" t="t"/>
              <a:pathLst>
                <a:path extrusionOk="0" h="884" w="1138">
                  <a:moveTo>
                    <a:pt x="570" y="0"/>
                  </a:moveTo>
                  <a:cubicBezTo>
                    <a:pt x="0" y="0"/>
                    <a:pt x="0" y="883"/>
                    <a:pt x="570" y="883"/>
                  </a:cubicBezTo>
                  <a:cubicBezTo>
                    <a:pt x="1136" y="883"/>
                    <a:pt x="1137" y="0"/>
                    <a:pt x="570"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53" name="Google Shape;753;p1"/>
            <p:cNvSpPr/>
            <p:nvPr/>
          </p:nvSpPr>
          <p:spPr>
            <a:xfrm>
              <a:off x="1682900" y="1304225"/>
              <a:ext cx="32550" cy="32325"/>
            </a:xfrm>
            <a:custGeom>
              <a:rect b="b" l="l" r="r" t="t"/>
              <a:pathLst>
                <a:path extrusionOk="0" h="1293" w="1302">
                  <a:moveTo>
                    <a:pt x="642" y="1"/>
                  </a:moveTo>
                  <a:cubicBezTo>
                    <a:pt x="387" y="1"/>
                    <a:pt x="151" y="176"/>
                    <a:pt x="59" y="437"/>
                  </a:cubicBezTo>
                  <a:cubicBezTo>
                    <a:pt x="2" y="598"/>
                    <a:pt x="1" y="735"/>
                    <a:pt x="28" y="901"/>
                  </a:cubicBezTo>
                  <a:cubicBezTo>
                    <a:pt x="64" y="1121"/>
                    <a:pt x="316" y="1293"/>
                    <a:pt x="542" y="1293"/>
                  </a:cubicBezTo>
                  <a:cubicBezTo>
                    <a:pt x="589" y="1293"/>
                    <a:pt x="635" y="1285"/>
                    <a:pt x="677" y="1269"/>
                  </a:cubicBezTo>
                  <a:cubicBezTo>
                    <a:pt x="833" y="1212"/>
                    <a:pt x="946" y="1142"/>
                    <a:pt x="1053" y="1017"/>
                  </a:cubicBezTo>
                  <a:cubicBezTo>
                    <a:pt x="1301" y="728"/>
                    <a:pt x="1280" y="284"/>
                    <a:pt x="933" y="82"/>
                  </a:cubicBezTo>
                  <a:cubicBezTo>
                    <a:pt x="838" y="26"/>
                    <a:pt x="738" y="1"/>
                    <a:pt x="642"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54" name="Google Shape;754;p1"/>
            <p:cNvSpPr/>
            <p:nvPr/>
          </p:nvSpPr>
          <p:spPr>
            <a:xfrm>
              <a:off x="1804125" y="1301550"/>
              <a:ext cx="13400" cy="10375"/>
            </a:xfrm>
            <a:custGeom>
              <a:rect b="b" l="l" r="r" t="t"/>
              <a:pathLst>
                <a:path extrusionOk="0" h="415" w="536">
                  <a:moveTo>
                    <a:pt x="268" y="1"/>
                  </a:moveTo>
                  <a:cubicBezTo>
                    <a:pt x="1" y="1"/>
                    <a:pt x="1" y="414"/>
                    <a:pt x="268" y="414"/>
                  </a:cubicBezTo>
                  <a:cubicBezTo>
                    <a:pt x="269" y="414"/>
                    <a:pt x="269" y="414"/>
                    <a:pt x="270" y="414"/>
                  </a:cubicBezTo>
                  <a:cubicBezTo>
                    <a:pt x="534" y="414"/>
                    <a:pt x="535" y="1"/>
                    <a:pt x="2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55" name="Google Shape;755;p1"/>
            <p:cNvSpPr/>
            <p:nvPr/>
          </p:nvSpPr>
          <p:spPr>
            <a:xfrm>
              <a:off x="1921850" y="1289500"/>
              <a:ext cx="43550" cy="33800"/>
            </a:xfrm>
            <a:custGeom>
              <a:rect b="b" l="l" r="r" t="t"/>
              <a:pathLst>
                <a:path extrusionOk="0" h="1352" w="1742">
                  <a:moveTo>
                    <a:pt x="872" y="0"/>
                  </a:moveTo>
                  <a:cubicBezTo>
                    <a:pt x="1" y="0"/>
                    <a:pt x="1" y="1351"/>
                    <a:pt x="872" y="1351"/>
                  </a:cubicBezTo>
                  <a:cubicBezTo>
                    <a:pt x="1740" y="1351"/>
                    <a:pt x="1742" y="0"/>
                    <a:pt x="8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56" name="Google Shape;756;p1"/>
            <p:cNvSpPr/>
            <p:nvPr/>
          </p:nvSpPr>
          <p:spPr>
            <a:xfrm>
              <a:off x="1954650" y="1126875"/>
              <a:ext cx="36875" cy="28625"/>
            </a:xfrm>
            <a:custGeom>
              <a:rect b="b" l="l" r="r" t="t"/>
              <a:pathLst>
                <a:path extrusionOk="0" h="1145" w="1475">
                  <a:moveTo>
                    <a:pt x="738" y="1"/>
                  </a:moveTo>
                  <a:cubicBezTo>
                    <a:pt x="1" y="1"/>
                    <a:pt x="1" y="1145"/>
                    <a:pt x="738" y="1145"/>
                  </a:cubicBezTo>
                  <a:cubicBezTo>
                    <a:pt x="1474" y="1145"/>
                    <a:pt x="1474"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57" name="Google Shape;757;p1"/>
            <p:cNvSpPr/>
            <p:nvPr/>
          </p:nvSpPr>
          <p:spPr>
            <a:xfrm>
              <a:off x="2053475" y="1295025"/>
              <a:ext cx="32800" cy="25500"/>
            </a:xfrm>
            <a:custGeom>
              <a:rect b="b" l="l" r="r" t="t"/>
              <a:pathLst>
                <a:path extrusionOk="0" h="1020" w="1312">
                  <a:moveTo>
                    <a:pt x="655" y="0"/>
                  </a:moveTo>
                  <a:cubicBezTo>
                    <a:pt x="1" y="0"/>
                    <a:pt x="1" y="1019"/>
                    <a:pt x="655" y="1019"/>
                  </a:cubicBezTo>
                  <a:cubicBezTo>
                    <a:pt x="1310" y="1019"/>
                    <a:pt x="1311" y="0"/>
                    <a:pt x="6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58" name="Google Shape;758;p1"/>
            <p:cNvSpPr/>
            <p:nvPr/>
          </p:nvSpPr>
          <p:spPr>
            <a:xfrm>
              <a:off x="2073975" y="997200"/>
              <a:ext cx="36925" cy="28625"/>
            </a:xfrm>
            <a:custGeom>
              <a:rect b="b" l="l" r="r" t="t"/>
              <a:pathLst>
                <a:path extrusionOk="0" h="1145" w="1477">
                  <a:moveTo>
                    <a:pt x="737" y="0"/>
                  </a:moveTo>
                  <a:cubicBezTo>
                    <a:pt x="0" y="0"/>
                    <a:pt x="0" y="1145"/>
                    <a:pt x="737" y="1145"/>
                  </a:cubicBezTo>
                  <a:cubicBezTo>
                    <a:pt x="1474" y="1145"/>
                    <a:pt x="1477"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59" name="Google Shape;759;p1"/>
            <p:cNvSpPr/>
            <p:nvPr/>
          </p:nvSpPr>
          <p:spPr>
            <a:xfrm>
              <a:off x="2101250" y="1388625"/>
              <a:ext cx="36850" cy="28625"/>
            </a:xfrm>
            <a:custGeom>
              <a:rect b="b" l="l" r="r" t="t"/>
              <a:pathLst>
                <a:path extrusionOk="0" h="1145" w="1474">
                  <a:moveTo>
                    <a:pt x="737" y="0"/>
                  </a:moveTo>
                  <a:cubicBezTo>
                    <a:pt x="0" y="0"/>
                    <a:pt x="0" y="1144"/>
                    <a:pt x="737" y="1144"/>
                  </a:cubicBezTo>
                  <a:cubicBezTo>
                    <a:pt x="1472" y="1143"/>
                    <a:pt x="1474"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60" name="Google Shape;760;p1"/>
            <p:cNvSpPr/>
            <p:nvPr/>
          </p:nvSpPr>
          <p:spPr>
            <a:xfrm>
              <a:off x="2195800" y="1139625"/>
              <a:ext cx="36900" cy="28675"/>
            </a:xfrm>
            <a:custGeom>
              <a:rect b="b" l="l" r="r" t="t"/>
              <a:pathLst>
                <a:path extrusionOk="0" h="1147" w="1476">
                  <a:moveTo>
                    <a:pt x="738" y="1"/>
                  </a:moveTo>
                  <a:cubicBezTo>
                    <a:pt x="1" y="1"/>
                    <a:pt x="1" y="1146"/>
                    <a:pt x="738" y="1146"/>
                  </a:cubicBezTo>
                  <a:cubicBezTo>
                    <a:pt x="1474" y="1145"/>
                    <a:pt x="1476"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61" name="Google Shape;761;p1"/>
            <p:cNvSpPr/>
            <p:nvPr/>
          </p:nvSpPr>
          <p:spPr>
            <a:xfrm>
              <a:off x="2229650" y="1061250"/>
              <a:ext cx="22375" cy="17350"/>
            </a:xfrm>
            <a:custGeom>
              <a:rect b="b" l="l" r="r" t="t"/>
              <a:pathLst>
                <a:path extrusionOk="0" h="694" w="895">
                  <a:moveTo>
                    <a:pt x="448" y="0"/>
                  </a:moveTo>
                  <a:cubicBezTo>
                    <a:pt x="3" y="0"/>
                    <a:pt x="1" y="694"/>
                    <a:pt x="448" y="694"/>
                  </a:cubicBezTo>
                  <a:cubicBezTo>
                    <a:pt x="895" y="694"/>
                    <a:pt x="895" y="0"/>
                    <a:pt x="44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62" name="Google Shape;762;p1"/>
            <p:cNvSpPr/>
            <p:nvPr/>
          </p:nvSpPr>
          <p:spPr>
            <a:xfrm>
              <a:off x="2285200" y="1357150"/>
              <a:ext cx="36875" cy="28625"/>
            </a:xfrm>
            <a:custGeom>
              <a:rect b="b" l="l" r="r" t="t"/>
              <a:pathLst>
                <a:path extrusionOk="0" h="1145" w="1475">
                  <a:moveTo>
                    <a:pt x="738" y="1"/>
                  </a:moveTo>
                  <a:cubicBezTo>
                    <a:pt x="1" y="1"/>
                    <a:pt x="1" y="1145"/>
                    <a:pt x="738" y="1145"/>
                  </a:cubicBezTo>
                  <a:cubicBezTo>
                    <a:pt x="1473" y="1144"/>
                    <a:pt x="1475"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63" name="Google Shape;763;p1"/>
            <p:cNvSpPr/>
            <p:nvPr/>
          </p:nvSpPr>
          <p:spPr>
            <a:xfrm>
              <a:off x="2286325" y="1269425"/>
              <a:ext cx="36875" cy="28625"/>
            </a:xfrm>
            <a:custGeom>
              <a:rect b="b" l="l" r="r" t="t"/>
              <a:pathLst>
                <a:path extrusionOk="0" h="1145" w="1475">
                  <a:moveTo>
                    <a:pt x="737" y="0"/>
                  </a:moveTo>
                  <a:cubicBezTo>
                    <a:pt x="1" y="0"/>
                    <a:pt x="1" y="1144"/>
                    <a:pt x="737" y="1144"/>
                  </a:cubicBezTo>
                  <a:cubicBezTo>
                    <a:pt x="1473" y="1143"/>
                    <a:pt x="1474"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64" name="Google Shape;764;p1"/>
            <p:cNvSpPr/>
            <p:nvPr/>
          </p:nvSpPr>
          <p:spPr>
            <a:xfrm>
              <a:off x="2370525" y="1165275"/>
              <a:ext cx="19175" cy="14900"/>
            </a:xfrm>
            <a:custGeom>
              <a:rect b="b" l="l" r="r" t="t"/>
              <a:pathLst>
                <a:path extrusionOk="0" h="596" w="767">
                  <a:moveTo>
                    <a:pt x="383" y="0"/>
                  </a:moveTo>
                  <a:cubicBezTo>
                    <a:pt x="1" y="0"/>
                    <a:pt x="1" y="596"/>
                    <a:pt x="383" y="596"/>
                  </a:cubicBezTo>
                  <a:cubicBezTo>
                    <a:pt x="766" y="596"/>
                    <a:pt x="766" y="0"/>
                    <a:pt x="3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65" name="Google Shape;765;p1"/>
            <p:cNvSpPr/>
            <p:nvPr/>
          </p:nvSpPr>
          <p:spPr>
            <a:xfrm>
              <a:off x="2369625" y="925525"/>
              <a:ext cx="36875" cy="28650"/>
            </a:xfrm>
            <a:custGeom>
              <a:rect b="b" l="l" r="r" t="t"/>
              <a:pathLst>
                <a:path extrusionOk="0" h="1146" w="1475">
                  <a:moveTo>
                    <a:pt x="737" y="1"/>
                  </a:moveTo>
                  <a:cubicBezTo>
                    <a:pt x="0" y="1"/>
                    <a:pt x="0" y="1145"/>
                    <a:pt x="737" y="1145"/>
                  </a:cubicBezTo>
                  <a:cubicBezTo>
                    <a:pt x="1474" y="1144"/>
                    <a:pt x="147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66" name="Google Shape;766;p1"/>
            <p:cNvSpPr/>
            <p:nvPr/>
          </p:nvSpPr>
          <p:spPr>
            <a:xfrm>
              <a:off x="2438700" y="1263825"/>
              <a:ext cx="36900" cy="28625"/>
            </a:xfrm>
            <a:custGeom>
              <a:rect b="b" l="l" r="r" t="t"/>
              <a:pathLst>
                <a:path extrusionOk="0" h="1145" w="1476">
                  <a:moveTo>
                    <a:pt x="737" y="0"/>
                  </a:moveTo>
                  <a:cubicBezTo>
                    <a:pt x="0" y="0"/>
                    <a:pt x="0" y="1144"/>
                    <a:pt x="737" y="1144"/>
                  </a:cubicBezTo>
                  <a:cubicBezTo>
                    <a:pt x="1474" y="1144"/>
                    <a:pt x="1475"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67" name="Google Shape;767;p1"/>
            <p:cNvSpPr/>
            <p:nvPr/>
          </p:nvSpPr>
          <p:spPr>
            <a:xfrm>
              <a:off x="2496525" y="1402300"/>
              <a:ext cx="36875" cy="28650"/>
            </a:xfrm>
            <a:custGeom>
              <a:rect b="b" l="l" r="r" t="t"/>
              <a:pathLst>
                <a:path extrusionOk="0" h="1146" w="1475">
                  <a:moveTo>
                    <a:pt x="737" y="1"/>
                  </a:moveTo>
                  <a:cubicBezTo>
                    <a:pt x="0" y="1"/>
                    <a:pt x="0" y="1145"/>
                    <a:pt x="737" y="1145"/>
                  </a:cubicBezTo>
                  <a:cubicBezTo>
                    <a:pt x="1474" y="1144"/>
                    <a:pt x="147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68" name="Google Shape;768;p1"/>
            <p:cNvSpPr/>
            <p:nvPr/>
          </p:nvSpPr>
          <p:spPr>
            <a:xfrm>
              <a:off x="2503275" y="875925"/>
              <a:ext cx="36950" cy="28675"/>
            </a:xfrm>
            <a:custGeom>
              <a:rect b="b" l="l" r="r" t="t"/>
              <a:pathLst>
                <a:path extrusionOk="0" h="1147" w="1478">
                  <a:moveTo>
                    <a:pt x="737" y="1"/>
                  </a:moveTo>
                  <a:cubicBezTo>
                    <a:pt x="0" y="1"/>
                    <a:pt x="0" y="1147"/>
                    <a:pt x="737" y="1147"/>
                  </a:cubicBezTo>
                  <a:cubicBezTo>
                    <a:pt x="1474" y="1147"/>
                    <a:pt x="1477"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69" name="Google Shape;769;p1"/>
            <p:cNvSpPr/>
            <p:nvPr/>
          </p:nvSpPr>
          <p:spPr>
            <a:xfrm>
              <a:off x="2531275" y="1046875"/>
              <a:ext cx="36925" cy="28625"/>
            </a:xfrm>
            <a:custGeom>
              <a:rect b="b" l="l" r="r" t="t"/>
              <a:pathLst>
                <a:path extrusionOk="0" h="1145" w="1477">
                  <a:moveTo>
                    <a:pt x="737" y="0"/>
                  </a:moveTo>
                  <a:cubicBezTo>
                    <a:pt x="0" y="0"/>
                    <a:pt x="0" y="1144"/>
                    <a:pt x="737" y="1144"/>
                  </a:cubicBezTo>
                  <a:cubicBezTo>
                    <a:pt x="1474" y="1143"/>
                    <a:pt x="1477"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70" name="Google Shape;770;p1"/>
            <p:cNvSpPr/>
            <p:nvPr/>
          </p:nvSpPr>
          <p:spPr>
            <a:xfrm>
              <a:off x="2606550" y="1145700"/>
              <a:ext cx="36875" cy="28625"/>
            </a:xfrm>
            <a:custGeom>
              <a:rect b="b" l="l" r="r" t="t"/>
              <a:pathLst>
                <a:path extrusionOk="0" h="1145" w="1475">
                  <a:moveTo>
                    <a:pt x="737" y="0"/>
                  </a:moveTo>
                  <a:cubicBezTo>
                    <a:pt x="2" y="0"/>
                    <a:pt x="0" y="1145"/>
                    <a:pt x="737" y="1145"/>
                  </a:cubicBezTo>
                  <a:cubicBezTo>
                    <a:pt x="1474" y="1145"/>
                    <a:pt x="1474"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71" name="Google Shape;771;p1"/>
            <p:cNvSpPr/>
            <p:nvPr/>
          </p:nvSpPr>
          <p:spPr>
            <a:xfrm>
              <a:off x="2628700" y="1307675"/>
              <a:ext cx="36900" cy="28625"/>
            </a:xfrm>
            <a:custGeom>
              <a:rect b="b" l="l" r="r" t="t"/>
              <a:pathLst>
                <a:path extrusionOk="0" h="1145" w="1476">
                  <a:moveTo>
                    <a:pt x="737" y="0"/>
                  </a:moveTo>
                  <a:cubicBezTo>
                    <a:pt x="0" y="0"/>
                    <a:pt x="0" y="1144"/>
                    <a:pt x="737" y="1144"/>
                  </a:cubicBezTo>
                  <a:cubicBezTo>
                    <a:pt x="1474" y="1144"/>
                    <a:pt x="1475"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72" name="Google Shape;772;p1"/>
            <p:cNvSpPr/>
            <p:nvPr/>
          </p:nvSpPr>
          <p:spPr>
            <a:xfrm>
              <a:off x="2641075" y="1146925"/>
              <a:ext cx="3575" cy="2725"/>
            </a:xfrm>
            <a:custGeom>
              <a:rect b="b" l="l" r="r" t="t"/>
              <a:pathLst>
                <a:path extrusionOk="0" h="109" w="143">
                  <a:moveTo>
                    <a:pt x="71" y="0"/>
                  </a:moveTo>
                  <a:cubicBezTo>
                    <a:pt x="1" y="0"/>
                    <a:pt x="1" y="109"/>
                    <a:pt x="71" y="109"/>
                  </a:cubicBezTo>
                  <a:cubicBezTo>
                    <a:pt x="142" y="109"/>
                    <a:pt x="142" y="0"/>
                    <a:pt x="7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73" name="Google Shape;773;p1"/>
            <p:cNvSpPr/>
            <p:nvPr/>
          </p:nvSpPr>
          <p:spPr>
            <a:xfrm>
              <a:off x="2719100" y="1061500"/>
              <a:ext cx="40400" cy="31300"/>
            </a:xfrm>
            <a:custGeom>
              <a:rect b="b" l="l" r="r" t="t"/>
              <a:pathLst>
                <a:path extrusionOk="0" h="1252" w="1616">
                  <a:moveTo>
                    <a:pt x="808" y="0"/>
                  </a:moveTo>
                  <a:cubicBezTo>
                    <a:pt x="4" y="0"/>
                    <a:pt x="1" y="1252"/>
                    <a:pt x="808" y="1252"/>
                  </a:cubicBezTo>
                  <a:cubicBezTo>
                    <a:pt x="1615" y="1252"/>
                    <a:pt x="1616" y="0"/>
                    <a:pt x="80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74" name="Google Shape;774;p1"/>
            <p:cNvSpPr/>
            <p:nvPr/>
          </p:nvSpPr>
          <p:spPr>
            <a:xfrm>
              <a:off x="2769025" y="909650"/>
              <a:ext cx="24400" cy="18950"/>
            </a:xfrm>
            <a:custGeom>
              <a:rect b="b" l="l" r="r" t="t"/>
              <a:pathLst>
                <a:path extrusionOk="0" h="758" w="976">
                  <a:moveTo>
                    <a:pt x="487" y="0"/>
                  </a:moveTo>
                  <a:cubicBezTo>
                    <a:pt x="0" y="0"/>
                    <a:pt x="0" y="757"/>
                    <a:pt x="487" y="757"/>
                  </a:cubicBezTo>
                  <a:cubicBezTo>
                    <a:pt x="973" y="757"/>
                    <a:pt x="976" y="0"/>
                    <a:pt x="4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75" name="Google Shape;775;p1"/>
            <p:cNvSpPr/>
            <p:nvPr/>
          </p:nvSpPr>
          <p:spPr>
            <a:xfrm>
              <a:off x="2810850" y="1307550"/>
              <a:ext cx="44750" cy="34700"/>
            </a:xfrm>
            <a:custGeom>
              <a:rect b="b" l="l" r="r" t="t"/>
              <a:pathLst>
                <a:path extrusionOk="0" h="1388" w="1790">
                  <a:moveTo>
                    <a:pt x="895" y="1"/>
                  </a:moveTo>
                  <a:cubicBezTo>
                    <a:pt x="3" y="1"/>
                    <a:pt x="1" y="1388"/>
                    <a:pt x="895" y="1388"/>
                  </a:cubicBezTo>
                  <a:cubicBezTo>
                    <a:pt x="1789" y="1388"/>
                    <a:pt x="1789" y="1"/>
                    <a:pt x="8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76" name="Google Shape;776;p1"/>
            <p:cNvSpPr/>
            <p:nvPr/>
          </p:nvSpPr>
          <p:spPr>
            <a:xfrm>
              <a:off x="2869375" y="988775"/>
              <a:ext cx="36000" cy="28000"/>
            </a:xfrm>
            <a:custGeom>
              <a:rect b="b" l="l" r="r" t="t"/>
              <a:pathLst>
                <a:path extrusionOk="0" h="1120" w="1440">
                  <a:moveTo>
                    <a:pt x="720" y="1"/>
                  </a:moveTo>
                  <a:cubicBezTo>
                    <a:pt x="0" y="1"/>
                    <a:pt x="0" y="1119"/>
                    <a:pt x="720" y="1119"/>
                  </a:cubicBezTo>
                  <a:cubicBezTo>
                    <a:pt x="1438" y="1119"/>
                    <a:pt x="1439" y="1"/>
                    <a:pt x="72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77" name="Google Shape;777;p1"/>
            <p:cNvSpPr/>
            <p:nvPr/>
          </p:nvSpPr>
          <p:spPr>
            <a:xfrm>
              <a:off x="2890575" y="1332400"/>
              <a:ext cx="36825" cy="28650"/>
            </a:xfrm>
            <a:custGeom>
              <a:rect b="b" l="l" r="r" t="t"/>
              <a:pathLst>
                <a:path extrusionOk="0" h="1146" w="1473">
                  <a:moveTo>
                    <a:pt x="737" y="1"/>
                  </a:moveTo>
                  <a:cubicBezTo>
                    <a:pt x="0" y="1"/>
                    <a:pt x="0" y="1145"/>
                    <a:pt x="737" y="1145"/>
                  </a:cubicBezTo>
                  <a:cubicBezTo>
                    <a:pt x="1471" y="1144"/>
                    <a:pt x="1473"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78" name="Google Shape;778;p1"/>
            <p:cNvSpPr/>
            <p:nvPr/>
          </p:nvSpPr>
          <p:spPr>
            <a:xfrm>
              <a:off x="2894975" y="1191350"/>
              <a:ext cx="36875" cy="28625"/>
            </a:xfrm>
            <a:custGeom>
              <a:rect b="b" l="l" r="r" t="t"/>
              <a:pathLst>
                <a:path extrusionOk="0" h="1145" w="1475">
                  <a:moveTo>
                    <a:pt x="738" y="1"/>
                  </a:moveTo>
                  <a:cubicBezTo>
                    <a:pt x="1" y="1"/>
                    <a:pt x="1" y="1145"/>
                    <a:pt x="738" y="1145"/>
                  </a:cubicBezTo>
                  <a:cubicBezTo>
                    <a:pt x="1473" y="1144"/>
                    <a:pt x="1474"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79" name="Google Shape;779;p1"/>
            <p:cNvSpPr/>
            <p:nvPr/>
          </p:nvSpPr>
          <p:spPr>
            <a:xfrm>
              <a:off x="3048125" y="1178425"/>
              <a:ext cx="3550" cy="2725"/>
            </a:xfrm>
            <a:custGeom>
              <a:rect b="b" l="l" r="r" t="t"/>
              <a:pathLst>
                <a:path extrusionOk="0" h="109" w="142">
                  <a:moveTo>
                    <a:pt x="72" y="0"/>
                  </a:moveTo>
                  <a:cubicBezTo>
                    <a:pt x="1" y="2"/>
                    <a:pt x="1" y="109"/>
                    <a:pt x="72" y="109"/>
                  </a:cubicBezTo>
                  <a:cubicBezTo>
                    <a:pt x="141" y="109"/>
                    <a:pt x="141" y="0"/>
                    <a:pt x="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80" name="Google Shape;780;p1"/>
            <p:cNvSpPr/>
            <p:nvPr/>
          </p:nvSpPr>
          <p:spPr>
            <a:xfrm>
              <a:off x="3011250" y="1315550"/>
              <a:ext cx="20975" cy="16225"/>
            </a:xfrm>
            <a:custGeom>
              <a:rect b="b" l="l" r="r" t="t"/>
              <a:pathLst>
                <a:path extrusionOk="0" h="649" w="839">
                  <a:moveTo>
                    <a:pt x="420" y="0"/>
                  </a:moveTo>
                  <a:cubicBezTo>
                    <a:pt x="2" y="0"/>
                    <a:pt x="1" y="649"/>
                    <a:pt x="420" y="649"/>
                  </a:cubicBezTo>
                  <a:cubicBezTo>
                    <a:pt x="836" y="649"/>
                    <a:pt x="839" y="0"/>
                    <a:pt x="42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81" name="Google Shape;781;p1"/>
            <p:cNvSpPr/>
            <p:nvPr/>
          </p:nvSpPr>
          <p:spPr>
            <a:xfrm>
              <a:off x="2993600" y="1154575"/>
              <a:ext cx="36850" cy="28675"/>
            </a:xfrm>
            <a:custGeom>
              <a:rect b="b" l="l" r="r" t="t"/>
              <a:pathLst>
                <a:path extrusionOk="0" h="1147" w="1474">
                  <a:moveTo>
                    <a:pt x="737" y="1"/>
                  </a:moveTo>
                  <a:cubicBezTo>
                    <a:pt x="0" y="1"/>
                    <a:pt x="0" y="1147"/>
                    <a:pt x="737" y="1147"/>
                  </a:cubicBezTo>
                  <a:cubicBezTo>
                    <a:pt x="1474" y="1147"/>
                    <a:pt x="147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82" name="Google Shape;782;p1"/>
            <p:cNvSpPr/>
            <p:nvPr/>
          </p:nvSpPr>
          <p:spPr>
            <a:xfrm>
              <a:off x="2979900" y="1063775"/>
              <a:ext cx="36875" cy="28675"/>
            </a:xfrm>
            <a:custGeom>
              <a:rect b="b" l="l" r="r" t="t"/>
              <a:pathLst>
                <a:path extrusionOk="0" h="1147" w="1475">
                  <a:moveTo>
                    <a:pt x="737" y="0"/>
                  </a:moveTo>
                  <a:cubicBezTo>
                    <a:pt x="1" y="3"/>
                    <a:pt x="1" y="1146"/>
                    <a:pt x="737" y="1146"/>
                  </a:cubicBezTo>
                  <a:cubicBezTo>
                    <a:pt x="1474" y="1146"/>
                    <a:pt x="1474"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83" name="Google Shape;783;p1"/>
            <p:cNvSpPr/>
            <p:nvPr/>
          </p:nvSpPr>
          <p:spPr>
            <a:xfrm>
              <a:off x="1750250" y="748500"/>
              <a:ext cx="1197025" cy="415125"/>
            </a:xfrm>
            <a:custGeom>
              <a:rect b="b" l="l" r="r" t="t"/>
              <a:pathLst>
                <a:path extrusionOk="0" h="16605" w="47881">
                  <a:moveTo>
                    <a:pt x="31539" y="1"/>
                  </a:moveTo>
                  <a:cubicBezTo>
                    <a:pt x="28314" y="1"/>
                    <a:pt x="25109" y="434"/>
                    <a:pt x="22156" y="1210"/>
                  </a:cubicBezTo>
                  <a:cubicBezTo>
                    <a:pt x="13765" y="3413"/>
                    <a:pt x="5754" y="8561"/>
                    <a:pt x="400" y="15413"/>
                  </a:cubicBezTo>
                  <a:cubicBezTo>
                    <a:pt x="1" y="15925"/>
                    <a:pt x="419" y="16605"/>
                    <a:pt x="911" y="16605"/>
                  </a:cubicBezTo>
                  <a:cubicBezTo>
                    <a:pt x="1065" y="16605"/>
                    <a:pt x="1226" y="16538"/>
                    <a:pt x="1371" y="16380"/>
                  </a:cubicBezTo>
                  <a:cubicBezTo>
                    <a:pt x="7080" y="10136"/>
                    <a:pt x="13633" y="4958"/>
                    <a:pt x="21897" y="2598"/>
                  </a:cubicBezTo>
                  <a:cubicBezTo>
                    <a:pt x="25005" y="1712"/>
                    <a:pt x="28258" y="1279"/>
                    <a:pt x="31500" y="1279"/>
                  </a:cubicBezTo>
                  <a:cubicBezTo>
                    <a:pt x="32441" y="1279"/>
                    <a:pt x="33381" y="1315"/>
                    <a:pt x="34316" y="1388"/>
                  </a:cubicBezTo>
                  <a:cubicBezTo>
                    <a:pt x="39020" y="1750"/>
                    <a:pt x="43133" y="3189"/>
                    <a:pt x="47422" y="5045"/>
                  </a:cubicBezTo>
                  <a:cubicBezTo>
                    <a:pt x="47462" y="5061"/>
                    <a:pt x="47500" y="5069"/>
                    <a:pt x="47536" y="5069"/>
                  </a:cubicBezTo>
                  <a:cubicBezTo>
                    <a:pt x="47754" y="5069"/>
                    <a:pt x="47881" y="4788"/>
                    <a:pt x="47662" y="4633"/>
                  </a:cubicBezTo>
                  <a:cubicBezTo>
                    <a:pt x="43094" y="1375"/>
                    <a:pt x="37285" y="1"/>
                    <a:pt x="3153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84" name="Google Shape;784;p1"/>
            <p:cNvSpPr/>
            <p:nvPr/>
          </p:nvSpPr>
          <p:spPr>
            <a:xfrm>
              <a:off x="1705025" y="1202700"/>
              <a:ext cx="63375" cy="64850"/>
            </a:xfrm>
            <a:custGeom>
              <a:rect b="b" l="l" r="r" t="t"/>
              <a:pathLst>
                <a:path extrusionOk="0" h="2594" w="2535">
                  <a:moveTo>
                    <a:pt x="1897" y="0"/>
                  </a:moveTo>
                  <a:cubicBezTo>
                    <a:pt x="1793" y="0"/>
                    <a:pt x="1685" y="26"/>
                    <a:pt x="1579" y="74"/>
                  </a:cubicBezTo>
                  <a:cubicBezTo>
                    <a:pt x="864" y="395"/>
                    <a:pt x="75" y="1145"/>
                    <a:pt x="18" y="1968"/>
                  </a:cubicBezTo>
                  <a:cubicBezTo>
                    <a:pt x="0" y="2207"/>
                    <a:pt x="185" y="2446"/>
                    <a:pt x="396" y="2532"/>
                  </a:cubicBezTo>
                  <a:cubicBezTo>
                    <a:pt x="431" y="2543"/>
                    <a:pt x="464" y="2548"/>
                    <a:pt x="496" y="2556"/>
                  </a:cubicBezTo>
                  <a:cubicBezTo>
                    <a:pt x="487" y="2559"/>
                    <a:pt x="480" y="2561"/>
                    <a:pt x="470" y="2564"/>
                  </a:cubicBezTo>
                  <a:cubicBezTo>
                    <a:pt x="521" y="2584"/>
                    <a:pt x="574" y="2594"/>
                    <a:pt x="626" y="2594"/>
                  </a:cubicBezTo>
                  <a:cubicBezTo>
                    <a:pt x="789" y="2594"/>
                    <a:pt x="948" y="2503"/>
                    <a:pt x="1071" y="2405"/>
                  </a:cubicBezTo>
                  <a:cubicBezTo>
                    <a:pt x="1301" y="2218"/>
                    <a:pt x="1460" y="1912"/>
                    <a:pt x="1652" y="1682"/>
                  </a:cubicBezTo>
                  <a:cubicBezTo>
                    <a:pt x="1851" y="1444"/>
                    <a:pt x="2079" y="1227"/>
                    <a:pt x="2311" y="1022"/>
                  </a:cubicBezTo>
                  <a:cubicBezTo>
                    <a:pt x="2533" y="822"/>
                    <a:pt x="2535" y="451"/>
                    <a:pt x="2358" y="229"/>
                  </a:cubicBezTo>
                  <a:cubicBezTo>
                    <a:pt x="2233" y="71"/>
                    <a:pt x="2070" y="0"/>
                    <a:pt x="189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85" name="Google Shape;785;p1"/>
            <p:cNvSpPr/>
            <p:nvPr/>
          </p:nvSpPr>
          <p:spPr>
            <a:xfrm>
              <a:off x="1346500" y="1120550"/>
              <a:ext cx="25975" cy="21875"/>
            </a:xfrm>
            <a:custGeom>
              <a:rect b="b" l="l" r="r" t="t"/>
              <a:pathLst>
                <a:path extrusionOk="0" h="875" w="1039">
                  <a:moveTo>
                    <a:pt x="587" y="0"/>
                  </a:moveTo>
                  <a:cubicBezTo>
                    <a:pt x="482" y="0"/>
                    <a:pt x="373" y="50"/>
                    <a:pt x="294" y="167"/>
                  </a:cubicBezTo>
                  <a:cubicBezTo>
                    <a:pt x="258" y="219"/>
                    <a:pt x="222" y="271"/>
                    <a:pt x="186" y="326"/>
                  </a:cubicBezTo>
                  <a:cubicBezTo>
                    <a:pt x="0" y="598"/>
                    <a:pt x="280" y="874"/>
                    <a:pt x="536" y="874"/>
                  </a:cubicBezTo>
                  <a:cubicBezTo>
                    <a:pt x="647" y="874"/>
                    <a:pt x="754" y="822"/>
                    <a:pt x="816" y="694"/>
                  </a:cubicBezTo>
                  <a:cubicBezTo>
                    <a:pt x="845" y="636"/>
                    <a:pt x="872" y="579"/>
                    <a:pt x="901" y="522"/>
                  </a:cubicBezTo>
                  <a:cubicBezTo>
                    <a:pt x="1038" y="241"/>
                    <a:pt x="819" y="0"/>
                    <a:pt x="5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86" name="Google Shape;786;p1"/>
            <p:cNvSpPr/>
            <p:nvPr/>
          </p:nvSpPr>
          <p:spPr>
            <a:xfrm>
              <a:off x="1400950" y="1116500"/>
              <a:ext cx="24100" cy="18750"/>
            </a:xfrm>
            <a:custGeom>
              <a:rect b="b" l="l" r="r" t="t"/>
              <a:pathLst>
                <a:path extrusionOk="0" h="750" w="964">
                  <a:moveTo>
                    <a:pt x="483" y="1"/>
                  </a:moveTo>
                  <a:cubicBezTo>
                    <a:pt x="2" y="1"/>
                    <a:pt x="0" y="749"/>
                    <a:pt x="483" y="749"/>
                  </a:cubicBezTo>
                  <a:cubicBezTo>
                    <a:pt x="964" y="749"/>
                    <a:pt x="964" y="1"/>
                    <a:pt x="48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87" name="Google Shape;787;p1"/>
            <p:cNvSpPr/>
            <p:nvPr/>
          </p:nvSpPr>
          <p:spPr>
            <a:xfrm>
              <a:off x="1492550" y="1119825"/>
              <a:ext cx="24675" cy="19175"/>
            </a:xfrm>
            <a:custGeom>
              <a:rect b="b" l="l" r="r" t="t"/>
              <a:pathLst>
                <a:path extrusionOk="0" h="767" w="987">
                  <a:moveTo>
                    <a:pt x="493" y="1"/>
                  </a:moveTo>
                  <a:cubicBezTo>
                    <a:pt x="0" y="1"/>
                    <a:pt x="0" y="767"/>
                    <a:pt x="493" y="767"/>
                  </a:cubicBezTo>
                  <a:cubicBezTo>
                    <a:pt x="494" y="767"/>
                    <a:pt x="494" y="767"/>
                    <a:pt x="495" y="767"/>
                  </a:cubicBezTo>
                  <a:cubicBezTo>
                    <a:pt x="984" y="767"/>
                    <a:pt x="987" y="1"/>
                    <a:pt x="493" y="1"/>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88" name="Google Shape;788;p1"/>
            <p:cNvSpPr/>
            <p:nvPr/>
          </p:nvSpPr>
          <p:spPr>
            <a:xfrm>
              <a:off x="1517725" y="1134525"/>
              <a:ext cx="23900" cy="18500"/>
            </a:xfrm>
            <a:custGeom>
              <a:rect b="b" l="l" r="r" t="t"/>
              <a:pathLst>
                <a:path extrusionOk="0" h="740" w="956">
                  <a:moveTo>
                    <a:pt x="479" y="1"/>
                  </a:moveTo>
                  <a:cubicBezTo>
                    <a:pt x="3" y="1"/>
                    <a:pt x="1" y="739"/>
                    <a:pt x="479" y="739"/>
                  </a:cubicBezTo>
                  <a:cubicBezTo>
                    <a:pt x="953" y="739"/>
                    <a:pt x="956" y="1"/>
                    <a:pt x="479" y="1"/>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89" name="Google Shape;789;p1"/>
            <p:cNvSpPr/>
            <p:nvPr/>
          </p:nvSpPr>
          <p:spPr>
            <a:xfrm>
              <a:off x="1592725" y="1104125"/>
              <a:ext cx="34200" cy="26125"/>
            </a:xfrm>
            <a:custGeom>
              <a:rect b="b" l="l" r="r" t="t"/>
              <a:pathLst>
                <a:path extrusionOk="0" h="1045" w="1368">
                  <a:moveTo>
                    <a:pt x="561" y="0"/>
                  </a:moveTo>
                  <a:cubicBezTo>
                    <a:pt x="387" y="0"/>
                    <a:pt x="207" y="100"/>
                    <a:pt x="121" y="246"/>
                  </a:cubicBezTo>
                  <a:cubicBezTo>
                    <a:pt x="0" y="455"/>
                    <a:pt x="58" y="799"/>
                    <a:pt x="298" y="912"/>
                  </a:cubicBezTo>
                  <a:cubicBezTo>
                    <a:pt x="356" y="939"/>
                    <a:pt x="413" y="965"/>
                    <a:pt x="473" y="991"/>
                  </a:cubicBezTo>
                  <a:cubicBezTo>
                    <a:pt x="553" y="1028"/>
                    <a:pt x="630" y="1045"/>
                    <a:pt x="702" y="1045"/>
                  </a:cubicBezTo>
                  <a:cubicBezTo>
                    <a:pt x="1124" y="1045"/>
                    <a:pt x="1367" y="483"/>
                    <a:pt x="946" y="182"/>
                  </a:cubicBezTo>
                  <a:cubicBezTo>
                    <a:pt x="893" y="145"/>
                    <a:pt x="841" y="109"/>
                    <a:pt x="789" y="70"/>
                  </a:cubicBezTo>
                  <a:cubicBezTo>
                    <a:pt x="721" y="22"/>
                    <a:pt x="641" y="0"/>
                    <a:pt x="561"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0" name="Google Shape;790;p1"/>
            <p:cNvSpPr/>
            <p:nvPr/>
          </p:nvSpPr>
          <p:spPr>
            <a:xfrm>
              <a:off x="1601125" y="1051025"/>
              <a:ext cx="45225" cy="30975"/>
            </a:xfrm>
            <a:custGeom>
              <a:rect b="b" l="l" r="r" t="t"/>
              <a:pathLst>
                <a:path extrusionOk="0" h="1239" w="1809">
                  <a:moveTo>
                    <a:pt x="752" y="0"/>
                  </a:moveTo>
                  <a:cubicBezTo>
                    <a:pt x="632" y="0"/>
                    <a:pt x="509" y="44"/>
                    <a:pt x="404" y="145"/>
                  </a:cubicBezTo>
                  <a:cubicBezTo>
                    <a:pt x="359" y="185"/>
                    <a:pt x="316" y="229"/>
                    <a:pt x="269" y="270"/>
                  </a:cubicBezTo>
                  <a:cubicBezTo>
                    <a:pt x="1" y="525"/>
                    <a:pt x="76" y="984"/>
                    <a:pt x="384" y="1165"/>
                  </a:cubicBezTo>
                  <a:cubicBezTo>
                    <a:pt x="470" y="1215"/>
                    <a:pt x="566" y="1239"/>
                    <a:pt x="661" y="1239"/>
                  </a:cubicBezTo>
                  <a:cubicBezTo>
                    <a:pt x="785" y="1239"/>
                    <a:pt x="908" y="1199"/>
                    <a:pt x="1009" y="1127"/>
                  </a:cubicBezTo>
                  <a:cubicBezTo>
                    <a:pt x="1074" y="1181"/>
                    <a:pt x="1155" y="1218"/>
                    <a:pt x="1264" y="1218"/>
                  </a:cubicBezTo>
                  <a:cubicBezTo>
                    <a:pt x="1808" y="1218"/>
                    <a:pt x="1808" y="372"/>
                    <a:pt x="1264" y="372"/>
                  </a:cubicBezTo>
                  <a:cubicBezTo>
                    <a:pt x="1258" y="372"/>
                    <a:pt x="1256" y="373"/>
                    <a:pt x="1251" y="373"/>
                  </a:cubicBezTo>
                  <a:cubicBezTo>
                    <a:pt x="1185" y="152"/>
                    <a:pt x="974" y="0"/>
                    <a:pt x="752"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1" name="Google Shape;791;p1"/>
            <p:cNvSpPr/>
            <p:nvPr/>
          </p:nvSpPr>
          <p:spPr>
            <a:xfrm>
              <a:off x="1581200" y="1083025"/>
              <a:ext cx="23275" cy="18050"/>
            </a:xfrm>
            <a:custGeom>
              <a:rect b="b" l="l" r="r" t="t"/>
              <a:pathLst>
                <a:path extrusionOk="0" h="722" w="931">
                  <a:moveTo>
                    <a:pt x="465" y="0"/>
                  </a:moveTo>
                  <a:cubicBezTo>
                    <a:pt x="2" y="0"/>
                    <a:pt x="0" y="721"/>
                    <a:pt x="465" y="721"/>
                  </a:cubicBezTo>
                  <a:cubicBezTo>
                    <a:pt x="931" y="721"/>
                    <a:pt x="931" y="0"/>
                    <a:pt x="465"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2" name="Google Shape;792;p1"/>
            <p:cNvSpPr/>
            <p:nvPr/>
          </p:nvSpPr>
          <p:spPr>
            <a:xfrm>
              <a:off x="1572150" y="1137900"/>
              <a:ext cx="29950" cy="23200"/>
            </a:xfrm>
            <a:custGeom>
              <a:rect b="b" l="l" r="r" t="t"/>
              <a:pathLst>
                <a:path extrusionOk="0" h="928" w="1198">
                  <a:moveTo>
                    <a:pt x="601" y="0"/>
                  </a:moveTo>
                  <a:cubicBezTo>
                    <a:pt x="2" y="0"/>
                    <a:pt x="1" y="928"/>
                    <a:pt x="601" y="928"/>
                  </a:cubicBezTo>
                  <a:cubicBezTo>
                    <a:pt x="1197" y="928"/>
                    <a:pt x="1197" y="0"/>
                    <a:pt x="601"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3" name="Google Shape;793;p1"/>
            <p:cNvSpPr/>
            <p:nvPr/>
          </p:nvSpPr>
          <p:spPr>
            <a:xfrm>
              <a:off x="1534275" y="1033175"/>
              <a:ext cx="28725" cy="22325"/>
            </a:xfrm>
            <a:custGeom>
              <a:rect b="b" l="l" r="r" t="t"/>
              <a:pathLst>
                <a:path extrusionOk="0" h="893" w="1149">
                  <a:moveTo>
                    <a:pt x="575" y="1"/>
                  </a:moveTo>
                  <a:cubicBezTo>
                    <a:pt x="2" y="1"/>
                    <a:pt x="0" y="892"/>
                    <a:pt x="575" y="892"/>
                  </a:cubicBezTo>
                  <a:cubicBezTo>
                    <a:pt x="1149" y="892"/>
                    <a:pt x="1149" y="1"/>
                    <a:pt x="575" y="1"/>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4" name="Google Shape;794;p1"/>
            <p:cNvSpPr/>
            <p:nvPr/>
          </p:nvSpPr>
          <p:spPr>
            <a:xfrm>
              <a:off x="1495200" y="1022150"/>
              <a:ext cx="22950" cy="17800"/>
            </a:xfrm>
            <a:custGeom>
              <a:rect b="b" l="l" r="r" t="t"/>
              <a:pathLst>
                <a:path extrusionOk="0" h="712" w="918">
                  <a:moveTo>
                    <a:pt x="457" y="1"/>
                  </a:moveTo>
                  <a:cubicBezTo>
                    <a:pt x="1" y="1"/>
                    <a:pt x="0" y="712"/>
                    <a:pt x="458" y="712"/>
                  </a:cubicBezTo>
                  <a:cubicBezTo>
                    <a:pt x="917" y="712"/>
                    <a:pt x="917" y="1"/>
                    <a:pt x="458" y="1"/>
                  </a:cubicBezTo>
                  <a:cubicBezTo>
                    <a:pt x="457" y="1"/>
                    <a:pt x="457" y="1"/>
                    <a:pt x="457" y="1"/>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5" name="Google Shape;795;p1"/>
            <p:cNvSpPr/>
            <p:nvPr/>
          </p:nvSpPr>
          <p:spPr>
            <a:xfrm>
              <a:off x="1101325" y="1057375"/>
              <a:ext cx="478375" cy="293225"/>
            </a:xfrm>
            <a:custGeom>
              <a:rect b="b" l="l" r="r" t="t"/>
              <a:pathLst>
                <a:path extrusionOk="0" h="11729" w="19135">
                  <a:moveTo>
                    <a:pt x="13500" y="0"/>
                  </a:moveTo>
                  <a:cubicBezTo>
                    <a:pt x="10393" y="0"/>
                    <a:pt x="7266" y="651"/>
                    <a:pt x="4553" y="2074"/>
                  </a:cubicBezTo>
                  <a:cubicBezTo>
                    <a:pt x="1058" y="3905"/>
                    <a:pt x="0" y="8215"/>
                    <a:pt x="2235" y="11480"/>
                  </a:cubicBezTo>
                  <a:cubicBezTo>
                    <a:pt x="2356" y="11656"/>
                    <a:pt x="2526" y="11729"/>
                    <a:pt x="2695" y="11729"/>
                  </a:cubicBezTo>
                  <a:cubicBezTo>
                    <a:pt x="3084" y="11729"/>
                    <a:pt x="3462" y="11341"/>
                    <a:pt x="3192" y="10918"/>
                  </a:cubicBezTo>
                  <a:cubicBezTo>
                    <a:pt x="750" y="7093"/>
                    <a:pt x="3495" y="3611"/>
                    <a:pt x="7090" y="2075"/>
                  </a:cubicBezTo>
                  <a:cubicBezTo>
                    <a:pt x="9318" y="1124"/>
                    <a:pt x="11686" y="691"/>
                    <a:pt x="14067" y="691"/>
                  </a:cubicBezTo>
                  <a:cubicBezTo>
                    <a:pt x="15593" y="691"/>
                    <a:pt x="17125" y="869"/>
                    <a:pt x="18629" y="1203"/>
                  </a:cubicBezTo>
                  <a:cubicBezTo>
                    <a:pt x="18654" y="1208"/>
                    <a:pt x="18679" y="1211"/>
                    <a:pt x="18702" y="1211"/>
                  </a:cubicBezTo>
                  <a:cubicBezTo>
                    <a:pt x="19021" y="1211"/>
                    <a:pt x="19135" y="715"/>
                    <a:pt x="18786" y="631"/>
                  </a:cubicBezTo>
                  <a:cubicBezTo>
                    <a:pt x="17087" y="218"/>
                    <a:pt x="15296" y="0"/>
                    <a:pt x="135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6" name="Google Shape;796;p1"/>
            <p:cNvSpPr/>
            <p:nvPr/>
          </p:nvSpPr>
          <p:spPr>
            <a:xfrm>
              <a:off x="1232750" y="1339350"/>
              <a:ext cx="24675" cy="19175"/>
            </a:xfrm>
            <a:custGeom>
              <a:rect b="b" l="l" r="r" t="t"/>
              <a:pathLst>
                <a:path extrusionOk="0" h="767" w="987">
                  <a:moveTo>
                    <a:pt x="494" y="0"/>
                  </a:moveTo>
                  <a:cubicBezTo>
                    <a:pt x="1" y="0"/>
                    <a:pt x="1" y="766"/>
                    <a:pt x="494" y="766"/>
                  </a:cubicBezTo>
                  <a:cubicBezTo>
                    <a:pt x="986" y="766"/>
                    <a:pt x="986" y="0"/>
                    <a:pt x="4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7" name="Google Shape;797;p1"/>
            <p:cNvSpPr/>
            <p:nvPr/>
          </p:nvSpPr>
          <p:spPr>
            <a:xfrm>
              <a:off x="3011300" y="1315550"/>
              <a:ext cx="20925" cy="16225"/>
            </a:xfrm>
            <a:custGeom>
              <a:rect b="b" l="l" r="r" t="t"/>
              <a:pathLst>
                <a:path extrusionOk="0" h="649" w="837">
                  <a:moveTo>
                    <a:pt x="418" y="0"/>
                  </a:moveTo>
                  <a:cubicBezTo>
                    <a:pt x="0" y="0"/>
                    <a:pt x="0" y="649"/>
                    <a:pt x="418" y="649"/>
                  </a:cubicBezTo>
                  <a:cubicBezTo>
                    <a:pt x="835" y="649"/>
                    <a:pt x="837" y="0"/>
                    <a:pt x="4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8" name="Google Shape;798;p1"/>
            <p:cNvSpPr/>
            <p:nvPr/>
          </p:nvSpPr>
          <p:spPr>
            <a:xfrm>
              <a:off x="2641075" y="1146925"/>
              <a:ext cx="3525" cy="2725"/>
            </a:xfrm>
            <a:custGeom>
              <a:rect b="b" l="l" r="r" t="t"/>
              <a:pathLst>
                <a:path extrusionOk="0" h="109" w="141">
                  <a:moveTo>
                    <a:pt x="71" y="0"/>
                  </a:moveTo>
                  <a:cubicBezTo>
                    <a:pt x="1" y="0"/>
                    <a:pt x="1" y="109"/>
                    <a:pt x="71" y="109"/>
                  </a:cubicBezTo>
                  <a:cubicBezTo>
                    <a:pt x="141" y="109"/>
                    <a:pt x="141" y="0"/>
                    <a:pt x="7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799" name="Google Shape;799;p1"/>
            <p:cNvSpPr/>
            <p:nvPr/>
          </p:nvSpPr>
          <p:spPr>
            <a:xfrm>
              <a:off x="2285200" y="1357150"/>
              <a:ext cx="36875" cy="28625"/>
            </a:xfrm>
            <a:custGeom>
              <a:rect b="b" l="l" r="r" t="t"/>
              <a:pathLst>
                <a:path extrusionOk="0" h="1145" w="1475">
                  <a:moveTo>
                    <a:pt x="738" y="1"/>
                  </a:moveTo>
                  <a:cubicBezTo>
                    <a:pt x="1" y="1"/>
                    <a:pt x="1" y="1145"/>
                    <a:pt x="738" y="1145"/>
                  </a:cubicBezTo>
                  <a:cubicBezTo>
                    <a:pt x="1473" y="1144"/>
                    <a:pt x="1475"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00" name="Google Shape;800;p1"/>
            <p:cNvSpPr/>
            <p:nvPr/>
          </p:nvSpPr>
          <p:spPr>
            <a:xfrm>
              <a:off x="2101250" y="1388625"/>
              <a:ext cx="36850" cy="28625"/>
            </a:xfrm>
            <a:custGeom>
              <a:rect b="b" l="l" r="r" t="t"/>
              <a:pathLst>
                <a:path extrusionOk="0" h="1145" w="1474">
                  <a:moveTo>
                    <a:pt x="737" y="0"/>
                  </a:moveTo>
                  <a:cubicBezTo>
                    <a:pt x="0" y="0"/>
                    <a:pt x="0" y="1144"/>
                    <a:pt x="737" y="1144"/>
                  </a:cubicBezTo>
                  <a:cubicBezTo>
                    <a:pt x="1472" y="1143"/>
                    <a:pt x="1474"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01" name="Google Shape;801;p1"/>
            <p:cNvSpPr/>
            <p:nvPr/>
          </p:nvSpPr>
          <p:spPr>
            <a:xfrm>
              <a:off x="2229650" y="1061250"/>
              <a:ext cx="22375" cy="17350"/>
            </a:xfrm>
            <a:custGeom>
              <a:rect b="b" l="l" r="r" t="t"/>
              <a:pathLst>
                <a:path extrusionOk="0" h="694" w="895">
                  <a:moveTo>
                    <a:pt x="448" y="0"/>
                  </a:moveTo>
                  <a:cubicBezTo>
                    <a:pt x="3" y="0"/>
                    <a:pt x="1" y="694"/>
                    <a:pt x="448" y="694"/>
                  </a:cubicBezTo>
                  <a:cubicBezTo>
                    <a:pt x="895" y="694"/>
                    <a:pt x="895" y="0"/>
                    <a:pt x="44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02" name="Google Shape;802;p1"/>
            <p:cNvSpPr/>
            <p:nvPr/>
          </p:nvSpPr>
          <p:spPr>
            <a:xfrm>
              <a:off x="2606550" y="1145700"/>
              <a:ext cx="36900" cy="28625"/>
            </a:xfrm>
            <a:custGeom>
              <a:rect b="b" l="l" r="r" t="t"/>
              <a:pathLst>
                <a:path extrusionOk="0" h="1145" w="1476">
                  <a:moveTo>
                    <a:pt x="737" y="0"/>
                  </a:moveTo>
                  <a:cubicBezTo>
                    <a:pt x="0" y="0"/>
                    <a:pt x="0" y="1145"/>
                    <a:pt x="737" y="1145"/>
                  </a:cubicBezTo>
                  <a:cubicBezTo>
                    <a:pt x="1474" y="1145"/>
                    <a:pt x="1476"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03" name="Google Shape;803;p1"/>
            <p:cNvSpPr/>
            <p:nvPr/>
          </p:nvSpPr>
          <p:spPr>
            <a:xfrm>
              <a:off x="2496525" y="1402300"/>
              <a:ext cx="36875" cy="28650"/>
            </a:xfrm>
            <a:custGeom>
              <a:rect b="b" l="l" r="r" t="t"/>
              <a:pathLst>
                <a:path extrusionOk="0" h="1146" w="1475">
                  <a:moveTo>
                    <a:pt x="737" y="1"/>
                  </a:moveTo>
                  <a:cubicBezTo>
                    <a:pt x="0" y="1"/>
                    <a:pt x="0" y="1145"/>
                    <a:pt x="737" y="1145"/>
                  </a:cubicBezTo>
                  <a:cubicBezTo>
                    <a:pt x="1474" y="1144"/>
                    <a:pt x="147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04" name="Google Shape;804;p1"/>
            <p:cNvSpPr/>
            <p:nvPr/>
          </p:nvSpPr>
          <p:spPr>
            <a:xfrm>
              <a:off x="2719100" y="1061500"/>
              <a:ext cx="40400" cy="31300"/>
            </a:xfrm>
            <a:custGeom>
              <a:rect b="b" l="l" r="r" t="t"/>
              <a:pathLst>
                <a:path extrusionOk="0" h="1252" w="1616">
                  <a:moveTo>
                    <a:pt x="808" y="0"/>
                  </a:moveTo>
                  <a:cubicBezTo>
                    <a:pt x="4" y="0"/>
                    <a:pt x="1" y="1252"/>
                    <a:pt x="808" y="1252"/>
                  </a:cubicBezTo>
                  <a:cubicBezTo>
                    <a:pt x="1615" y="1252"/>
                    <a:pt x="1616" y="0"/>
                    <a:pt x="80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05" name="Google Shape;805;p1"/>
            <p:cNvSpPr/>
            <p:nvPr/>
          </p:nvSpPr>
          <p:spPr>
            <a:xfrm>
              <a:off x="2894975" y="1191350"/>
              <a:ext cx="36875" cy="28625"/>
            </a:xfrm>
            <a:custGeom>
              <a:rect b="b" l="l" r="r" t="t"/>
              <a:pathLst>
                <a:path extrusionOk="0" h="1145" w="1475">
                  <a:moveTo>
                    <a:pt x="738" y="1"/>
                  </a:moveTo>
                  <a:cubicBezTo>
                    <a:pt x="1" y="1"/>
                    <a:pt x="1" y="1145"/>
                    <a:pt x="738" y="1145"/>
                  </a:cubicBezTo>
                  <a:cubicBezTo>
                    <a:pt x="1473" y="1144"/>
                    <a:pt x="1474"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06" name="Google Shape;806;p1"/>
            <p:cNvSpPr/>
            <p:nvPr/>
          </p:nvSpPr>
          <p:spPr>
            <a:xfrm>
              <a:off x="2851450" y="1459450"/>
              <a:ext cx="9125" cy="775"/>
            </a:xfrm>
            <a:custGeom>
              <a:rect b="b" l="l" r="r" t="t"/>
              <a:pathLst>
                <a:path extrusionOk="0" h="31" w="365">
                  <a:moveTo>
                    <a:pt x="183" y="0"/>
                  </a:moveTo>
                  <a:cubicBezTo>
                    <a:pt x="115" y="2"/>
                    <a:pt x="57" y="15"/>
                    <a:pt x="1" y="31"/>
                  </a:cubicBezTo>
                  <a:lnTo>
                    <a:pt x="365" y="31"/>
                  </a:lnTo>
                  <a:cubicBezTo>
                    <a:pt x="310" y="13"/>
                    <a:pt x="252" y="0"/>
                    <a:pt x="1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07" name="Google Shape;807;p1"/>
            <p:cNvSpPr/>
            <p:nvPr/>
          </p:nvSpPr>
          <p:spPr>
            <a:xfrm>
              <a:off x="2979900" y="1063775"/>
              <a:ext cx="36875" cy="28675"/>
            </a:xfrm>
            <a:custGeom>
              <a:rect b="b" l="l" r="r" t="t"/>
              <a:pathLst>
                <a:path extrusionOk="0" h="1147" w="1475">
                  <a:moveTo>
                    <a:pt x="737" y="0"/>
                  </a:moveTo>
                  <a:cubicBezTo>
                    <a:pt x="1" y="3"/>
                    <a:pt x="1" y="1146"/>
                    <a:pt x="737" y="1146"/>
                  </a:cubicBezTo>
                  <a:cubicBezTo>
                    <a:pt x="1474" y="1146"/>
                    <a:pt x="1474"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08" name="Google Shape;808;p1"/>
            <p:cNvSpPr/>
            <p:nvPr/>
          </p:nvSpPr>
          <p:spPr>
            <a:xfrm>
              <a:off x="2769025" y="909650"/>
              <a:ext cx="24400" cy="18950"/>
            </a:xfrm>
            <a:custGeom>
              <a:rect b="b" l="l" r="r" t="t"/>
              <a:pathLst>
                <a:path extrusionOk="0" h="758" w="976">
                  <a:moveTo>
                    <a:pt x="487" y="0"/>
                  </a:moveTo>
                  <a:cubicBezTo>
                    <a:pt x="0" y="0"/>
                    <a:pt x="0" y="757"/>
                    <a:pt x="487" y="757"/>
                  </a:cubicBezTo>
                  <a:cubicBezTo>
                    <a:pt x="973" y="757"/>
                    <a:pt x="976" y="0"/>
                    <a:pt x="4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09" name="Google Shape;809;p1"/>
            <p:cNvSpPr/>
            <p:nvPr/>
          </p:nvSpPr>
          <p:spPr>
            <a:xfrm>
              <a:off x="2503275" y="875925"/>
              <a:ext cx="36950" cy="28675"/>
            </a:xfrm>
            <a:custGeom>
              <a:rect b="b" l="l" r="r" t="t"/>
              <a:pathLst>
                <a:path extrusionOk="0" h="1147" w="1478">
                  <a:moveTo>
                    <a:pt x="737" y="1"/>
                  </a:moveTo>
                  <a:cubicBezTo>
                    <a:pt x="0" y="1"/>
                    <a:pt x="0" y="1147"/>
                    <a:pt x="737" y="1147"/>
                  </a:cubicBezTo>
                  <a:cubicBezTo>
                    <a:pt x="1474" y="1147"/>
                    <a:pt x="1477"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10" name="Google Shape;810;p1"/>
            <p:cNvSpPr/>
            <p:nvPr/>
          </p:nvSpPr>
          <p:spPr>
            <a:xfrm>
              <a:off x="2195800" y="1139625"/>
              <a:ext cx="36900" cy="28675"/>
            </a:xfrm>
            <a:custGeom>
              <a:rect b="b" l="l" r="r" t="t"/>
              <a:pathLst>
                <a:path extrusionOk="0" h="1147" w="1476">
                  <a:moveTo>
                    <a:pt x="738" y="1"/>
                  </a:moveTo>
                  <a:cubicBezTo>
                    <a:pt x="1" y="1"/>
                    <a:pt x="1" y="1146"/>
                    <a:pt x="738" y="1146"/>
                  </a:cubicBezTo>
                  <a:cubicBezTo>
                    <a:pt x="1474" y="1145"/>
                    <a:pt x="1476"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11" name="Google Shape;811;p1"/>
            <p:cNvSpPr/>
            <p:nvPr/>
          </p:nvSpPr>
          <p:spPr>
            <a:xfrm>
              <a:off x="2286325" y="1269425"/>
              <a:ext cx="36875" cy="28625"/>
            </a:xfrm>
            <a:custGeom>
              <a:rect b="b" l="l" r="r" t="t"/>
              <a:pathLst>
                <a:path extrusionOk="0" h="1145" w="1475">
                  <a:moveTo>
                    <a:pt x="737" y="0"/>
                  </a:moveTo>
                  <a:cubicBezTo>
                    <a:pt x="1" y="0"/>
                    <a:pt x="1" y="1144"/>
                    <a:pt x="737" y="1144"/>
                  </a:cubicBezTo>
                  <a:cubicBezTo>
                    <a:pt x="1473" y="1143"/>
                    <a:pt x="1474"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12" name="Google Shape;812;p1"/>
            <p:cNvSpPr/>
            <p:nvPr/>
          </p:nvSpPr>
          <p:spPr>
            <a:xfrm>
              <a:off x="2369625" y="925525"/>
              <a:ext cx="36875" cy="28650"/>
            </a:xfrm>
            <a:custGeom>
              <a:rect b="b" l="l" r="r" t="t"/>
              <a:pathLst>
                <a:path extrusionOk="0" h="1146" w="1475">
                  <a:moveTo>
                    <a:pt x="737" y="1"/>
                  </a:moveTo>
                  <a:cubicBezTo>
                    <a:pt x="0" y="1"/>
                    <a:pt x="0" y="1145"/>
                    <a:pt x="737" y="1145"/>
                  </a:cubicBezTo>
                  <a:cubicBezTo>
                    <a:pt x="1474" y="1144"/>
                    <a:pt x="147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13" name="Google Shape;813;p1"/>
            <p:cNvSpPr/>
            <p:nvPr/>
          </p:nvSpPr>
          <p:spPr>
            <a:xfrm>
              <a:off x="2073975" y="997200"/>
              <a:ext cx="36925" cy="28625"/>
            </a:xfrm>
            <a:custGeom>
              <a:rect b="b" l="l" r="r" t="t"/>
              <a:pathLst>
                <a:path extrusionOk="0" h="1145" w="1477">
                  <a:moveTo>
                    <a:pt x="737" y="0"/>
                  </a:moveTo>
                  <a:cubicBezTo>
                    <a:pt x="0" y="0"/>
                    <a:pt x="0" y="1145"/>
                    <a:pt x="737" y="1145"/>
                  </a:cubicBezTo>
                  <a:cubicBezTo>
                    <a:pt x="1474" y="1145"/>
                    <a:pt x="1477"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14" name="Google Shape;814;p1"/>
            <p:cNvSpPr/>
            <p:nvPr/>
          </p:nvSpPr>
          <p:spPr>
            <a:xfrm>
              <a:off x="1921850" y="1289500"/>
              <a:ext cx="43550" cy="33800"/>
            </a:xfrm>
            <a:custGeom>
              <a:rect b="b" l="l" r="r" t="t"/>
              <a:pathLst>
                <a:path extrusionOk="0" h="1352" w="1742">
                  <a:moveTo>
                    <a:pt x="872" y="0"/>
                  </a:moveTo>
                  <a:cubicBezTo>
                    <a:pt x="1" y="0"/>
                    <a:pt x="1" y="1351"/>
                    <a:pt x="872" y="1351"/>
                  </a:cubicBezTo>
                  <a:cubicBezTo>
                    <a:pt x="1740" y="1351"/>
                    <a:pt x="1742" y="0"/>
                    <a:pt x="8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15" name="Google Shape;815;p1"/>
            <p:cNvSpPr/>
            <p:nvPr/>
          </p:nvSpPr>
          <p:spPr>
            <a:xfrm>
              <a:off x="2053475" y="1295025"/>
              <a:ext cx="32800" cy="25500"/>
            </a:xfrm>
            <a:custGeom>
              <a:rect b="b" l="l" r="r" t="t"/>
              <a:pathLst>
                <a:path extrusionOk="0" h="1020" w="1312">
                  <a:moveTo>
                    <a:pt x="655" y="0"/>
                  </a:moveTo>
                  <a:cubicBezTo>
                    <a:pt x="1" y="0"/>
                    <a:pt x="1" y="1019"/>
                    <a:pt x="655" y="1019"/>
                  </a:cubicBezTo>
                  <a:cubicBezTo>
                    <a:pt x="1310" y="1019"/>
                    <a:pt x="1311" y="0"/>
                    <a:pt x="6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16" name="Google Shape;816;p1"/>
            <p:cNvSpPr/>
            <p:nvPr/>
          </p:nvSpPr>
          <p:spPr>
            <a:xfrm>
              <a:off x="1954650" y="1126875"/>
              <a:ext cx="36875" cy="28625"/>
            </a:xfrm>
            <a:custGeom>
              <a:rect b="b" l="l" r="r" t="t"/>
              <a:pathLst>
                <a:path extrusionOk="0" h="1145" w="1475">
                  <a:moveTo>
                    <a:pt x="738" y="1"/>
                  </a:moveTo>
                  <a:cubicBezTo>
                    <a:pt x="1" y="1"/>
                    <a:pt x="1" y="1145"/>
                    <a:pt x="738" y="1145"/>
                  </a:cubicBezTo>
                  <a:cubicBezTo>
                    <a:pt x="1474" y="1145"/>
                    <a:pt x="1474"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17" name="Google Shape;817;p1"/>
            <p:cNvSpPr/>
            <p:nvPr/>
          </p:nvSpPr>
          <p:spPr>
            <a:xfrm>
              <a:off x="1804125" y="1301550"/>
              <a:ext cx="13400" cy="10375"/>
            </a:xfrm>
            <a:custGeom>
              <a:rect b="b" l="l" r="r" t="t"/>
              <a:pathLst>
                <a:path extrusionOk="0" h="415" w="536">
                  <a:moveTo>
                    <a:pt x="268" y="1"/>
                  </a:moveTo>
                  <a:cubicBezTo>
                    <a:pt x="1" y="1"/>
                    <a:pt x="1" y="414"/>
                    <a:pt x="268" y="414"/>
                  </a:cubicBezTo>
                  <a:cubicBezTo>
                    <a:pt x="269" y="414"/>
                    <a:pt x="269" y="414"/>
                    <a:pt x="270" y="414"/>
                  </a:cubicBezTo>
                  <a:cubicBezTo>
                    <a:pt x="534" y="414"/>
                    <a:pt x="535" y="1"/>
                    <a:pt x="2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18" name="Google Shape;818;p1"/>
            <p:cNvSpPr/>
            <p:nvPr/>
          </p:nvSpPr>
          <p:spPr>
            <a:xfrm>
              <a:off x="3105125" y="1429100"/>
              <a:ext cx="36875" cy="28675"/>
            </a:xfrm>
            <a:custGeom>
              <a:rect b="b" l="l" r="r" t="t"/>
              <a:pathLst>
                <a:path extrusionOk="0" h="1147" w="1475">
                  <a:moveTo>
                    <a:pt x="738" y="1"/>
                  </a:moveTo>
                  <a:cubicBezTo>
                    <a:pt x="1" y="2"/>
                    <a:pt x="1" y="1147"/>
                    <a:pt x="738" y="1147"/>
                  </a:cubicBezTo>
                  <a:cubicBezTo>
                    <a:pt x="1475" y="1147"/>
                    <a:pt x="1475"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19" name="Google Shape;819;p1"/>
            <p:cNvSpPr/>
            <p:nvPr/>
          </p:nvSpPr>
          <p:spPr>
            <a:xfrm>
              <a:off x="2890575" y="1332400"/>
              <a:ext cx="36825" cy="28650"/>
            </a:xfrm>
            <a:custGeom>
              <a:rect b="b" l="l" r="r" t="t"/>
              <a:pathLst>
                <a:path extrusionOk="0" h="1146" w="1473">
                  <a:moveTo>
                    <a:pt x="737" y="1"/>
                  </a:moveTo>
                  <a:cubicBezTo>
                    <a:pt x="0" y="1"/>
                    <a:pt x="0" y="1145"/>
                    <a:pt x="737" y="1145"/>
                  </a:cubicBezTo>
                  <a:cubicBezTo>
                    <a:pt x="1471" y="1144"/>
                    <a:pt x="1473"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20" name="Google Shape;820;p1"/>
            <p:cNvSpPr/>
            <p:nvPr/>
          </p:nvSpPr>
          <p:spPr>
            <a:xfrm>
              <a:off x="2628700" y="1307675"/>
              <a:ext cx="36900" cy="28625"/>
            </a:xfrm>
            <a:custGeom>
              <a:rect b="b" l="l" r="r" t="t"/>
              <a:pathLst>
                <a:path extrusionOk="0" h="1145" w="1476">
                  <a:moveTo>
                    <a:pt x="737" y="0"/>
                  </a:moveTo>
                  <a:cubicBezTo>
                    <a:pt x="0" y="0"/>
                    <a:pt x="0" y="1144"/>
                    <a:pt x="737" y="1144"/>
                  </a:cubicBezTo>
                  <a:cubicBezTo>
                    <a:pt x="1474" y="1144"/>
                    <a:pt x="1475"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21" name="Google Shape;821;p1"/>
            <p:cNvSpPr/>
            <p:nvPr/>
          </p:nvSpPr>
          <p:spPr>
            <a:xfrm>
              <a:off x="2438700" y="1263825"/>
              <a:ext cx="36900" cy="28625"/>
            </a:xfrm>
            <a:custGeom>
              <a:rect b="b" l="l" r="r" t="t"/>
              <a:pathLst>
                <a:path extrusionOk="0" h="1145" w="1476">
                  <a:moveTo>
                    <a:pt x="737" y="0"/>
                  </a:moveTo>
                  <a:cubicBezTo>
                    <a:pt x="0" y="0"/>
                    <a:pt x="0" y="1144"/>
                    <a:pt x="737" y="1144"/>
                  </a:cubicBezTo>
                  <a:cubicBezTo>
                    <a:pt x="1474" y="1144"/>
                    <a:pt x="1475"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22" name="Google Shape;822;p1"/>
            <p:cNvSpPr/>
            <p:nvPr/>
          </p:nvSpPr>
          <p:spPr>
            <a:xfrm>
              <a:off x="2370525" y="1165275"/>
              <a:ext cx="19175" cy="14900"/>
            </a:xfrm>
            <a:custGeom>
              <a:rect b="b" l="l" r="r" t="t"/>
              <a:pathLst>
                <a:path extrusionOk="0" h="596" w="767">
                  <a:moveTo>
                    <a:pt x="383" y="0"/>
                  </a:moveTo>
                  <a:cubicBezTo>
                    <a:pt x="1" y="0"/>
                    <a:pt x="1" y="596"/>
                    <a:pt x="383" y="596"/>
                  </a:cubicBezTo>
                  <a:cubicBezTo>
                    <a:pt x="766" y="596"/>
                    <a:pt x="766" y="0"/>
                    <a:pt x="3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23" name="Google Shape;823;p1"/>
            <p:cNvSpPr/>
            <p:nvPr/>
          </p:nvSpPr>
          <p:spPr>
            <a:xfrm>
              <a:off x="2531275" y="1046875"/>
              <a:ext cx="36925" cy="28625"/>
            </a:xfrm>
            <a:custGeom>
              <a:rect b="b" l="l" r="r" t="t"/>
              <a:pathLst>
                <a:path extrusionOk="0" h="1145" w="1477">
                  <a:moveTo>
                    <a:pt x="737" y="0"/>
                  </a:moveTo>
                  <a:cubicBezTo>
                    <a:pt x="0" y="0"/>
                    <a:pt x="0" y="1144"/>
                    <a:pt x="737" y="1144"/>
                  </a:cubicBezTo>
                  <a:cubicBezTo>
                    <a:pt x="1474" y="1143"/>
                    <a:pt x="1477"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24" name="Google Shape;824;p1"/>
            <p:cNvSpPr/>
            <p:nvPr/>
          </p:nvSpPr>
          <p:spPr>
            <a:xfrm>
              <a:off x="2869325" y="988775"/>
              <a:ext cx="36075" cy="28000"/>
            </a:xfrm>
            <a:custGeom>
              <a:rect b="b" l="l" r="r" t="t"/>
              <a:pathLst>
                <a:path extrusionOk="0" h="1120" w="1443">
                  <a:moveTo>
                    <a:pt x="722" y="1"/>
                  </a:moveTo>
                  <a:cubicBezTo>
                    <a:pt x="2" y="1"/>
                    <a:pt x="1" y="1119"/>
                    <a:pt x="722" y="1119"/>
                  </a:cubicBezTo>
                  <a:cubicBezTo>
                    <a:pt x="1440" y="1119"/>
                    <a:pt x="1443" y="1"/>
                    <a:pt x="7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25" name="Google Shape;825;p1"/>
            <p:cNvSpPr/>
            <p:nvPr/>
          </p:nvSpPr>
          <p:spPr>
            <a:xfrm>
              <a:off x="2810850" y="1307550"/>
              <a:ext cx="44750" cy="34700"/>
            </a:xfrm>
            <a:custGeom>
              <a:rect b="b" l="l" r="r" t="t"/>
              <a:pathLst>
                <a:path extrusionOk="0" h="1388" w="1790">
                  <a:moveTo>
                    <a:pt x="895" y="1"/>
                  </a:moveTo>
                  <a:cubicBezTo>
                    <a:pt x="3" y="1"/>
                    <a:pt x="1" y="1388"/>
                    <a:pt x="895" y="1388"/>
                  </a:cubicBezTo>
                  <a:cubicBezTo>
                    <a:pt x="1789" y="1388"/>
                    <a:pt x="1789" y="1"/>
                    <a:pt x="8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26" name="Google Shape;826;p1"/>
            <p:cNvSpPr/>
            <p:nvPr/>
          </p:nvSpPr>
          <p:spPr>
            <a:xfrm>
              <a:off x="2561000" y="1434100"/>
              <a:ext cx="36725" cy="28550"/>
            </a:xfrm>
            <a:custGeom>
              <a:rect b="b" l="l" r="r" t="t"/>
              <a:pathLst>
                <a:path extrusionOk="0" h="1142" w="1469">
                  <a:moveTo>
                    <a:pt x="736" y="0"/>
                  </a:moveTo>
                  <a:cubicBezTo>
                    <a:pt x="11" y="0"/>
                    <a:pt x="0" y="1107"/>
                    <a:pt x="703" y="1142"/>
                  </a:cubicBezTo>
                  <a:lnTo>
                    <a:pt x="766" y="1142"/>
                  </a:lnTo>
                  <a:cubicBezTo>
                    <a:pt x="1468" y="1107"/>
                    <a:pt x="1461" y="0"/>
                    <a:pt x="73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27" name="Google Shape;827;p1"/>
            <p:cNvSpPr/>
            <p:nvPr/>
          </p:nvSpPr>
          <p:spPr>
            <a:xfrm>
              <a:off x="3083925" y="1242825"/>
              <a:ext cx="9350" cy="7250"/>
            </a:xfrm>
            <a:custGeom>
              <a:rect b="b" l="l" r="r" t="t"/>
              <a:pathLst>
                <a:path extrusionOk="0" h="290" w="374">
                  <a:moveTo>
                    <a:pt x="187" y="1"/>
                  </a:moveTo>
                  <a:cubicBezTo>
                    <a:pt x="1" y="1"/>
                    <a:pt x="1" y="290"/>
                    <a:pt x="187" y="290"/>
                  </a:cubicBezTo>
                  <a:cubicBezTo>
                    <a:pt x="374" y="290"/>
                    <a:pt x="374" y="1"/>
                    <a:pt x="18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28" name="Google Shape;828;p1"/>
            <p:cNvSpPr/>
            <p:nvPr/>
          </p:nvSpPr>
          <p:spPr>
            <a:xfrm>
              <a:off x="3048125" y="1178425"/>
              <a:ext cx="3550" cy="2725"/>
            </a:xfrm>
            <a:custGeom>
              <a:rect b="b" l="l" r="r" t="t"/>
              <a:pathLst>
                <a:path extrusionOk="0" h="109" w="142">
                  <a:moveTo>
                    <a:pt x="72" y="0"/>
                  </a:moveTo>
                  <a:cubicBezTo>
                    <a:pt x="1" y="2"/>
                    <a:pt x="1" y="109"/>
                    <a:pt x="72" y="109"/>
                  </a:cubicBezTo>
                  <a:cubicBezTo>
                    <a:pt x="141" y="109"/>
                    <a:pt x="141" y="0"/>
                    <a:pt x="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29" name="Google Shape;829;p1"/>
            <p:cNvSpPr/>
            <p:nvPr/>
          </p:nvSpPr>
          <p:spPr>
            <a:xfrm>
              <a:off x="2993600" y="1154575"/>
              <a:ext cx="36850" cy="28675"/>
            </a:xfrm>
            <a:custGeom>
              <a:rect b="b" l="l" r="r" t="t"/>
              <a:pathLst>
                <a:path extrusionOk="0" h="1147" w="1474">
                  <a:moveTo>
                    <a:pt x="737" y="1"/>
                  </a:moveTo>
                  <a:cubicBezTo>
                    <a:pt x="0" y="1"/>
                    <a:pt x="0" y="1147"/>
                    <a:pt x="737" y="1147"/>
                  </a:cubicBezTo>
                  <a:cubicBezTo>
                    <a:pt x="1474" y="1147"/>
                    <a:pt x="147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30" name="Google Shape;830;p1"/>
            <p:cNvSpPr/>
            <p:nvPr/>
          </p:nvSpPr>
          <p:spPr>
            <a:xfrm>
              <a:off x="1750250" y="748500"/>
              <a:ext cx="1197025" cy="415125"/>
            </a:xfrm>
            <a:custGeom>
              <a:rect b="b" l="l" r="r" t="t"/>
              <a:pathLst>
                <a:path extrusionOk="0" h="16605" w="47881">
                  <a:moveTo>
                    <a:pt x="31539" y="1"/>
                  </a:moveTo>
                  <a:cubicBezTo>
                    <a:pt x="28314" y="1"/>
                    <a:pt x="25109" y="434"/>
                    <a:pt x="22156" y="1210"/>
                  </a:cubicBezTo>
                  <a:cubicBezTo>
                    <a:pt x="13765" y="3413"/>
                    <a:pt x="5754" y="8561"/>
                    <a:pt x="400" y="15413"/>
                  </a:cubicBezTo>
                  <a:cubicBezTo>
                    <a:pt x="1" y="15925"/>
                    <a:pt x="419" y="16605"/>
                    <a:pt x="911" y="16605"/>
                  </a:cubicBezTo>
                  <a:cubicBezTo>
                    <a:pt x="1065" y="16605"/>
                    <a:pt x="1226" y="16538"/>
                    <a:pt x="1371" y="16380"/>
                  </a:cubicBezTo>
                  <a:cubicBezTo>
                    <a:pt x="7080" y="10136"/>
                    <a:pt x="13633" y="4958"/>
                    <a:pt x="21897" y="2598"/>
                  </a:cubicBezTo>
                  <a:cubicBezTo>
                    <a:pt x="25005" y="1712"/>
                    <a:pt x="28258" y="1279"/>
                    <a:pt x="31500" y="1279"/>
                  </a:cubicBezTo>
                  <a:cubicBezTo>
                    <a:pt x="32441" y="1279"/>
                    <a:pt x="33381" y="1315"/>
                    <a:pt x="34316" y="1388"/>
                  </a:cubicBezTo>
                  <a:cubicBezTo>
                    <a:pt x="39020" y="1750"/>
                    <a:pt x="43133" y="3189"/>
                    <a:pt x="47422" y="5045"/>
                  </a:cubicBezTo>
                  <a:cubicBezTo>
                    <a:pt x="47462" y="5061"/>
                    <a:pt x="47500" y="5069"/>
                    <a:pt x="47536" y="5069"/>
                  </a:cubicBezTo>
                  <a:cubicBezTo>
                    <a:pt x="47754" y="5069"/>
                    <a:pt x="47881" y="4788"/>
                    <a:pt x="47662" y="4633"/>
                  </a:cubicBezTo>
                  <a:cubicBezTo>
                    <a:pt x="43094" y="1375"/>
                    <a:pt x="37285" y="1"/>
                    <a:pt x="315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31" name="Google Shape;831;p1"/>
            <p:cNvSpPr/>
            <p:nvPr/>
          </p:nvSpPr>
          <p:spPr>
            <a:xfrm>
              <a:off x="1704975" y="1202700"/>
              <a:ext cx="63425" cy="64850"/>
            </a:xfrm>
            <a:custGeom>
              <a:rect b="b" l="l" r="r" t="t"/>
              <a:pathLst>
                <a:path extrusionOk="0" h="2594" w="2537">
                  <a:moveTo>
                    <a:pt x="1899" y="0"/>
                  </a:moveTo>
                  <a:cubicBezTo>
                    <a:pt x="1795" y="0"/>
                    <a:pt x="1687" y="26"/>
                    <a:pt x="1581" y="74"/>
                  </a:cubicBezTo>
                  <a:cubicBezTo>
                    <a:pt x="866" y="396"/>
                    <a:pt x="77" y="1145"/>
                    <a:pt x="20" y="1970"/>
                  </a:cubicBezTo>
                  <a:cubicBezTo>
                    <a:pt x="1" y="2208"/>
                    <a:pt x="187" y="2446"/>
                    <a:pt x="398" y="2532"/>
                  </a:cubicBezTo>
                  <a:cubicBezTo>
                    <a:pt x="433" y="2545"/>
                    <a:pt x="466" y="2548"/>
                    <a:pt x="498" y="2556"/>
                  </a:cubicBezTo>
                  <a:cubicBezTo>
                    <a:pt x="489" y="2559"/>
                    <a:pt x="482" y="2561"/>
                    <a:pt x="472" y="2564"/>
                  </a:cubicBezTo>
                  <a:cubicBezTo>
                    <a:pt x="523" y="2584"/>
                    <a:pt x="576" y="2594"/>
                    <a:pt x="628" y="2594"/>
                  </a:cubicBezTo>
                  <a:cubicBezTo>
                    <a:pt x="791" y="2594"/>
                    <a:pt x="950" y="2503"/>
                    <a:pt x="1073" y="2405"/>
                  </a:cubicBezTo>
                  <a:cubicBezTo>
                    <a:pt x="1303" y="2220"/>
                    <a:pt x="1462" y="1912"/>
                    <a:pt x="1654" y="1682"/>
                  </a:cubicBezTo>
                  <a:cubicBezTo>
                    <a:pt x="1853" y="1444"/>
                    <a:pt x="2081" y="1227"/>
                    <a:pt x="2313" y="1022"/>
                  </a:cubicBezTo>
                  <a:cubicBezTo>
                    <a:pt x="2535" y="822"/>
                    <a:pt x="2537" y="451"/>
                    <a:pt x="2360" y="229"/>
                  </a:cubicBezTo>
                  <a:cubicBezTo>
                    <a:pt x="2235" y="71"/>
                    <a:pt x="2072" y="0"/>
                    <a:pt x="18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32" name="Google Shape;832;p1"/>
            <p:cNvSpPr/>
            <p:nvPr/>
          </p:nvSpPr>
          <p:spPr>
            <a:xfrm>
              <a:off x="1682900" y="1304225"/>
              <a:ext cx="32550" cy="32325"/>
            </a:xfrm>
            <a:custGeom>
              <a:rect b="b" l="l" r="r" t="t"/>
              <a:pathLst>
                <a:path extrusionOk="0" h="1293" w="1302">
                  <a:moveTo>
                    <a:pt x="642" y="1"/>
                  </a:moveTo>
                  <a:cubicBezTo>
                    <a:pt x="387" y="1"/>
                    <a:pt x="151" y="176"/>
                    <a:pt x="59" y="437"/>
                  </a:cubicBezTo>
                  <a:cubicBezTo>
                    <a:pt x="2" y="598"/>
                    <a:pt x="1" y="735"/>
                    <a:pt x="28" y="901"/>
                  </a:cubicBezTo>
                  <a:cubicBezTo>
                    <a:pt x="64" y="1121"/>
                    <a:pt x="316" y="1293"/>
                    <a:pt x="542" y="1293"/>
                  </a:cubicBezTo>
                  <a:cubicBezTo>
                    <a:pt x="589" y="1293"/>
                    <a:pt x="635" y="1285"/>
                    <a:pt x="677" y="1269"/>
                  </a:cubicBezTo>
                  <a:cubicBezTo>
                    <a:pt x="833" y="1212"/>
                    <a:pt x="946" y="1142"/>
                    <a:pt x="1053" y="1017"/>
                  </a:cubicBezTo>
                  <a:cubicBezTo>
                    <a:pt x="1301" y="728"/>
                    <a:pt x="1280" y="284"/>
                    <a:pt x="933" y="82"/>
                  </a:cubicBezTo>
                  <a:cubicBezTo>
                    <a:pt x="838" y="26"/>
                    <a:pt x="738" y="1"/>
                    <a:pt x="64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33" name="Google Shape;833;p1"/>
            <p:cNvSpPr/>
            <p:nvPr/>
          </p:nvSpPr>
          <p:spPr>
            <a:xfrm>
              <a:off x="1663375" y="1373125"/>
              <a:ext cx="28450" cy="22100"/>
            </a:xfrm>
            <a:custGeom>
              <a:rect b="b" l="l" r="r" t="t"/>
              <a:pathLst>
                <a:path extrusionOk="0" h="884" w="1138">
                  <a:moveTo>
                    <a:pt x="570" y="0"/>
                  </a:moveTo>
                  <a:cubicBezTo>
                    <a:pt x="0" y="0"/>
                    <a:pt x="0" y="883"/>
                    <a:pt x="570" y="883"/>
                  </a:cubicBezTo>
                  <a:cubicBezTo>
                    <a:pt x="1136" y="883"/>
                    <a:pt x="1137" y="0"/>
                    <a:pt x="5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34" name="Google Shape;834;p1"/>
            <p:cNvSpPr/>
            <p:nvPr/>
          </p:nvSpPr>
          <p:spPr>
            <a:xfrm>
              <a:off x="1655575" y="1429800"/>
              <a:ext cx="24400" cy="18950"/>
            </a:xfrm>
            <a:custGeom>
              <a:rect b="b" l="l" r="r" t="t"/>
              <a:pathLst>
                <a:path extrusionOk="0" h="758" w="976">
                  <a:moveTo>
                    <a:pt x="487" y="0"/>
                  </a:moveTo>
                  <a:cubicBezTo>
                    <a:pt x="0" y="0"/>
                    <a:pt x="0" y="757"/>
                    <a:pt x="487" y="757"/>
                  </a:cubicBezTo>
                  <a:cubicBezTo>
                    <a:pt x="975" y="757"/>
                    <a:pt x="975"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35" name="Google Shape;835;p1"/>
            <p:cNvSpPr/>
            <p:nvPr/>
          </p:nvSpPr>
          <p:spPr>
            <a:xfrm>
              <a:off x="1745000" y="1476200"/>
              <a:ext cx="32250" cy="25025"/>
            </a:xfrm>
            <a:custGeom>
              <a:rect b="b" l="l" r="r" t="t"/>
              <a:pathLst>
                <a:path extrusionOk="0" h="1001" w="1290">
                  <a:moveTo>
                    <a:pt x="645" y="1"/>
                  </a:moveTo>
                  <a:cubicBezTo>
                    <a:pt x="2" y="1"/>
                    <a:pt x="1" y="1001"/>
                    <a:pt x="645" y="1001"/>
                  </a:cubicBezTo>
                  <a:cubicBezTo>
                    <a:pt x="1288" y="999"/>
                    <a:pt x="1289" y="1"/>
                    <a:pt x="64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36" name="Google Shape;836;p1"/>
            <p:cNvSpPr/>
            <p:nvPr/>
          </p:nvSpPr>
          <p:spPr>
            <a:xfrm>
              <a:off x="1926375" y="1481450"/>
              <a:ext cx="36900" cy="28625"/>
            </a:xfrm>
            <a:custGeom>
              <a:rect b="b" l="l" r="r" t="t"/>
              <a:pathLst>
                <a:path extrusionOk="0" h="1145" w="1476">
                  <a:moveTo>
                    <a:pt x="737" y="0"/>
                  </a:moveTo>
                  <a:cubicBezTo>
                    <a:pt x="0" y="0"/>
                    <a:pt x="0" y="1145"/>
                    <a:pt x="737" y="1145"/>
                  </a:cubicBezTo>
                  <a:cubicBezTo>
                    <a:pt x="1474" y="1145"/>
                    <a:pt x="1476"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37" name="Google Shape;837;p1"/>
            <p:cNvSpPr/>
            <p:nvPr/>
          </p:nvSpPr>
          <p:spPr>
            <a:xfrm>
              <a:off x="2109975" y="1592550"/>
              <a:ext cx="45300" cy="35175"/>
            </a:xfrm>
            <a:custGeom>
              <a:rect b="b" l="l" r="r" t="t"/>
              <a:pathLst>
                <a:path extrusionOk="0" h="1407" w="1812">
                  <a:moveTo>
                    <a:pt x="907" y="1"/>
                  </a:moveTo>
                  <a:cubicBezTo>
                    <a:pt x="2" y="1"/>
                    <a:pt x="1" y="1407"/>
                    <a:pt x="907" y="1407"/>
                  </a:cubicBezTo>
                  <a:cubicBezTo>
                    <a:pt x="1810" y="1405"/>
                    <a:pt x="1811" y="1"/>
                    <a:pt x="907"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38" name="Google Shape;838;p1"/>
            <p:cNvSpPr/>
            <p:nvPr/>
          </p:nvSpPr>
          <p:spPr>
            <a:xfrm>
              <a:off x="2342125" y="1545625"/>
              <a:ext cx="36875" cy="28675"/>
            </a:xfrm>
            <a:custGeom>
              <a:rect b="b" l="l" r="r" t="t"/>
              <a:pathLst>
                <a:path extrusionOk="0" h="1147" w="1475">
                  <a:moveTo>
                    <a:pt x="738" y="1"/>
                  </a:moveTo>
                  <a:cubicBezTo>
                    <a:pt x="1" y="1"/>
                    <a:pt x="1" y="1147"/>
                    <a:pt x="738" y="1147"/>
                  </a:cubicBezTo>
                  <a:cubicBezTo>
                    <a:pt x="1473" y="1145"/>
                    <a:pt x="1475" y="1"/>
                    <a:pt x="738"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39" name="Google Shape;839;p1"/>
            <p:cNvSpPr/>
            <p:nvPr/>
          </p:nvSpPr>
          <p:spPr>
            <a:xfrm>
              <a:off x="2448075" y="1667800"/>
              <a:ext cx="36875" cy="28625"/>
            </a:xfrm>
            <a:custGeom>
              <a:rect b="b" l="l" r="r" t="t"/>
              <a:pathLst>
                <a:path extrusionOk="0" h="1145" w="1475">
                  <a:moveTo>
                    <a:pt x="738" y="1"/>
                  </a:moveTo>
                  <a:cubicBezTo>
                    <a:pt x="1" y="1"/>
                    <a:pt x="1" y="1145"/>
                    <a:pt x="738" y="1145"/>
                  </a:cubicBezTo>
                  <a:cubicBezTo>
                    <a:pt x="1474" y="1145"/>
                    <a:pt x="1474" y="1"/>
                    <a:pt x="738"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40" name="Google Shape;840;p1"/>
            <p:cNvSpPr/>
            <p:nvPr/>
          </p:nvSpPr>
          <p:spPr>
            <a:xfrm>
              <a:off x="2555225" y="1597375"/>
              <a:ext cx="36850" cy="28625"/>
            </a:xfrm>
            <a:custGeom>
              <a:rect b="b" l="l" r="r" t="t"/>
              <a:pathLst>
                <a:path extrusionOk="0" h="1145" w="1474">
                  <a:moveTo>
                    <a:pt x="737" y="0"/>
                  </a:moveTo>
                  <a:cubicBezTo>
                    <a:pt x="0" y="0"/>
                    <a:pt x="0" y="1144"/>
                    <a:pt x="737" y="1144"/>
                  </a:cubicBezTo>
                  <a:cubicBezTo>
                    <a:pt x="1473" y="1143"/>
                    <a:pt x="1474" y="0"/>
                    <a:pt x="737"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41" name="Google Shape;841;p1"/>
            <p:cNvSpPr/>
            <p:nvPr/>
          </p:nvSpPr>
          <p:spPr>
            <a:xfrm>
              <a:off x="2663625" y="1505500"/>
              <a:ext cx="36900" cy="28675"/>
            </a:xfrm>
            <a:custGeom>
              <a:rect b="b" l="l" r="r" t="t"/>
              <a:pathLst>
                <a:path extrusionOk="0" h="1147" w="1476">
                  <a:moveTo>
                    <a:pt x="737" y="1"/>
                  </a:moveTo>
                  <a:cubicBezTo>
                    <a:pt x="0" y="1"/>
                    <a:pt x="0" y="1146"/>
                    <a:pt x="737" y="1146"/>
                  </a:cubicBezTo>
                  <a:cubicBezTo>
                    <a:pt x="1474" y="1146"/>
                    <a:pt x="1476"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42" name="Google Shape;842;p1"/>
            <p:cNvSpPr/>
            <p:nvPr/>
          </p:nvSpPr>
          <p:spPr>
            <a:xfrm>
              <a:off x="2707900" y="1724550"/>
              <a:ext cx="36950" cy="28625"/>
            </a:xfrm>
            <a:custGeom>
              <a:rect b="b" l="l" r="r" t="t"/>
              <a:pathLst>
                <a:path extrusionOk="0" h="1145" w="1478">
                  <a:moveTo>
                    <a:pt x="738" y="0"/>
                  </a:moveTo>
                  <a:cubicBezTo>
                    <a:pt x="1" y="0"/>
                    <a:pt x="1" y="1145"/>
                    <a:pt x="738" y="1145"/>
                  </a:cubicBezTo>
                  <a:cubicBezTo>
                    <a:pt x="1474" y="1143"/>
                    <a:pt x="1477" y="0"/>
                    <a:pt x="738"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43" name="Google Shape;843;p1"/>
            <p:cNvSpPr/>
            <p:nvPr/>
          </p:nvSpPr>
          <p:spPr>
            <a:xfrm>
              <a:off x="2799800" y="1726850"/>
              <a:ext cx="65750" cy="30200"/>
            </a:xfrm>
            <a:custGeom>
              <a:rect b="b" l="l" r="r" t="t"/>
              <a:pathLst>
                <a:path extrusionOk="0" h="1208" w="2630">
                  <a:moveTo>
                    <a:pt x="1851" y="1"/>
                  </a:moveTo>
                  <a:cubicBezTo>
                    <a:pt x="1509" y="1"/>
                    <a:pt x="1317" y="235"/>
                    <a:pt x="1278" y="496"/>
                  </a:cubicBezTo>
                  <a:cubicBezTo>
                    <a:pt x="1233" y="257"/>
                    <a:pt x="1054" y="47"/>
                    <a:pt x="737" y="47"/>
                  </a:cubicBezTo>
                  <a:cubicBezTo>
                    <a:pt x="0" y="47"/>
                    <a:pt x="0" y="1193"/>
                    <a:pt x="737" y="1193"/>
                  </a:cubicBezTo>
                  <a:cubicBezTo>
                    <a:pt x="1060" y="1193"/>
                    <a:pt x="1240" y="973"/>
                    <a:pt x="1281" y="728"/>
                  </a:cubicBezTo>
                  <a:cubicBezTo>
                    <a:pt x="1328" y="983"/>
                    <a:pt x="1518" y="1207"/>
                    <a:pt x="1851" y="1207"/>
                  </a:cubicBezTo>
                  <a:cubicBezTo>
                    <a:pt x="1852" y="1207"/>
                    <a:pt x="1852" y="1207"/>
                    <a:pt x="1853" y="1207"/>
                  </a:cubicBezTo>
                  <a:cubicBezTo>
                    <a:pt x="2629" y="1207"/>
                    <a:pt x="2630" y="1"/>
                    <a:pt x="1851"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44" name="Google Shape;844;p1"/>
            <p:cNvSpPr/>
            <p:nvPr/>
          </p:nvSpPr>
          <p:spPr>
            <a:xfrm>
              <a:off x="2991425" y="1502225"/>
              <a:ext cx="36900" cy="28625"/>
            </a:xfrm>
            <a:custGeom>
              <a:rect b="b" l="l" r="r" t="t"/>
              <a:pathLst>
                <a:path extrusionOk="0" h="1145" w="1476">
                  <a:moveTo>
                    <a:pt x="739" y="0"/>
                  </a:moveTo>
                  <a:cubicBezTo>
                    <a:pt x="2" y="0"/>
                    <a:pt x="1" y="1145"/>
                    <a:pt x="739" y="1145"/>
                  </a:cubicBezTo>
                  <a:cubicBezTo>
                    <a:pt x="1476" y="1145"/>
                    <a:pt x="1476" y="0"/>
                    <a:pt x="73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45" name="Google Shape;845;p1"/>
            <p:cNvSpPr/>
            <p:nvPr/>
          </p:nvSpPr>
          <p:spPr>
            <a:xfrm>
              <a:off x="2983125" y="1602300"/>
              <a:ext cx="36875" cy="28650"/>
            </a:xfrm>
            <a:custGeom>
              <a:rect b="b" l="l" r="r" t="t"/>
              <a:pathLst>
                <a:path extrusionOk="0" h="1146" w="1475">
                  <a:moveTo>
                    <a:pt x="737" y="1"/>
                  </a:moveTo>
                  <a:cubicBezTo>
                    <a:pt x="0" y="1"/>
                    <a:pt x="0" y="1145"/>
                    <a:pt x="737" y="1145"/>
                  </a:cubicBezTo>
                  <a:cubicBezTo>
                    <a:pt x="738" y="1145"/>
                    <a:pt x="738" y="1145"/>
                    <a:pt x="738" y="1145"/>
                  </a:cubicBezTo>
                  <a:cubicBezTo>
                    <a:pt x="1474" y="1145"/>
                    <a:pt x="1475" y="1"/>
                    <a:pt x="737"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46" name="Google Shape;846;p1"/>
            <p:cNvSpPr/>
            <p:nvPr/>
          </p:nvSpPr>
          <p:spPr>
            <a:xfrm>
              <a:off x="3012675" y="1818275"/>
              <a:ext cx="36850" cy="28650"/>
            </a:xfrm>
            <a:custGeom>
              <a:rect b="b" l="l" r="r" t="t"/>
              <a:pathLst>
                <a:path extrusionOk="0" h="1146" w="1474">
                  <a:moveTo>
                    <a:pt x="737" y="1"/>
                  </a:moveTo>
                  <a:cubicBezTo>
                    <a:pt x="0" y="1"/>
                    <a:pt x="0" y="1145"/>
                    <a:pt x="737" y="1145"/>
                  </a:cubicBezTo>
                  <a:cubicBezTo>
                    <a:pt x="1471" y="1145"/>
                    <a:pt x="1474" y="1"/>
                    <a:pt x="737"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47" name="Google Shape;847;p1"/>
            <p:cNvSpPr/>
            <p:nvPr/>
          </p:nvSpPr>
          <p:spPr>
            <a:xfrm>
              <a:off x="3117175" y="1685525"/>
              <a:ext cx="36850" cy="28650"/>
            </a:xfrm>
            <a:custGeom>
              <a:rect b="b" l="l" r="r" t="t"/>
              <a:pathLst>
                <a:path extrusionOk="0" h="1146" w="1474">
                  <a:moveTo>
                    <a:pt x="737" y="1"/>
                  </a:moveTo>
                  <a:cubicBezTo>
                    <a:pt x="0" y="1"/>
                    <a:pt x="0" y="1145"/>
                    <a:pt x="737" y="1145"/>
                  </a:cubicBezTo>
                  <a:cubicBezTo>
                    <a:pt x="1474" y="1145"/>
                    <a:pt x="1474" y="1"/>
                    <a:pt x="737"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48" name="Google Shape;848;p1"/>
            <p:cNvSpPr/>
            <p:nvPr/>
          </p:nvSpPr>
          <p:spPr>
            <a:xfrm>
              <a:off x="3153575" y="1754100"/>
              <a:ext cx="46150" cy="87275"/>
            </a:xfrm>
            <a:custGeom>
              <a:rect b="b" l="l" r="r" t="t"/>
              <a:pathLst>
                <a:path extrusionOk="0" h="3491" w="1846">
                  <a:moveTo>
                    <a:pt x="1380" y="1"/>
                  </a:moveTo>
                  <a:cubicBezTo>
                    <a:pt x="1227" y="1"/>
                    <a:pt x="1072" y="80"/>
                    <a:pt x="1008" y="263"/>
                  </a:cubicBezTo>
                  <a:cubicBezTo>
                    <a:pt x="688" y="1178"/>
                    <a:pt x="321" y="2094"/>
                    <a:pt x="68" y="3030"/>
                  </a:cubicBezTo>
                  <a:cubicBezTo>
                    <a:pt x="0" y="3281"/>
                    <a:pt x="240" y="3491"/>
                    <a:pt x="458" y="3491"/>
                  </a:cubicBezTo>
                  <a:cubicBezTo>
                    <a:pt x="568" y="3491"/>
                    <a:pt x="673" y="3437"/>
                    <a:pt x="729" y="3308"/>
                  </a:cubicBezTo>
                  <a:cubicBezTo>
                    <a:pt x="1123" y="2384"/>
                    <a:pt x="1418" y="1413"/>
                    <a:pt x="1747" y="467"/>
                  </a:cubicBezTo>
                  <a:cubicBezTo>
                    <a:pt x="1845" y="185"/>
                    <a:pt x="1614" y="1"/>
                    <a:pt x="1380"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49" name="Google Shape;849;p1"/>
            <p:cNvSpPr/>
            <p:nvPr/>
          </p:nvSpPr>
          <p:spPr>
            <a:xfrm>
              <a:off x="3196050" y="1660075"/>
              <a:ext cx="23500" cy="25600"/>
            </a:xfrm>
            <a:custGeom>
              <a:rect b="b" l="l" r="r" t="t"/>
              <a:pathLst>
                <a:path extrusionOk="0" h="1024" w="940">
                  <a:moveTo>
                    <a:pt x="491" y="0"/>
                  </a:moveTo>
                  <a:cubicBezTo>
                    <a:pt x="471" y="0"/>
                    <a:pt x="450" y="2"/>
                    <a:pt x="428" y="5"/>
                  </a:cubicBezTo>
                  <a:cubicBezTo>
                    <a:pt x="216" y="35"/>
                    <a:pt x="1" y="278"/>
                    <a:pt x="95" y="506"/>
                  </a:cubicBezTo>
                  <a:cubicBezTo>
                    <a:pt x="129" y="588"/>
                    <a:pt x="164" y="674"/>
                    <a:pt x="200" y="756"/>
                  </a:cubicBezTo>
                  <a:cubicBezTo>
                    <a:pt x="263" y="908"/>
                    <a:pt x="379" y="1023"/>
                    <a:pt x="544" y="1023"/>
                  </a:cubicBezTo>
                  <a:cubicBezTo>
                    <a:pt x="562" y="1023"/>
                    <a:pt x="581" y="1022"/>
                    <a:pt x="600" y="1019"/>
                  </a:cubicBezTo>
                  <a:cubicBezTo>
                    <a:pt x="761" y="996"/>
                    <a:pt x="940" y="844"/>
                    <a:pt x="917" y="661"/>
                  </a:cubicBezTo>
                  <a:cubicBezTo>
                    <a:pt x="905" y="574"/>
                    <a:pt x="895" y="487"/>
                    <a:pt x="882" y="399"/>
                  </a:cubicBezTo>
                  <a:cubicBezTo>
                    <a:pt x="854" y="180"/>
                    <a:pt x="717" y="0"/>
                    <a:pt x="491"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0" name="Google Shape;850;p1"/>
            <p:cNvSpPr/>
            <p:nvPr/>
          </p:nvSpPr>
          <p:spPr>
            <a:xfrm>
              <a:off x="3216150" y="1613650"/>
              <a:ext cx="3550" cy="2750"/>
            </a:xfrm>
            <a:custGeom>
              <a:rect b="b" l="l" r="r" t="t"/>
              <a:pathLst>
                <a:path extrusionOk="0" h="110" w="142">
                  <a:moveTo>
                    <a:pt x="71" y="1"/>
                  </a:moveTo>
                  <a:cubicBezTo>
                    <a:pt x="0" y="1"/>
                    <a:pt x="0" y="109"/>
                    <a:pt x="71" y="109"/>
                  </a:cubicBezTo>
                  <a:cubicBezTo>
                    <a:pt x="142" y="109"/>
                    <a:pt x="142" y="1"/>
                    <a:pt x="71"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1" name="Google Shape;851;p1"/>
            <p:cNvSpPr/>
            <p:nvPr/>
          </p:nvSpPr>
          <p:spPr>
            <a:xfrm>
              <a:off x="3198875" y="1544325"/>
              <a:ext cx="44700" cy="34725"/>
            </a:xfrm>
            <a:custGeom>
              <a:rect b="b" l="l" r="r" t="t"/>
              <a:pathLst>
                <a:path extrusionOk="0" h="1389" w="1788">
                  <a:moveTo>
                    <a:pt x="893" y="1"/>
                  </a:moveTo>
                  <a:cubicBezTo>
                    <a:pt x="2" y="1"/>
                    <a:pt x="0" y="1388"/>
                    <a:pt x="893" y="1388"/>
                  </a:cubicBezTo>
                  <a:cubicBezTo>
                    <a:pt x="1788" y="1388"/>
                    <a:pt x="1788" y="1"/>
                    <a:pt x="893"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2" name="Google Shape;852;p1"/>
            <p:cNvSpPr/>
            <p:nvPr/>
          </p:nvSpPr>
          <p:spPr>
            <a:xfrm>
              <a:off x="2313125" y="2028050"/>
              <a:ext cx="30425" cy="20650"/>
            </a:xfrm>
            <a:custGeom>
              <a:rect b="b" l="l" r="r" t="t"/>
              <a:pathLst>
                <a:path extrusionOk="0" h="826" w="1217">
                  <a:moveTo>
                    <a:pt x="547" y="0"/>
                  </a:moveTo>
                  <a:cubicBezTo>
                    <a:pt x="230" y="0"/>
                    <a:pt x="1" y="522"/>
                    <a:pt x="360" y="698"/>
                  </a:cubicBezTo>
                  <a:cubicBezTo>
                    <a:pt x="418" y="727"/>
                    <a:pt x="476" y="754"/>
                    <a:pt x="532" y="782"/>
                  </a:cubicBezTo>
                  <a:cubicBezTo>
                    <a:pt x="593" y="812"/>
                    <a:pt x="653" y="825"/>
                    <a:pt x="708" y="825"/>
                  </a:cubicBezTo>
                  <a:cubicBezTo>
                    <a:pt x="1026" y="825"/>
                    <a:pt x="1217" y="388"/>
                    <a:pt x="892" y="168"/>
                  </a:cubicBezTo>
                  <a:cubicBezTo>
                    <a:pt x="840" y="132"/>
                    <a:pt x="785" y="96"/>
                    <a:pt x="733" y="62"/>
                  </a:cubicBezTo>
                  <a:cubicBezTo>
                    <a:pt x="670" y="19"/>
                    <a:pt x="607" y="0"/>
                    <a:pt x="547"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3" name="Google Shape;853;p1"/>
            <p:cNvSpPr/>
            <p:nvPr/>
          </p:nvSpPr>
          <p:spPr>
            <a:xfrm>
              <a:off x="2302000" y="2091325"/>
              <a:ext cx="36875" cy="28650"/>
            </a:xfrm>
            <a:custGeom>
              <a:rect b="b" l="l" r="r" t="t"/>
              <a:pathLst>
                <a:path extrusionOk="0" h="1146" w="1475">
                  <a:moveTo>
                    <a:pt x="738" y="1"/>
                  </a:moveTo>
                  <a:cubicBezTo>
                    <a:pt x="2" y="1"/>
                    <a:pt x="1" y="1145"/>
                    <a:pt x="738" y="1145"/>
                  </a:cubicBezTo>
                  <a:cubicBezTo>
                    <a:pt x="1474" y="1145"/>
                    <a:pt x="1474"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4" name="Google Shape;854;p1"/>
            <p:cNvSpPr/>
            <p:nvPr/>
          </p:nvSpPr>
          <p:spPr>
            <a:xfrm>
              <a:off x="2021725" y="2079525"/>
              <a:ext cx="21525" cy="16700"/>
            </a:xfrm>
            <a:custGeom>
              <a:rect b="b" l="l" r="r" t="t"/>
              <a:pathLst>
                <a:path extrusionOk="0" h="668" w="861">
                  <a:moveTo>
                    <a:pt x="431" y="0"/>
                  </a:moveTo>
                  <a:cubicBezTo>
                    <a:pt x="1" y="0"/>
                    <a:pt x="1" y="668"/>
                    <a:pt x="431" y="668"/>
                  </a:cubicBezTo>
                  <a:cubicBezTo>
                    <a:pt x="861" y="668"/>
                    <a:pt x="861" y="0"/>
                    <a:pt x="431"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5" name="Google Shape;855;p1"/>
            <p:cNvSpPr/>
            <p:nvPr/>
          </p:nvSpPr>
          <p:spPr>
            <a:xfrm>
              <a:off x="1889200" y="1936450"/>
              <a:ext cx="21525" cy="16675"/>
            </a:xfrm>
            <a:custGeom>
              <a:rect b="b" l="l" r="r" t="t"/>
              <a:pathLst>
                <a:path extrusionOk="0" h="667" w="861">
                  <a:moveTo>
                    <a:pt x="431" y="0"/>
                  </a:moveTo>
                  <a:cubicBezTo>
                    <a:pt x="1" y="0"/>
                    <a:pt x="1" y="666"/>
                    <a:pt x="431" y="666"/>
                  </a:cubicBezTo>
                  <a:cubicBezTo>
                    <a:pt x="860" y="666"/>
                    <a:pt x="860" y="0"/>
                    <a:pt x="431"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6" name="Google Shape;856;p1"/>
            <p:cNvSpPr/>
            <p:nvPr/>
          </p:nvSpPr>
          <p:spPr>
            <a:xfrm>
              <a:off x="1888950" y="2012825"/>
              <a:ext cx="29350" cy="22800"/>
            </a:xfrm>
            <a:custGeom>
              <a:rect b="b" l="l" r="r" t="t"/>
              <a:pathLst>
                <a:path extrusionOk="0" h="912" w="1174">
                  <a:moveTo>
                    <a:pt x="587" y="1"/>
                  </a:moveTo>
                  <a:cubicBezTo>
                    <a:pt x="2" y="1"/>
                    <a:pt x="0" y="911"/>
                    <a:pt x="587" y="911"/>
                  </a:cubicBezTo>
                  <a:cubicBezTo>
                    <a:pt x="1172" y="911"/>
                    <a:pt x="1174" y="1"/>
                    <a:pt x="587"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7" name="Google Shape;857;p1"/>
            <p:cNvSpPr/>
            <p:nvPr/>
          </p:nvSpPr>
          <p:spPr>
            <a:xfrm>
              <a:off x="1651150" y="1752500"/>
              <a:ext cx="39850" cy="30850"/>
            </a:xfrm>
            <a:custGeom>
              <a:rect b="b" l="l" r="r" t="t"/>
              <a:pathLst>
                <a:path extrusionOk="0" h="1234" w="1594">
                  <a:moveTo>
                    <a:pt x="798" y="1"/>
                  </a:moveTo>
                  <a:cubicBezTo>
                    <a:pt x="4" y="1"/>
                    <a:pt x="1" y="1233"/>
                    <a:pt x="798" y="1233"/>
                  </a:cubicBezTo>
                  <a:cubicBezTo>
                    <a:pt x="1593" y="1233"/>
                    <a:pt x="1593" y="1"/>
                    <a:pt x="798"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8" name="Google Shape;858;p1"/>
            <p:cNvSpPr/>
            <p:nvPr/>
          </p:nvSpPr>
          <p:spPr>
            <a:xfrm>
              <a:off x="1673350" y="1866175"/>
              <a:ext cx="24975" cy="19400"/>
            </a:xfrm>
            <a:custGeom>
              <a:rect b="b" l="l" r="r" t="t"/>
              <a:pathLst>
                <a:path extrusionOk="0" h="776" w="999">
                  <a:moveTo>
                    <a:pt x="499" y="1"/>
                  </a:moveTo>
                  <a:cubicBezTo>
                    <a:pt x="0" y="1"/>
                    <a:pt x="0" y="775"/>
                    <a:pt x="499" y="775"/>
                  </a:cubicBezTo>
                  <a:cubicBezTo>
                    <a:pt x="997" y="775"/>
                    <a:pt x="998" y="1"/>
                    <a:pt x="499"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59" name="Google Shape;859;p1"/>
            <p:cNvSpPr/>
            <p:nvPr/>
          </p:nvSpPr>
          <p:spPr>
            <a:xfrm>
              <a:off x="1729725" y="1941675"/>
              <a:ext cx="39200" cy="30400"/>
            </a:xfrm>
            <a:custGeom>
              <a:rect b="b" l="l" r="r" t="t"/>
              <a:pathLst>
                <a:path extrusionOk="0" h="1216" w="1568">
                  <a:moveTo>
                    <a:pt x="785" y="1"/>
                  </a:moveTo>
                  <a:cubicBezTo>
                    <a:pt x="3" y="1"/>
                    <a:pt x="0" y="1216"/>
                    <a:pt x="785" y="1216"/>
                  </a:cubicBezTo>
                  <a:cubicBezTo>
                    <a:pt x="786" y="1216"/>
                    <a:pt x="787" y="1216"/>
                    <a:pt x="788" y="1216"/>
                  </a:cubicBezTo>
                  <a:cubicBezTo>
                    <a:pt x="1567" y="1216"/>
                    <a:pt x="1567" y="1"/>
                    <a:pt x="785"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0" name="Google Shape;860;p1"/>
            <p:cNvSpPr/>
            <p:nvPr/>
          </p:nvSpPr>
          <p:spPr>
            <a:xfrm>
              <a:off x="1787800" y="1944325"/>
              <a:ext cx="17975" cy="13950"/>
            </a:xfrm>
            <a:custGeom>
              <a:rect b="b" l="l" r="r" t="t"/>
              <a:pathLst>
                <a:path extrusionOk="0" h="558" w="719">
                  <a:moveTo>
                    <a:pt x="361" y="0"/>
                  </a:moveTo>
                  <a:cubicBezTo>
                    <a:pt x="1" y="0"/>
                    <a:pt x="1" y="558"/>
                    <a:pt x="361" y="558"/>
                  </a:cubicBezTo>
                  <a:cubicBezTo>
                    <a:pt x="719" y="558"/>
                    <a:pt x="719" y="0"/>
                    <a:pt x="361"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1" name="Google Shape;861;p1"/>
            <p:cNvSpPr/>
            <p:nvPr/>
          </p:nvSpPr>
          <p:spPr>
            <a:xfrm>
              <a:off x="1777950" y="1825625"/>
              <a:ext cx="34150" cy="32075"/>
            </a:xfrm>
            <a:custGeom>
              <a:rect b="b" l="l" r="r" t="t"/>
              <a:pathLst>
                <a:path extrusionOk="0" h="1283" w="1366">
                  <a:moveTo>
                    <a:pt x="685" y="1"/>
                  </a:moveTo>
                  <a:cubicBezTo>
                    <a:pt x="483" y="1"/>
                    <a:pt x="275" y="92"/>
                    <a:pt x="194" y="279"/>
                  </a:cubicBezTo>
                  <a:cubicBezTo>
                    <a:pt x="169" y="338"/>
                    <a:pt x="143" y="396"/>
                    <a:pt x="119" y="457"/>
                  </a:cubicBezTo>
                  <a:cubicBezTo>
                    <a:pt x="0" y="728"/>
                    <a:pt x="37" y="1045"/>
                    <a:pt x="315" y="1208"/>
                  </a:cubicBezTo>
                  <a:cubicBezTo>
                    <a:pt x="404" y="1260"/>
                    <a:pt x="493" y="1283"/>
                    <a:pt x="580" y="1283"/>
                  </a:cubicBezTo>
                  <a:cubicBezTo>
                    <a:pt x="769" y="1283"/>
                    <a:pt x="945" y="1173"/>
                    <a:pt x="1067" y="1010"/>
                  </a:cubicBezTo>
                  <a:cubicBezTo>
                    <a:pt x="1104" y="960"/>
                    <a:pt x="1145" y="908"/>
                    <a:pt x="1182" y="857"/>
                  </a:cubicBezTo>
                  <a:cubicBezTo>
                    <a:pt x="1366" y="610"/>
                    <a:pt x="1220" y="218"/>
                    <a:pt x="976" y="74"/>
                  </a:cubicBezTo>
                  <a:cubicBezTo>
                    <a:pt x="893" y="25"/>
                    <a:pt x="790" y="1"/>
                    <a:pt x="685"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2" name="Google Shape;862;p1"/>
            <p:cNvSpPr/>
            <p:nvPr/>
          </p:nvSpPr>
          <p:spPr>
            <a:xfrm>
              <a:off x="1811475" y="1967050"/>
              <a:ext cx="33075" cy="32300"/>
            </a:xfrm>
            <a:custGeom>
              <a:rect b="b" l="l" r="r" t="t"/>
              <a:pathLst>
                <a:path extrusionOk="0" h="1292" w="1323">
                  <a:moveTo>
                    <a:pt x="535" y="0"/>
                  </a:moveTo>
                  <a:cubicBezTo>
                    <a:pt x="458" y="0"/>
                    <a:pt x="380" y="20"/>
                    <a:pt x="307" y="62"/>
                  </a:cubicBezTo>
                  <a:cubicBezTo>
                    <a:pt x="97" y="185"/>
                    <a:pt x="0" y="490"/>
                    <a:pt x="139" y="704"/>
                  </a:cubicBezTo>
                  <a:cubicBezTo>
                    <a:pt x="217" y="822"/>
                    <a:pt x="296" y="942"/>
                    <a:pt x="374" y="1060"/>
                  </a:cubicBezTo>
                  <a:cubicBezTo>
                    <a:pt x="469" y="1204"/>
                    <a:pt x="626" y="1291"/>
                    <a:pt x="788" y="1291"/>
                  </a:cubicBezTo>
                  <a:cubicBezTo>
                    <a:pt x="865" y="1291"/>
                    <a:pt x="942" y="1272"/>
                    <a:pt x="1015" y="1229"/>
                  </a:cubicBezTo>
                  <a:cubicBezTo>
                    <a:pt x="1224" y="1107"/>
                    <a:pt x="1322" y="800"/>
                    <a:pt x="1184" y="588"/>
                  </a:cubicBezTo>
                  <a:cubicBezTo>
                    <a:pt x="1106" y="468"/>
                    <a:pt x="1026" y="350"/>
                    <a:pt x="948" y="230"/>
                  </a:cubicBezTo>
                  <a:cubicBezTo>
                    <a:pt x="854" y="87"/>
                    <a:pt x="697" y="0"/>
                    <a:pt x="53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3" name="Google Shape;863;p1"/>
            <p:cNvSpPr/>
            <p:nvPr/>
          </p:nvSpPr>
          <p:spPr>
            <a:xfrm>
              <a:off x="1843675" y="1909525"/>
              <a:ext cx="29475" cy="19975"/>
            </a:xfrm>
            <a:custGeom>
              <a:rect b="b" l="l" r="r" t="t"/>
              <a:pathLst>
                <a:path extrusionOk="0" h="799" w="1179">
                  <a:moveTo>
                    <a:pt x="688" y="1"/>
                  </a:moveTo>
                  <a:cubicBezTo>
                    <a:pt x="623" y="1"/>
                    <a:pt x="557" y="29"/>
                    <a:pt x="498" y="99"/>
                  </a:cubicBezTo>
                  <a:cubicBezTo>
                    <a:pt x="420" y="190"/>
                    <a:pt x="319" y="253"/>
                    <a:pt x="221" y="321"/>
                  </a:cubicBezTo>
                  <a:cubicBezTo>
                    <a:pt x="1" y="475"/>
                    <a:pt x="131" y="798"/>
                    <a:pt x="343" y="798"/>
                  </a:cubicBezTo>
                  <a:cubicBezTo>
                    <a:pt x="385" y="798"/>
                    <a:pt x="429" y="786"/>
                    <a:pt x="475" y="758"/>
                  </a:cubicBezTo>
                  <a:cubicBezTo>
                    <a:pt x="573" y="696"/>
                    <a:pt x="671" y="622"/>
                    <a:pt x="783" y="587"/>
                  </a:cubicBezTo>
                  <a:cubicBezTo>
                    <a:pt x="1179" y="468"/>
                    <a:pt x="948" y="1"/>
                    <a:pt x="688"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4" name="Google Shape;864;p1"/>
            <p:cNvSpPr/>
            <p:nvPr/>
          </p:nvSpPr>
          <p:spPr>
            <a:xfrm>
              <a:off x="1882600" y="2146425"/>
              <a:ext cx="38050" cy="29525"/>
            </a:xfrm>
            <a:custGeom>
              <a:rect b="b" l="l" r="r" t="t"/>
              <a:pathLst>
                <a:path extrusionOk="0" h="1181" w="1522">
                  <a:moveTo>
                    <a:pt x="760" y="0"/>
                  </a:moveTo>
                  <a:cubicBezTo>
                    <a:pt x="2" y="0"/>
                    <a:pt x="0" y="1181"/>
                    <a:pt x="760" y="1181"/>
                  </a:cubicBezTo>
                  <a:cubicBezTo>
                    <a:pt x="1520" y="1179"/>
                    <a:pt x="1522" y="0"/>
                    <a:pt x="76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5" name="Google Shape;865;p1"/>
            <p:cNvSpPr/>
            <p:nvPr/>
          </p:nvSpPr>
          <p:spPr>
            <a:xfrm>
              <a:off x="1889050" y="1856500"/>
              <a:ext cx="29050" cy="19625"/>
            </a:xfrm>
            <a:custGeom>
              <a:rect b="b" l="l" r="r" t="t"/>
              <a:pathLst>
                <a:path extrusionOk="0" h="785" w="1162">
                  <a:moveTo>
                    <a:pt x="717" y="1"/>
                  </a:moveTo>
                  <a:cubicBezTo>
                    <a:pt x="652" y="1"/>
                    <a:pt x="585" y="16"/>
                    <a:pt x="522" y="47"/>
                  </a:cubicBezTo>
                  <a:cubicBezTo>
                    <a:pt x="444" y="84"/>
                    <a:pt x="366" y="125"/>
                    <a:pt x="287" y="162"/>
                  </a:cubicBezTo>
                  <a:cubicBezTo>
                    <a:pt x="0" y="306"/>
                    <a:pt x="125" y="784"/>
                    <a:pt x="437" y="784"/>
                  </a:cubicBezTo>
                  <a:cubicBezTo>
                    <a:pt x="442" y="784"/>
                    <a:pt x="448" y="784"/>
                    <a:pt x="455" y="784"/>
                  </a:cubicBezTo>
                  <a:cubicBezTo>
                    <a:pt x="541" y="778"/>
                    <a:pt x="628" y="772"/>
                    <a:pt x="717" y="766"/>
                  </a:cubicBezTo>
                  <a:cubicBezTo>
                    <a:pt x="966" y="753"/>
                    <a:pt x="1161" y="528"/>
                    <a:pt x="1090" y="278"/>
                  </a:cubicBezTo>
                  <a:cubicBezTo>
                    <a:pt x="1041" y="98"/>
                    <a:pt x="884" y="1"/>
                    <a:pt x="717"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6" name="Google Shape;866;p1"/>
            <p:cNvSpPr/>
            <p:nvPr/>
          </p:nvSpPr>
          <p:spPr>
            <a:xfrm>
              <a:off x="1938975" y="2041125"/>
              <a:ext cx="36875" cy="28625"/>
            </a:xfrm>
            <a:custGeom>
              <a:rect b="b" l="l" r="r" t="t"/>
              <a:pathLst>
                <a:path extrusionOk="0" h="1145" w="1475">
                  <a:moveTo>
                    <a:pt x="738" y="0"/>
                  </a:moveTo>
                  <a:cubicBezTo>
                    <a:pt x="1" y="0"/>
                    <a:pt x="1" y="1145"/>
                    <a:pt x="738" y="1145"/>
                  </a:cubicBezTo>
                  <a:cubicBezTo>
                    <a:pt x="1473" y="1143"/>
                    <a:pt x="1474" y="0"/>
                    <a:pt x="738"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7" name="Google Shape;867;p1"/>
            <p:cNvSpPr/>
            <p:nvPr/>
          </p:nvSpPr>
          <p:spPr>
            <a:xfrm>
              <a:off x="1971050" y="2003775"/>
              <a:ext cx="20900" cy="20425"/>
            </a:xfrm>
            <a:custGeom>
              <a:rect b="b" l="l" r="r" t="t"/>
              <a:pathLst>
                <a:path extrusionOk="0" h="817" w="836">
                  <a:moveTo>
                    <a:pt x="493" y="0"/>
                  </a:moveTo>
                  <a:cubicBezTo>
                    <a:pt x="417" y="0"/>
                    <a:pt x="342" y="36"/>
                    <a:pt x="294" y="122"/>
                  </a:cubicBezTo>
                  <a:cubicBezTo>
                    <a:pt x="230" y="233"/>
                    <a:pt x="170" y="343"/>
                    <a:pt x="106" y="453"/>
                  </a:cubicBezTo>
                  <a:cubicBezTo>
                    <a:pt x="0" y="642"/>
                    <a:pt x="166" y="816"/>
                    <a:pt x="331" y="816"/>
                  </a:cubicBezTo>
                  <a:cubicBezTo>
                    <a:pt x="404" y="816"/>
                    <a:pt x="477" y="782"/>
                    <a:pt x="527" y="700"/>
                  </a:cubicBezTo>
                  <a:cubicBezTo>
                    <a:pt x="592" y="588"/>
                    <a:pt x="657" y="480"/>
                    <a:pt x="722" y="370"/>
                  </a:cubicBezTo>
                  <a:cubicBezTo>
                    <a:pt x="836" y="180"/>
                    <a:pt x="662" y="0"/>
                    <a:pt x="493"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8" name="Google Shape;868;p1"/>
            <p:cNvSpPr/>
            <p:nvPr/>
          </p:nvSpPr>
          <p:spPr>
            <a:xfrm>
              <a:off x="1976750" y="1931975"/>
              <a:ext cx="44975" cy="35725"/>
            </a:xfrm>
            <a:custGeom>
              <a:rect b="b" l="l" r="r" t="t"/>
              <a:pathLst>
                <a:path extrusionOk="0" h="1429" w="1799">
                  <a:moveTo>
                    <a:pt x="1027" y="0"/>
                  </a:moveTo>
                  <a:cubicBezTo>
                    <a:pt x="969" y="0"/>
                    <a:pt x="910" y="7"/>
                    <a:pt x="851" y="23"/>
                  </a:cubicBezTo>
                  <a:cubicBezTo>
                    <a:pt x="762" y="48"/>
                    <a:pt x="677" y="71"/>
                    <a:pt x="588" y="94"/>
                  </a:cubicBezTo>
                  <a:cubicBezTo>
                    <a:pt x="245" y="186"/>
                    <a:pt x="1" y="584"/>
                    <a:pt x="112" y="930"/>
                  </a:cubicBezTo>
                  <a:cubicBezTo>
                    <a:pt x="208" y="1227"/>
                    <a:pt x="473" y="1429"/>
                    <a:pt x="773" y="1429"/>
                  </a:cubicBezTo>
                  <a:cubicBezTo>
                    <a:pt x="831" y="1429"/>
                    <a:pt x="889" y="1421"/>
                    <a:pt x="949" y="1406"/>
                  </a:cubicBezTo>
                  <a:cubicBezTo>
                    <a:pt x="1036" y="1381"/>
                    <a:pt x="1122" y="1358"/>
                    <a:pt x="1212" y="1335"/>
                  </a:cubicBezTo>
                  <a:cubicBezTo>
                    <a:pt x="1554" y="1245"/>
                    <a:pt x="1798" y="848"/>
                    <a:pt x="1686" y="498"/>
                  </a:cubicBezTo>
                  <a:cubicBezTo>
                    <a:pt x="1591" y="201"/>
                    <a:pt x="1327" y="0"/>
                    <a:pt x="1027"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69" name="Google Shape;869;p1"/>
            <p:cNvSpPr/>
            <p:nvPr/>
          </p:nvSpPr>
          <p:spPr>
            <a:xfrm>
              <a:off x="2017875" y="2229750"/>
              <a:ext cx="43825" cy="34025"/>
            </a:xfrm>
            <a:custGeom>
              <a:rect b="b" l="l" r="r" t="t"/>
              <a:pathLst>
                <a:path extrusionOk="0" h="1361" w="1753">
                  <a:moveTo>
                    <a:pt x="877" y="0"/>
                  </a:moveTo>
                  <a:cubicBezTo>
                    <a:pt x="2" y="0"/>
                    <a:pt x="0" y="1360"/>
                    <a:pt x="877" y="1360"/>
                  </a:cubicBezTo>
                  <a:cubicBezTo>
                    <a:pt x="1751" y="1360"/>
                    <a:pt x="1753" y="0"/>
                    <a:pt x="8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0" name="Google Shape;870;p1"/>
            <p:cNvSpPr/>
            <p:nvPr/>
          </p:nvSpPr>
          <p:spPr>
            <a:xfrm>
              <a:off x="2030800" y="2183125"/>
              <a:ext cx="32825" cy="25475"/>
            </a:xfrm>
            <a:custGeom>
              <a:rect b="b" l="l" r="r" t="t"/>
              <a:pathLst>
                <a:path extrusionOk="0" h="1019" w="1313">
                  <a:moveTo>
                    <a:pt x="656" y="0"/>
                  </a:moveTo>
                  <a:cubicBezTo>
                    <a:pt x="1" y="0"/>
                    <a:pt x="1" y="1019"/>
                    <a:pt x="656" y="1019"/>
                  </a:cubicBezTo>
                  <a:cubicBezTo>
                    <a:pt x="1312" y="1019"/>
                    <a:pt x="1312" y="0"/>
                    <a:pt x="65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1" name="Google Shape;871;p1"/>
            <p:cNvSpPr/>
            <p:nvPr/>
          </p:nvSpPr>
          <p:spPr>
            <a:xfrm>
              <a:off x="2072550" y="2250475"/>
              <a:ext cx="43300" cy="33600"/>
            </a:xfrm>
            <a:custGeom>
              <a:rect b="b" l="l" r="r" t="t"/>
              <a:pathLst>
                <a:path extrusionOk="0" h="1344" w="1732">
                  <a:moveTo>
                    <a:pt x="866" y="1"/>
                  </a:moveTo>
                  <a:cubicBezTo>
                    <a:pt x="4" y="1"/>
                    <a:pt x="1" y="1343"/>
                    <a:pt x="866" y="1343"/>
                  </a:cubicBezTo>
                  <a:cubicBezTo>
                    <a:pt x="1730" y="1343"/>
                    <a:pt x="1732" y="1"/>
                    <a:pt x="8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2" name="Google Shape;872;p1"/>
            <p:cNvSpPr/>
            <p:nvPr/>
          </p:nvSpPr>
          <p:spPr>
            <a:xfrm>
              <a:off x="2108600" y="2310650"/>
              <a:ext cx="36875" cy="28675"/>
            </a:xfrm>
            <a:custGeom>
              <a:rect b="b" l="l" r="r" t="t"/>
              <a:pathLst>
                <a:path extrusionOk="0" h="1147" w="1475">
                  <a:moveTo>
                    <a:pt x="738" y="1"/>
                  </a:moveTo>
                  <a:cubicBezTo>
                    <a:pt x="1" y="1"/>
                    <a:pt x="1" y="1147"/>
                    <a:pt x="738" y="1147"/>
                  </a:cubicBezTo>
                  <a:cubicBezTo>
                    <a:pt x="1475" y="1144"/>
                    <a:pt x="1475"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3" name="Google Shape;873;p1"/>
            <p:cNvSpPr/>
            <p:nvPr/>
          </p:nvSpPr>
          <p:spPr>
            <a:xfrm>
              <a:off x="2104375" y="2080250"/>
              <a:ext cx="51675" cy="40100"/>
            </a:xfrm>
            <a:custGeom>
              <a:rect b="b" l="l" r="r" t="t"/>
              <a:pathLst>
                <a:path extrusionOk="0" h="1604" w="2067">
                  <a:moveTo>
                    <a:pt x="1034" y="0"/>
                  </a:moveTo>
                  <a:cubicBezTo>
                    <a:pt x="2" y="0"/>
                    <a:pt x="1" y="1604"/>
                    <a:pt x="1034" y="1604"/>
                  </a:cubicBezTo>
                  <a:cubicBezTo>
                    <a:pt x="2064" y="1604"/>
                    <a:pt x="2067" y="0"/>
                    <a:pt x="10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4" name="Google Shape;874;p1"/>
            <p:cNvSpPr/>
            <p:nvPr/>
          </p:nvSpPr>
          <p:spPr>
            <a:xfrm>
              <a:off x="2129925" y="2041775"/>
              <a:ext cx="31950" cy="24800"/>
            </a:xfrm>
            <a:custGeom>
              <a:rect b="b" l="l" r="r" t="t"/>
              <a:pathLst>
                <a:path extrusionOk="0" h="992" w="1278">
                  <a:moveTo>
                    <a:pt x="640" y="0"/>
                  </a:moveTo>
                  <a:cubicBezTo>
                    <a:pt x="2" y="0"/>
                    <a:pt x="0" y="992"/>
                    <a:pt x="640" y="992"/>
                  </a:cubicBezTo>
                  <a:cubicBezTo>
                    <a:pt x="1278" y="992"/>
                    <a:pt x="1278" y="0"/>
                    <a:pt x="640"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5" name="Google Shape;875;p1"/>
            <p:cNvSpPr/>
            <p:nvPr/>
          </p:nvSpPr>
          <p:spPr>
            <a:xfrm>
              <a:off x="2155600" y="2167800"/>
              <a:ext cx="25300" cy="19650"/>
            </a:xfrm>
            <a:custGeom>
              <a:rect b="b" l="l" r="r" t="t"/>
              <a:pathLst>
                <a:path extrusionOk="0" h="786" w="1012">
                  <a:moveTo>
                    <a:pt x="506" y="0"/>
                  </a:moveTo>
                  <a:cubicBezTo>
                    <a:pt x="2" y="0"/>
                    <a:pt x="1" y="785"/>
                    <a:pt x="506" y="785"/>
                  </a:cubicBezTo>
                  <a:cubicBezTo>
                    <a:pt x="1011" y="785"/>
                    <a:pt x="1012" y="0"/>
                    <a:pt x="5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6" name="Google Shape;876;p1"/>
            <p:cNvSpPr/>
            <p:nvPr/>
          </p:nvSpPr>
          <p:spPr>
            <a:xfrm>
              <a:off x="2174350" y="2003525"/>
              <a:ext cx="35450" cy="27800"/>
            </a:xfrm>
            <a:custGeom>
              <a:rect b="b" l="l" r="r" t="t"/>
              <a:pathLst>
                <a:path extrusionOk="0" h="1112" w="1418">
                  <a:moveTo>
                    <a:pt x="834" y="0"/>
                  </a:moveTo>
                  <a:cubicBezTo>
                    <a:pt x="790" y="0"/>
                    <a:pt x="745" y="6"/>
                    <a:pt x="701" y="18"/>
                  </a:cubicBezTo>
                  <a:cubicBezTo>
                    <a:pt x="615" y="41"/>
                    <a:pt x="528" y="64"/>
                    <a:pt x="440" y="85"/>
                  </a:cubicBezTo>
                  <a:cubicBezTo>
                    <a:pt x="167" y="158"/>
                    <a:pt x="0" y="458"/>
                    <a:pt x="74" y="728"/>
                  </a:cubicBezTo>
                  <a:cubicBezTo>
                    <a:pt x="137" y="960"/>
                    <a:pt x="353" y="1112"/>
                    <a:pt x="583" y="1112"/>
                  </a:cubicBezTo>
                  <a:cubicBezTo>
                    <a:pt x="627" y="1112"/>
                    <a:pt x="673" y="1106"/>
                    <a:pt x="717" y="1094"/>
                  </a:cubicBezTo>
                  <a:cubicBezTo>
                    <a:pt x="804" y="1071"/>
                    <a:pt x="890" y="1046"/>
                    <a:pt x="980" y="1025"/>
                  </a:cubicBezTo>
                  <a:cubicBezTo>
                    <a:pt x="1252" y="952"/>
                    <a:pt x="1418" y="653"/>
                    <a:pt x="1344" y="382"/>
                  </a:cubicBezTo>
                  <a:cubicBezTo>
                    <a:pt x="1281" y="151"/>
                    <a:pt x="1065" y="0"/>
                    <a:pt x="834"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7" name="Google Shape;877;p1"/>
            <p:cNvSpPr/>
            <p:nvPr/>
          </p:nvSpPr>
          <p:spPr>
            <a:xfrm>
              <a:off x="2176950" y="2278475"/>
              <a:ext cx="36900" cy="28625"/>
            </a:xfrm>
            <a:custGeom>
              <a:rect b="b" l="l" r="r" t="t"/>
              <a:pathLst>
                <a:path extrusionOk="0" h="1145" w="1476">
                  <a:moveTo>
                    <a:pt x="739" y="1"/>
                  </a:moveTo>
                  <a:cubicBezTo>
                    <a:pt x="0" y="1"/>
                    <a:pt x="0" y="1145"/>
                    <a:pt x="739" y="1145"/>
                  </a:cubicBezTo>
                  <a:cubicBezTo>
                    <a:pt x="1476" y="1143"/>
                    <a:pt x="1476" y="1"/>
                    <a:pt x="73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8" name="Google Shape;878;p1"/>
            <p:cNvSpPr/>
            <p:nvPr/>
          </p:nvSpPr>
          <p:spPr>
            <a:xfrm>
              <a:off x="2202100" y="2149375"/>
              <a:ext cx="36850" cy="28675"/>
            </a:xfrm>
            <a:custGeom>
              <a:rect b="b" l="l" r="r" t="t"/>
              <a:pathLst>
                <a:path extrusionOk="0" h="1147" w="1474">
                  <a:moveTo>
                    <a:pt x="737" y="1"/>
                  </a:moveTo>
                  <a:cubicBezTo>
                    <a:pt x="0" y="1"/>
                    <a:pt x="0" y="1146"/>
                    <a:pt x="737" y="1146"/>
                  </a:cubicBezTo>
                  <a:cubicBezTo>
                    <a:pt x="1474" y="1146"/>
                    <a:pt x="147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79" name="Google Shape;879;p1"/>
            <p:cNvSpPr/>
            <p:nvPr/>
          </p:nvSpPr>
          <p:spPr>
            <a:xfrm>
              <a:off x="2217900" y="2075825"/>
              <a:ext cx="35750" cy="27750"/>
            </a:xfrm>
            <a:custGeom>
              <a:rect b="b" l="l" r="r" t="t"/>
              <a:pathLst>
                <a:path extrusionOk="0" h="1110" w="1430">
                  <a:moveTo>
                    <a:pt x="715" y="1"/>
                  </a:moveTo>
                  <a:cubicBezTo>
                    <a:pt x="1" y="1"/>
                    <a:pt x="1" y="1109"/>
                    <a:pt x="715" y="1109"/>
                  </a:cubicBezTo>
                  <a:cubicBezTo>
                    <a:pt x="1429" y="1109"/>
                    <a:pt x="1430" y="1"/>
                    <a:pt x="71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80" name="Google Shape;880;p1"/>
            <p:cNvSpPr/>
            <p:nvPr/>
          </p:nvSpPr>
          <p:spPr>
            <a:xfrm>
              <a:off x="2244100" y="2223800"/>
              <a:ext cx="33725" cy="26175"/>
            </a:xfrm>
            <a:custGeom>
              <a:rect b="b" l="l" r="r" t="t"/>
              <a:pathLst>
                <a:path extrusionOk="0" h="1047" w="1349">
                  <a:moveTo>
                    <a:pt x="675" y="0"/>
                  </a:moveTo>
                  <a:cubicBezTo>
                    <a:pt x="3" y="0"/>
                    <a:pt x="1" y="1046"/>
                    <a:pt x="675" y="1046"/>
                  </a:cubicBezTo>
                  <a:cubicBezTo>
                    <a:pt x="1347" y="1046"/>
                    <a:pt x="1349" y="0"/>
                    <a:pt x="6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81" name="Google Shape;881;p1"/>
            <p:cNvSpPr/>
            <p:nvPr/>
          </p:nvSpPr>
          <p:spPr>
            <a:xfrm>
              <a:off x="2247000" y="2125475"/>
              <a:ext cx="39825" cy="30825"/>
            </a:xfrm>
            <a:custGeom>
              <a:rect b="b" l="l" r="r" t="t"/>
              <a:pathLst>
                <a:path extrusionOk="0" h="1233" w="1593">
                  <a:moveTo>
                    <a:pt x="795" y="0"/>
                  </a:moveTo>
                  <a:cubicBezTo>
                    <a:pt x="0" y="0"/>
                    <a:pt x="0" y="1233"/>
                    <a:pt x="795" y="1233"/>
                  </a:cubicBezTo>
                  <a:cubicBezTo>
                    <a:pt x="1589" y="1233"/>
                    <a:pt x="1592" y="0"/>
                    <a:pt x="7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82" name="Google Shape;882;p1"/>
            <p:cNvSpPr/>
            <p:nvPr/>
          </p:nvSpPr>
          <p:spPr>
            <a:xfrm>
              <a:off x="2274050" y="2301600"/>
              <a:ext cx="36875" cy="28625"/>
            </a:xfrm>
            <a:custGeom>
              <a:rect b="b" l="l" r="r" t="t"/>
              <a:pathLst>
                <a:path extrusionOk="0" h="1145" w="1475">
                  <a:moveTo>
                    <a:pt x="737" y="0"/>
                  </a:moveTo>
                  <a:cubicBezTo>
                    <a:pt x="0" y="0"/>
                    <a:pt x="0" y="1145"/>
                    <a:pt x="737" y="1145"/>
                  </a:cubicBezTo>
                  <a:cubicBezTo>
                    <a:pt x="1474" y="1145"/>
                    <a:pt x="1474"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83" name="Google Shape;883;p1"/>
            <p:cNvSpPr/>
            <p:nvPr/>
          </p:nvSpPr>
          <p:spPr>
            <a:xfrm>
              <a:off x="2288425" y="2237300"/>
              <a:ext cx="45600" cy="35375"/>
            </a:xfrm>
            <a:custGeom>
              <a:rect b="b" l="l" r="r" t="t"/>
              <a:pathLst>
                <a:path extrusionOk="0" h="1415" w="1824">
                  <a:moveTo>
                    <a:pt x="912" y="0"/>
                  </a:moveTo>
                  <a:cubicBezTo>
                    <a:pt x="2" y="0"/>
                    <a:pt x="0" y="1415"/>
                    <a:pt x="912" y="1415"/>
                  </a:cubicBezTo>
                  <a:cubicBezTo>
                    <a:pt x="1822" y="1415"/>
                    <a:pt x="1824" y="0"/>
                    <a:pt x="91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84" name="Google Shape;884;p1"/>
            <p:cNvSpPr/>
            <p:nvPr/>
          </p:nvSpPr>
          <p:spPr>
            <a:xfrm>
              <a:off x="2325850" y="2304525"/>
              <a:ext cx="31650" cy="24575"/>
            </a:xfrm>
            <a:custGeom>
              <a:rect b="b" l="l" r="r" t="t"/>
              <a:pathLst>
                <a:path extrusionOk="0" h="983" w="1266">
                  <a:moveTo>
                    <a:pt x="632" y="0"/>
                  </a:moveTo>
                  <a:cubicBezTo>
                    <a:pt x="0" y="0"/>
                    <a:pt x="0" y="983"/>
                    <a:pt x="632" y="983"/>
                  </a:cubicBezTo>
                  <a:cubicBezTo>
                    <a:pt x="1265" y="981"/>
                    <a:pt x="1266" y="0"/>
                    <a:pt x="63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85" name="Google Shape;885;p1"/>
            <p:cNvSpPr/>
            <p:nvPr/>
          </p:nvSpPr>
          <p:spPr>
            <a:xfrm>
              <a:off x="2612375" y="2303975"/>
              <a:ext cx="40650" cy="31575"/>
            </a:xfrm>
            <a:custGeom>
              <a:rect b="b" l="l" r="r" t="t"/>
              <a:pathLst>
                <a:path extrusionOk="0" h="1263" w="1626">
                  <a:moveTo>
                    <a:pt x="813" y="1"/>
                  </a:moveTo>
                  <a:cubicBezTo>
                    <a:pt x="3" y="1"/>
                    <a:pt x="0" y="1262"/>
                    <a:pt x="813" y="1262"/>
                  </a:cubicBezTo>
                  <a:cubicBezTo>
                    <a:pt x="814" y="1262"/>
                    <a:pt x="814" y="1262"/>
                    <a:pt x="815" y="1262"/>
                  </a:cubicBezTo>
                  <a:cubicBezTo>
                    <a:pt x="1624" y="1262"/>
                    <a:pt x="1625" y="1"/>
                    <a:pt x="8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86" name="Google Shape;886;p1"/>
            <p:cNvSpPr/>
            <p:nvPr/>
          </p:nvSpPr>
          <p:spPr>
            <a:xfrm>
              <a:off x="2903900" y="2166150"/>
              <a:ext cx="15375" cy="11925"/>
            </a:xfrm>
            <a:custGeom>
              <a:rect b="b" l="l" r="r" t="t"/>
              <a:pathLst>
                <a:path extrusionOk="0" h="477" w="615">
                  <a:moveTo>
                    <a:pt x="308" y="0"/>
                  </a:moveTo>
                  <a:cubicBezTo>
                    <a:pt x="1" y="0"/>
                    <a:pt x="1" y="477"/>
                    <a:pt x="308" y="477"/>
                  </a:cubicBezTo>
                  <a:cubicBezTo>
                    <a:pt x="615" y="477"/>
                    <a:pt x="615" y="0"/>
                    <a:pt x="308"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87" name="Google Shape;887;p1"/>
            <p:cNvSpPr/>
            <p:nvPr/>
          </p:nvSpPr>
          <p:spPr>
            <a:xfrm>
              <a:off x="2858325" y="2228275"/>
              <a:ext cx="13375" cy="10375"/>
            </a:xfrm>
            <a:custGeom>
              <a:rect b="b" l="l" r="r" t="t"/>
              <a:pathLst>
                <a:path extrusionOk="0" h="415" w="535">
                  <a:moveTo>
                    <a:pt x="267" y="0"/>
                  </a:moveTo>
                  <a:cubicBezTo>
                    <a:pt x="0" y="0"/>
                    <a:pt x="0" y="415"/>
                    <a:pt x="267" y="415"/>
                  </a:cubicBezTo>
                  <a:cubicBezTo>
                    <a:pt x="535" y="415"/>
                    <a:pt x="535" y="0"/>
                    <a:pt x="267"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88" name="Google Shape;888;p1"/>
            <p:cNvSpPr/>
            <p:nvPr/>
          </p:nvSpPr>
          <p:spPr>
            <a:xfrm>
              <a:off x="2808950" y="2198875"/>
              <a:ext cx="21225" cy="16450"/>
            </a:xfrm>
            <a:custGeom>
              <a:rect b="b" l="l" r="r" t="t"/>
              <a:pathLst>
                <a:path extrusionOk="0" h="658" w="849">
                  <a:moveTo>
                    <a:pt x="423" y="0"/>
                  </a:moveTo>
                  <a:cubicBezTo>
                    <a:pt x="0" y="0"/>
                    <a:pt x="0" y="657"/>
                    <a:pt x="423" y="657"/>
                  </a:cubicBezTo>
                  <a:cubicBezTo>
                    <a:pt x="847" y="657"/>
                    <a:pt x="848" y="0"/>
                    <a:pt x="423"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89" name="Google Shape;889;p1"/>
            <p:cNvSpPr/>
            <p:nvPr/>
          </p:nvSpPr>
          <p:spPr>
            <a:xfrm>
              <a:off x="2757850" y="2174150"/>
              <a:ext cx="27625" cy="21450"/>
            </a:xfrm>
            <a:custGeom>
              <a:rect b="b" l="l" r="r" t="t"/>
              <a:pathLst>
                <a:path extrusionOk="0" h="858" w="1105">
                  <a:moveTo>
                    <a:pt x="551" y="1"/>
                  </a:moveTo>
                  <a:cubicBezTo>
                    <a:pt x="1" y="1"/>
                    <a:pt x="1" y="858"/>
                    <a:pt x="551" y="858"/>
                  </a:cubicBezTo>
                  <a:cubicBezTo>
                    <a:pt x="1102" y="858"/>
                    <a:pt x="1105" y="1"/>
                    <a:pt x="551"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0" name="Google Shape;890;p1"/>
            <p:cNvSpPr/>
            <p:nvPr/>
          </p:nvSpPr>
          <p:spPr>
            <a:xfrm>
              <a:off x="2743550" y="2143175"/>
              <a:ext cx="34025" cy="26375"/>
            </a:xfrm>
            <a:custGeom>
              <a:rect b="b" l="l" r="r" t="t"/>
              <a:pathLst>
                <a:path extrusionOk="0" h="1055" w="1361">
                  <a:moveTo>
                    <a:pt x="681" y="0"/>
                  </a:moveTo>
                  <a:cubicBezTo>
                    <a:pt x="2" y="2"/>
                    <a:pt x="1" y="1055"/>
                    <a:pt x="681" y="1055"/>
                  </a:cubicBezTo>
                  <a:cubicBezTo>
                    <a:pt x="1360" y="1055"/>
                    <a:pt x="1360" y="0"/>
                    <a:pt x="681"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1" name="Google Shape;891;p1"/>
            <p:cNvSpPr/>
            <p:nvPr/>
          </p:nvSpPr>
          <p:spPr>
            <a:xfrm>
              <a:off x="2710575" y="2234200"/>
              <a:ext cx="37200" cy="28850"/>
            </a:xfrm>
            <a:custGeom>
              <a:rect b="b" l="l" r="r" t="t"/>
              <a:pathLst>
                <a:path extrusionOk="0" h="1154" w="1488">
                  <a:moveTo>
                    <a:pt x="743" y="0"/>
                  </a:moveTo>
                  <a:cubicBezTo>
                    <a:pt x="2" y="2"/>
                    <a:pt x="1" y="1153"/>
                    <a:pt x="743" y="1153"/>
                  </a:cubicBezTo>
                  <a:cubicBezTo>
                    <a:pt x="1486" y="1153"/>
                    <a:pt x="1487" y="0"/>
                    <a:pt x="74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2" name="Google Shape;892;p1"/>
            <p:cNvSpPr/>
            <p:nvPr/>
          </p:nvSpPr>
          <p:spPr>
            <a:xfrm>
              <a:off x="2712775" y="2281450"/>
              <a:ext cx="19250" cy="14900"/>
            </a:xfrm>
            <a:custGeom>
              <a:rect b="b" l="l" r="r" t="t"/>
              <a:pathLst>
                <a:path extrusionOk="0" h="596" w="770">
                  <a:moveTo>
                    <a:pt x="387" y="0"/>
                  </a:moveTo>
                  <a:cubicBezTo>
                    <a:pt x="4" y="0"/>
                    <a:pt x="1" y="595"/>
                    <a:pt x="387" y="595"/>
                  </a:cubicBezTo>
                  <a:cubicBezTo>
                    <a:pt x="769" y="595"/>
                    <a:pt x="769" y="0"/>
                    <a:pt x="3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3" name="Google Shape;893;p1"/>
            <p:cNvSpPr/>
            <p:nvPr/>
          </p:nvSpPr>
          <p:spPr>
            <a:xfrm>
              <a:off x="2642050" y="2283900"/>
              <a:ext cx="28675" cy="26850"/>
            </a:xfrm>
            <a:custGeom>
              <a:rect b="b" l="l" r="r" t="t"/>
              <a:pathLst>
                <a:path extrusionOk="0" h="1074" w="1147">
                  <a:moveTo>
                    <a:pt x="635" y="0"/>
                  </a:moveTo>
                  <a:cubicBezTo>
                    <a:pt x="436" y="0"/>
                    <a:pt x="253" y="142"/>
                    <a:pt x="176" y="346"/>
                  </a:cubicBezTo>
                  <a:lnTo>
                    <a:pt x="111" y="519"/>
                  </a:lnTo>
                  <a:cubicBezTo>
                    <a:pt x="1" y="808"/>
                    <a:pt x="288" y="1074"/>
                    <a:pt x="559" y="1074"/>
                  </a:cubicBezTo>
                  <a:cubicBezTo>
                    <a:pt x="663" y="1074"/>
                    <a:pt x="764" y="1035"/>
                    <a:pt x="840" y="942"/>
                  </a:cubicBezTo>
                  <a:cubicBezTo>
                    <a:pt x="879" y="896"/>
                    <a:pt x="920" y="847"/>
                    <a:pt x="957" y="801"/>
                  </a:cubicBezTo>
                  <a:cubicBezTo>
                    <a:pt x="1146" y="571"/>
                    <a:pt x="1139" y="226"/>
                    <a:pt x="862" y="65"/>
                  </a:cubicBezTo>
                  <a:cubicBezTo>
                    <a:pt x="787" y="21"/>
                    <a:pt x="710" y="0"/>
                    <a:pt x="63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4" name="Google Shape;894;p1"/>
            <p:cNvSpPr/>
            <p:nvPr/>
          </p:nvSpPr>
          <p:spPr>
            <a:xfrm>
              <a:off x="2635600" y="2169925"/>
              <a:ext cx="24400" cy="18950"/>
            </a:xfrm>
            <a:custGeom>
              <a:rect b="b" l="l" r="r" t="t"/>
              <a:pathLst>
                <a:path extrusionOk="0" h="758" w="976">
                  <a:moveTo>
                    <a:pt x="487" y="1"/>
                  </a:moveTo>
                  <a:cubicBezTo>
                    <a:pt x="2" y="1"/>
                    <a:pt x="0" y="758"/>
                    <a:pt x="487" y="758"/>
                  </a:cubicBezTo>
                  <a:cubicBezTo>
                    <a:pt x="975" y="758"/>
                    <a:pt x="975" y="1"/>
                    <a:pt x="48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5" name="Google Shape;895;p1"/>
            <p:cNvSpPr/>
            <p:nvPr/>
          </p:nvSpPr>
          <p:spPr>
            <a:xfrm>
              <a:off x="2611025" y="2238350"/>
              <a:ext cx="26475" cy="20500"/>
            </a:xfrm>
            <a:custGeom>
              <a:rect b="b" l="l" r="r" t="t"/>
              <a:pathLst>
                <a:path extrusionOk="0" h="820" w="1059">
                  <a:moveTo>
                    <a:pt x="529" y="0"/>
                  </a:moveTo>
                  <a:cubicBezTo>
                    <a:pt x="2" y="0"/>
                    <a:pt x="1" y="820"/>
                    <a:pt x="529" y="820"/>
                  </a:cubicBezTo>
                  <a:cubicBezTo>
                    <a:pt x="1057" y="820"/>
                    <a:pt x="1058" y="0"/>
                    <a:pt x="5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6" name="Google Shape;896;p1"/>
            <p:cNvSpPr/>
            <p:nvPr/>
          </p:nvSpPr>
          <p:spPr>
            <a:xfrm>
              <a:off x="2568825" y="2125925"/>
              <a:ext cx="22150" cy="17150"/>
            </a:xfrm>
            <a:custGeom>
              <a:rect b="b" l="l" r="r" t="t"/>
              <a:pathLst>
                <a:path extrusionOk="0" h="686" w="886">
                  <a:moveTo>
                    <a:pt x="445" y="1"/>
                  </a:moveTo>
                  <a:cubicBezTo>
                    <a:pt x="4" y="1"/>
                    <a:pt x="1" y="686"/>
                    <a:pt x="445" y="686"/>
                  </a:cubicBezTo>
                  <a:cubicBezTo>
                    <a:pt x="885" y="686"/>
                    <a:pt x="885" y="1"/>
                    <a:pt x="44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7" name="Google Shape;897;p1"/>
            <p:cNvSpPr/>
            <p:nvPr/>
          </p:nvSpPr>
          <p:spPr>
            <a:xfrm>
              <a:off x="2550750" y="2251975"/>
              <a:ext cx="37750" cy="29300"/>
            </a:xfrm>
            <a:custGeom>
              <a:rect b="b" l="l" r="r" t="t"/>
              <a:pathLst>
                <a:path extrusionOk="0" h="1172" w="1510">
                  <a:moveTo>
                    <a:pt x="756" y="0"/>
                  </a:moveTo>
                  <a:cubicBezTo>
                    <a:pt x="1" y="0"/>
                    <a:pt x="0" y="1172"/>
                    <a:pt x="756" y="1172"/>
                  </a:cubicBezTo>
                  <a:cubicBezTo>
                    <a:pt x="1508" y="1172"/>
                    <a:pt x="1510" y="0"/>
                    <a:pt x="75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8" name="Google Shape;898;p1"/>
            <p:cNvSpPr/>
            <p:nvPr/>
          </p:nvSpPr>
          <p:spPr>
            <a:xfrm>
              <a:off x="2536625" y="2172850"/>
              <a:ext cx="29100" cy="22575"/>
            </a:xfrm>
            <a:custGeom>
              <a:rect b="b" l="l" r="r" t="t"/>
              <a:pathLst>
                <a:path extrusionOk="0" h="903" w="1164">
                  <a:moveTo>
                    <a:pt x="581" y="1"/>
                  </a:moveTo>
                  <a:cubicBezTo>
                    <a:pt x="2" y="1"/>
                    <a:pt x="0" y="902"/>
                    <a:pt x="581" y="902"/>
                  </a:cubicBezTo>
                  <a:cubicBezTo>
                    <a:pt x="1162" y="902"/>
                    <a:pt x="1163" y="1"/>
                    <a:pt x="58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899" name="Google Shape;899;p1"/>
            <p:cNvSpPr/>
            <p:nvPr/>
          </p:nvSpPr>
          <p:spPr>
            <a:xfrm>
              <a:off x="2490825" y="2327825"/>
              <a:ext cx="36925" cy="28675"/>
            </a:xfrm>
            <a:custGeom>
              <a:rect b="b" l="l" r="r" t="t"/>
              <a:pathLst>
                <a:path extrusionOk="0" h="1147" w="1477">
                  <a:moveTo>
                    <a:pt x="737" y="0"/>
                  </a:moveTo>
                  <a:cubicBezTo>
                    <a:pt x="0" y="0"/>
                    <a:pt x="0" y="1146"/>
                    <a:pt x="737" y="1146"/>
                  </a:cubicBezTo>
                  <a:cubicBezTo>
                    <a:pt x="1474" y="1143"/>
                    <a:pt x="1477"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0" name="Google Shape;900;p1"/>
            <p:cNvSpPr/>
            <p:nvPr/>
          </p:nvSpPr>
          <p:spPr>
            <a:xfrm>
              <a:off x="2468050" y="2275475"/>
              <a:ext cx="41525" cy="32250"/>
            </a:xfrm>
            <a:custGeom>
              <a:rect b="b" l="l" r="r" t="t"/>
              <a:pathLst>
                <a:path extrusionOk="0" h="1290" w="1661">
                  <a:moveTo>
                    <a:pt x="832" y="1"/>
                  </a:moveTo>
                  <a:cubicBezTo>
                    <a:pt x="4" y="1"/>
                    <a:pt x="1" y="1289"/>
                    <a:pt x="832" y="1289"/>
                  </a:cubicBezTo>
                  <a:cubicBezTo>
                    <a:pt x="832" y="1289"/>
                    <a:pt x="832" y="1289"/>
                    <a:pt x="833" y="1289"/>
                  </a:cubicBezTo>
                  <a:cubicBezTo>
                    <a:pt x="1661" y="1289"/>
                    <a:pt x="1660" y="1"/>
                    <a:pt x="83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1" name="Google Shape;901;p1"/>
            <p:cNvSpPr/>
            <p:nvPr/>
          </p:nvSpPr>
          <p:spPr>
            <a:xfrm>
              <a:off x="2467850" y="2110125"/>
              <a:ext cx="36900" cy="28625"/>
            </a:xfrm>
            <a:custGeom>
              <a:rect b="b" l="l" r="r" t="t"/>
              <a:pathLst>
                <a:path extrusionOk="0" h="1145" w="1476">
                  <a:moveTo>
                    <a:pt x="738" y="0"/>
                  </a:moveTo>
                  <a:cubicBezTo>
                    <a:pt x="2" y="1"/>
                    <a:pt x="0" y="1144"/>
                    <a:pt x="738" y="1144"/>
                  </a:cubicBezTo>
                  <a:cubicBezTo>
                    <a:pt x="1475" y="1144"/>
                    <a:pt x="1475" y="0"/>
                    <a:pt x="7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2" name="Google Shape;902;p1"/>
            <p:cNvSpPr/>
            <p:nvPr/>
          </p:nvSpPr>
          <p:spPr>
            <a:xfrm>
              <a:off x="2430825" y="2171225"/>
              <a:ext cx="51850" cy="49075"/>
            </a:xfrm>
            <a:custGeom>
              <a:rect b="b" l="l" r="r" t="t"/>
              <a:pathLst>
                <a:path extrusionOk="0" h="1963" w="2074">
                  <a:moveTo>
                    <a:pt x="782" y="1"/>
                  </a:moveTo>
                  <a:cubicBezTo>
                    <a:pt x="48" y="1"/>
                    <a:pt x="0" y="1070"/>
                    <a:pt x="643" y="1204"/>
                  </a:cubicBezTo>
                  <a:cubicBezTo>
                    <a:pt x="585" y="1558"/>
                    <a:pt x="788" y="1963"/>
                    <a:pt x="1251" y="1963"/>
                  </a:cubicBezTo>
                  <a:cubicBezTo>
                    <a:pt x="2036" y="1963"/>
                    <a:pt x="2073" y="804"/>
                    <a:pt x="1361" y="694"/>
                  </a:cubicBezTo>
                  <a:cubicBezTo>
                    <a:pt x="1402" y="363"/>
                    <a:pt x="1209" y="1"/>
                    <a:pt x="7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3" name="Google Shape;903;p1"/>
            <p:cNvSpPr/>
            <p:nvPr/>
          </p:nvSpPr>
          <p:spPr>
            <a:xfrm>
              <a:off x="2430825" y="2091900"/>
              <a:ext cx="3475" cy="2750"/>
            </a:xfrm>
            <a:custGeom>
              <a:rect b="b" l="l" r="r" t="t"/>
              <a:pathLst>
                <a:path extrusionOk="0" h="110" w="139">
                  <a:moveTo>
                    <a:pt x="69" y="1"/>
                  </a:moveTo>
                  <a:cubicBezTo>
                    <a:pt x="0" y="2"/>
                    <a:pt x="0" y="109"/>
                    <a:pt x="69" y="109"/>
                  </a:cubicBezTo>
                  <a:cubicBezTo>
                    <a:pt x="139" y="109"/>
                    <a:pt x="139" y="1"/>
                    <a:pt x="69"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4" name="Google Shape;904;p1"/>
            <p:cNvSpPr/>
            <p:nvPr/>
          </p:nvSpPr>
          <p:spPr>
            <a:xfrm>
              <a:off x="2414425" y="2212525"/>
              <a:ext cx="28725" cy="22300"/>
            </a:xfrm>
            <a:custGeom>
              <a:rect b="b" l="l" r="r" t="t"/>
              <a:pathLst>
                <a:path extrusionOk="0" h="892" w="1149">
                  <a:moveTo>
                    <a:pt x="575" y="0"/>
                  </a:moveTo>
                  <a:cubicBezTo>
                    <a:pt x="0" y="0"/>
                    <a:pt x="0" y="892"/>
                    <a:pt x="575" y="892"/>
                  </a:cubicBezTo>
                  <a:cubicBezTo>
                    <a:pt x="1149" y="892"/>
                    <a:pt x="1149" y="0"/>
                    <a:pt x="5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5" name="Google Shape;905;p1"/>
            <p:cNvSpPr/>
            <p:nvPr/>
          </p:nvSpPr>
          <p:spPr>
            <a:xfrm>
              <a:off x="2390350" y="2126475"/>
              <a:ext cx="31650" cy="24600"/>
            </a:xfrm>
            <a:custGeom>
              <a:rect b="b" l="l" r="r" t="t"/>
              <a:pathLst>
                <a:path extrusionOk="0" h="984" w="1266">
                  <a:moveTo>
                    <a:pt x="634" y="1"/>
                  </a:moveTo>
                  <a:cubicBezTo>
                    <a:pt x="2" y="1"/>
                    <a:pt x="1" y="983"/>
                    <a:pt x="634" y="983"/>
                  </a:cubicBezTo>
                  <a:cubicBezTo>
                    <a:pt x="1265" y="983"/>
                    <a:pt x="1265" y="1"/>
                    <a:pt x="63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6" name="Google Shape;906;p1"/>
            <p:cNvSpPr/>
            <p:nvPr/>
          </p:nvSpPr>
          <p:spPr>
            <a:xfrm>
              <a:off x="2374400" y="2341950"/>
              <a:ext cx="49025" cy="38100"/>
            </a:xfrm>
            <a:custGeom>
              <a:rect b="b" l="l" r="r" t="t"/>
              <a:pathLst>
                <a:path extrusionOk="0" h="1524" w="1961">
                  <a:moveTo>
                    <a:pt x="980" y="0"/>
                  </a:moveTo>
                  <a:cubicBezTo>
                    <a:pt x="0" y="0"/>
                    <a:pt x="0" y="1523"/>
                    <a:pt x="980" y="1523"/>
                  </a:cubicBezTo>
                  <a:cubicBezTo>
                    <a:pt x="1959" y="1523"/>
                    <a:pt x="1961" y="0"/>
                    <a:pt x="98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7" name="Google Shape;907;p1"/>
            <p:cNvSpPr/>
            <p:nvPr/>
          </p:nvSpPr>
          <p:spPr>
            <a:xfrm>
              <a:off x="2330075" y="2157300"/>
              <a:ext cx="36875" cy="28625"/>
            </a:xfrm>
            <a:custGeom>
              <a:rect b="b" l="l" r="r" t="t"/>
              <a:pathLst>
                <a:path extrusionOk="0" h="1145" w="1475">
                  <a:moveTo>
                    <a:pt x="737" y="0"/>
                  </a:moveTo>
                  <a:cubicBezTo>
                    <a:pt x="0" y="0"/>
                    <a:pt x="0" y="1144"/>
                    <a:pt x="737" y="1144"/>
                  </a:cubicBezTo>
                  <a:cubicBezTo>
                    <a:pt x="1473" y="1144"/>
                    <a:pt x="1474"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8" name="Google Shape;908;p1"/>
            <p:cNvSpPr/>
            <p:nvPr/>
          </p:nvSpPr>
          <p:spPr>
            <a:xfrm>
              <a:off x="1022850" y="1008500"/>
              <a:ext cx="2515775" cy="1133375"/>
            </a:xfrm>
            <a:custGeom>
              <a:rect b="b" l="l" r="r" t="t"/>
              <a:pathLst>
                <a:path extrusionOk="0" h="45335" w="100631">
                  <a:moveTo>
                    <a:pt x="17890" y="0"/>
                  </a:moveTo>
                  <a:cubicBezTo>
                    <a:pt x="15282" y="0"/>
                    <a:pt x="12676" y="301"/>
                    <a:pt x="10137" y="899"/>
                  </a:cubicBezTo>
                  <a:cubicBezTo>
                    <a:pt x="8056" y="1394"/>
                    <a:pt x="5996" y="2100"/>
                    <a:pt x="4254" y="3334"/>
                  </a:cubicBezTo>
                  <a:cubicBezTo>
                    <a:pt x="4111" y="3437"/>
                    <a:pt x="3971" y="3532"/>
                    <a:pt x="3843" y="3635"/>
                  </a:cubicBezTo>
                  <a:cubicBezTo>
                    <a:pt x="1" y="6647"/>
                    <a:pt x="592" y="10668"/>
                    <a:pt x="3822" y="14168"/>
                  </a:cubicBezTo>
                  <a:cubicBezTo>
                    <a:pt x="5107" y="15561"/>
                    <a:pt x="6758" y="17033"/>
                    <a:pt x="8273" y="18202"/>
                  </a:cubicBezTo>
                  <a:lnTo>
                    <a:pt x="8254" y="18202"/>
                  </a:lnTo>
                  <a:cubicBezTo>
                    <a:pt x="11896" y="20970"/>
                    <a:pt x="16032" y="23129"/>
                    <a:pt x="20193" y="25074"/>
                  </a:cubicBezTo>
                  <a:cubicBezTo>
                    <a:pt x="20368" y="25159"/>
                    <a:pt x="20540" y="25234"/>
                    <a:pt x="20707" y="25312"/>
                  </a:cubicBezTo>
                  <a:cubicBezTo>
                    <a:pt x="31222" y="30186"/>
                    <a:pt x="42197" y="33990"/>
                    <a:pt x="53263" y="37417"/>
                  </a:cubicBezTo>
                  <a:cubicBezTo>
                    <a:pt x="62626" y="40327"/>
                    <a:pt x="72100" y="42980"/>
                    <a:pt x="81772" y="44600"/>
                  </a:cubicBezTo>
                  <a:cubicBezTo>
                    <a:pt x="82312" y="44689"/>
                    <a:pt x="82851" y="44780"/>
                    <a:pt x="83390" y="44863"/>
                  </a:cubicBezTo>
                  <a:cubicBezTo>
                    <a:pt x="85097" y="45127"/>
                    <a:pt x="86889" y="45334"/>
                    <a:pt x="88649" y="45334"/>
                  </a:cubicBezTo>
                  <a:cubicBezTo>
                    <a:pt x="91595" y="45334"/>
                    <a:pt x="94449" y="44752"/>
                    <a:pt x="96653" y="42877"/>
                  </a:cubicBezTo>
                  <a:cubicBezTo>
                    <a:pt x="99896" y="40123"/>
                    <a:pt x="100630" y="35114"/>
                    <a:pt x="99048" y="31162"/>
                  </a:cubicBezTo>
                  <a:cubicBezTo>
                    <a:pt x="97835" y="28157"/>
                    <a:pt x="95484" y="25696"/>
                    <a:pt x="92773" y="23860"/>
                  </a:cubicBezTo>
                  <a:cubicBezTo>
                    <a:pt x="92146" y="23429"/>
                    <a:pt x="90834" y="22664"/>
                    <a:pt x="90206" y="22350"/>
                  </a:cubicBezTo>
                  <a:cubicBezTo>
                    <a:pt x="90094" y="24321"/>
                    <a:pt x="89863" y="26273"/>
                    <a:pt x="89505" y="28174"/>
                  </a:cubicBezTo>
                  <a:cubicBezTo>
                    <a:pt x="91019" y="29041"/>
                    <a:pt x="92452" y="30069"/>
                    <a:pt x="93756" y="31232"/>
                  </a:cubicBezTo>
                  <a:cubicBezTo>
                    <a:pt x="94251" y="31669"/>
                    <a:pt x="94733" y="32145"/>
                    <a:pt x="95021" y="32734"/>
                  </a:cubicBezTo>
                  <a:cubicBezTo>
                    <a:pt x="96779" y="36389"/>
                    <a:pt x="92251" y="37394"/>
                    <a:pt x="89419" y="37394"/>
                  </a:cubicBezTo>
                  <a:cubicBezTo>
                    <a:pt x="88979" y="37394"/>
                    <a:pt x="88580" y="37370"/>
                    <a:pt x="88252" y="37328"/>
                  </a:cubicBezTo>
                  <a:cubicBezTo>
                    <a:pt x="87739" y="37263"/>
                    <a:pt x="87225" y="37192"/>
                    <a:pt x="86712" y="37122"/>
                  </a:cubicBezTo>
                  <a:cubicBezTo>
                    <a:pt x="74150" y="35393"/>
                    <a:pt x="61851" y="32130"/>
                    <a:pt x="49596" y="28868"/>
                  </a:cubicBezTo>
                  <a:cubicBezTo>
                    <a:pt x="39732" y="26250"/>
                    <a:pt x="29777" y="23584"/>
                    <a:pt x="20509" y="19358"/>
                  </a:cubicBezTo>
                  <a:cubicBezTo>
                    <a:pt x="19758" y="19015"/>
                    <a:pt x="19007" y="18664"/>
                    <a:pt x="18268" y="18297"/>
                  </a:cubicBezTo>
                  <a:cubicBezTo>
                    <a:pt x="17582" y="17956"/>
                    <a:pt x="16650" y="17462"/>
                    <a:pt x="15990" y="17108"/>
                  </a:cubicBezTo>
                  <a:cubicBezTo>
                    <a:pt x="12912" y="15478"/>
                    <a:pt x="9745" y="13408"/>
                    <a:pt x="8531" y="10147"/>
                  </a:cubicBezTo>
                  <a:cubicBezTo>
                    <a:pt x="7034" y="6144"/>
                    <a:pt x="11628" y="6948"/>
                    <a:pt x="13964" y="6696"/>
                  </a:cubicBezTo>
                  <a:cubicBezTo>
                    <a:pt x="15109" y="6571"/>
                    <a:pt x="16260" y="6509"/>
                    <a:pt x="17412" y="6509"/>
                  </a:cubicBezTo>
                  <a:cubicBezTo>
                    <a:pt x="19510" y="6509"/>
                    <a:pt x="21608" y="6715"/>
                    <a:pt x="23669" y="7121"/>
                  </a:cubicBezTo>
                  <a:cubicBezTo>
                    <a:pt x="24710" y="5007"/>
                    <a:pt x="25968" y="3049"/>
                    <a:pt x="27407" y="1250"/>
                  </a:cubicBezTo>
                  <a:cubicBezTo>
                    <a:pt x="24806" y="1040"/>
                    <a:pt x="22148" y="165"/>
                    <a:pt x="19469" y="37"/>
                  </a:cubicBezTo>
                  <a:cubicBezTo>
                    <a:pt x="18943" y="12"/>
                    <a:pt x="18417" y="0"/>
                    <a:pt x="17890" y="0"/>
                  </a:cubicBezTo>
                  <a:close/>
                </a:path>
              </a:pathLst>
            </a:custGeom>
            <a:gradFill>
              <a:gsLst>
                <a:gs pos="0">
                  <a:schemeClr val="dk2"/>
                </a:gs>
                <a:gs pos="74000">
                  <a:schemeClr val="accent1"/>
                </a:gs>
                <a:gs pos="100000">
                  <a:schemeClr val="accent3"/>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09" name="Google Shape;909;p1"/>
            <p:cNvSpPr/>
            <p:nvPr/>
          </p:nvSpPr>
          <p:spPr>
            <a:xfrm>
              <a:off x="1040525" y="1000500"/>
              <a:ext cx="2509225" cy="1149475"/>
            </a:xfrm>
            <a:custGeom>
              <a:rect b="b" l="l" r="r" t="t"/>
              <a:pathLst>
                <a:path extrusionOk="0" h="45979" w="100369">
                  <a:moveTo>
                    <a:pt x="17178" y="646"/>
                  </a:moveTo>
                  <a:cubicBezTo>
                    <a:pt x="17701" y="646"/>
                    <a:pt x="18223" y="658"/>
                    <a:pt x="18746" y="682"/>
                  </a:cubicBezTo>
                  <a:cubicBezTo>
                    <a:pt x="20156" y="750"/>
                    <a:pt x="21591" y="1033"/>
                    <a:pt x="22978" y="1308"/>
                  </a:cubicBezTo>
                  <a:cubicBezTo>
                    <a:pt x="23998" y="1508"/>
                    <a:pt x="25047" y="1715"/>
                    <a:pt x="26086" y="1836"/>
                  </a:cubicBezTo>
                  <a:cubicBezTo>
                    <a:pt x="24813" y="3485"/>
                    <a:pt x="23703" y="5248"/>
                    <a:pt x="22783" y="7083"/>
                  </a:cubicBezTo>
                  <a:cubicBezTo>
                    <a:pt x="20773" y="6702"/>
                    <a:pt x="18745" y="6511"/>
                    <a:pt x="16721" y="6511"/>
                  </a:cubicBezTo>
                  <a:cubicBezTo>
                    <a:pt x="15553" y="6511"/>
                    <a:pt x="14386" y="6575"/>
                    <a:pt x="13224" y="6703"/>
                  </a:cubicBezTo>
                  <a:cubicBezTo>
                    <a:pt x="12812" y="6746"/>
                    <a:pt x="12318" y="6756"/>
                    <a:pt x="11796" y="6768"/>
                  </a:cubicBezTo>
                  <a:cubicBezTo>
                    <a:pt x="10153" y="6801"/>
                    <a:pt x="8287" y="6841"/>
                    <a:pt x="7532" y="7955"/>
                  </a:cubicBezTo>
                  <a:cubicBezTo>
                    <a:pt x="7102" y="8590"/>
                    <a:pt x="7099" y="9449"/>
                    <a:pt x="7524" y="10582"/>
                  </a:cubicBezTo>
                  <a:cubicBezTo>
                    <a:pt x="8789" y="13986"/>
                    <a:pt x="12079" y="16097"/>
                    <a:pt x="15131" y="17716"/>
                  </a:cubicBezTo>
                  <a:cubicBezTo>
                    <a:pt x="15796" y="18070"/>
                    <a:pt x="16729" y="18567"/>
                    <a:pt x="17418" y="18908"/>
                  </a:cubicBezTo>
                  <a:cubicBezTo>
                    <a:pt x="18118" y="19254"/>
                    <a:pt x="18854" y="19601"/>
                    <a:pt x="19669" y="19971"/>
                  </a:cubicBezTo>
                  <a:cubicBezTo>
                    <a:pt x="29074" y="24259"/>
                    <a:pt x="39106" y="26924"/>
                    <a:pt x="48807" y="29500"/>
                  </a:cubicBezTo>
                  <a:cubicBezTo>
                    <a:pt x="60843" y="32705"/>
                    <a:pt x="73287" y="36019"/>
                    <a:pt x="85962" y="37762"/>
                  </a:cubicBezTo>
                  <a:cubicBezTo>
                    <a:pt x="86476" y="37833"/>
                    <a:pt x="86993" y="37902"/>
                    <a:pt x="87506" y="37967"/>
                  </a:cubicBezTo>
                  <a:cubicBezTo>
                    <a:pt x="87823" y="38008"/>
                    <a:pt x="88231" y="38033"/>
                    <a:pt x="88694" y="38033"/>
                  </a:cubicBezTo>
                  <a:cubicBezTo>
                    <a:pt x="90601" y="38033"/>
                    <a:pt x="93431" y="37603"/>
                    <a:pt x="94557" y="36044"/>
                  </a:cubicBezTo>
                  <a:cubicBezTo>
                    <a:pt x="95174" y="35188"/>
                    <a:pt x="95192" y="34137"/>
                    <a:pt x="94603" y="32916"/>
                  </a:cubicBezTo>
                  <a:cubicBezTo>
                    <a:pt x="94288" y="32270"/>
                    <a:pt x="93773" y="31764"/>
                    <a:pt x="93264" y="31313"/>
                  </a:cubicBezTo>
                  <a:cubicBezTo>
                    <a:pt x="92006" y="30191"/>
                    <a:pt x="90623" y="29188"/>
                    <a:pt x="89155" y="28332"/>
                  </a:cubicBezTo>
                  <a:cubicBezTo>
                    <a:pt x="89460" y="26668"/>
                    <a:pt x="89674" y="24941"/>
                    <a:pt x="89789" y="23186"/>
                  </a:cubicBezTo>
                  <a:cubicBezTo>
                    <a:pt x="90470" y="23559"/>
                    <a:pt x="91410" y="24121"/>
                    <a:pt x="91887" y="24446"/>
                  </a:cubicBezTo>
                  <a:cubicBezTo>
                    <a:pt x="94830" y="26440"/>
                    <a:pt x="96959" y="28913"/>
                    <a:pt x="98045" y="31601"/>
                  </a:cubicBezTo>
                  <a:cubicBezTo>
                    <a:pt x="99668" y="35662"/>
                    <a:pt x="98698" y="40436"/>
                    <a:pt x="95738" y="42952"/>
                  </a:cubicBezTo>
                  <a:cubicBezTo>
                    <a:pt x="93599" y="44771"/>
                    <a:pt x="90832" y="45336"/>
                    <a:pt x="87962" y="45336"/>
                  </a:cubicBezTo>
                  <a:cubicBezTo>
                    <a:pt x="86218" y="45336"/>
                    <a:pt x="84436" y="45127"/>
                    <a:pt x="82734" y="44865"/>
                  </a:cubicBezTo>
                  <a:cubicBezTo>
                    <a:pt x="82196" y="44779"/>
                    <a:pt x="81657" y="44691"/>
                    <a:pt x="81120" y="44602"/>
                  </a:cubicBezTo>
                  <a:cubicBezTo>
                    <a:pt x="70827" y="42879"/>
                    <a:pt x="60952" y="40010"/>
                    <a:pt x="52652" y="37431"/>
                  </a:cubicBezTo>
                  <a:cubicBezTo>
                    <a:pt x="39224" y="33268"/>
                    <a:pt x="29194" y="29540"/>
                    <a:pt x="20135" y="25339"/>
                  </a:cubicBezTo>
                  <a:lnTo>
                    <a:pt x="19974" y="25266"/>
                  </a:lnTo>
                  <a:cubicBezTo>
                    <a:pt x="19859" y="25214"/>
                    <a:pt x="19743" y="25160"/>
                    <a:pt x="19622" y="25103"/>
                  </a:cubicBezTo>
                  <a:cubicBezTo>
                    <a:pt x="16301" y="23551"/>
                    <a:pt x="12064" y="21438"/>
                    <a:pt x="8320" y="18698"/>
                  </a:cubicBezTo>
                  <a:lnTo>
                    <a:pt x="7762" y="18272"/>
                  </a:lnTo>
                  <a:cubicBezTo>
                    <a:pt x="6166" y="17041"/>
                    <a:pt x="4557" y="15583"/>
                    <a:pt x="3351" y="14275"/>
                  </a:cubicBezTo>
                  <a:cubicBezTo>
                    <a:pt x="1536" y="12309"/>
                    <a:pt x="656" y="10282"/>
                    <a:pt x="807" y="8415"/>
                  </a:cubicBezTo>
                  <a:cubicBezTo>
                    <a:pt x="932" y="6841"/>
                    <a:pt x="1782" y="5427"/>
                    <a:pt x="3335" y="4210"/>
                  </a:cubicBezTo>
                  <a:cubicBezTo>
                    <a:pt x="3422" y="4139"/>
                    <a:pt x="3516" y="4073"/>
                    <a:pt x="3610" y="4005"/>
                  </a:cubicBezTo>
                  <a:lnTo>
                    <a:pt x="3732" y="3918"/>
                  </a:lnTo>
                  <a:cubicBezTo>
                    <a:pt x="5199" y="2878"/>
                    <a:pt x="7032" y="2122"/>
                    <a:pt x="9503" y="1534"/>
                  </a:cubicBezTo>
                  <a:cubicBezTo>
                    <a:pt x="12017" y="943"/>
                    <a:pt x="14592" y="646"/>
                    <a:pt x="17178" y="646"/>
                  </a:cubicBezTo>
                  <a:close/>
                  <a:moveTo>
                    <a:pt x="17160" y="1"/>
                  </a:moveTo>
                  <a:cubicBezTo>
                    <a:pt x="14530" y="1"/>
                    <a:pt x="11911" y="305"/>
                    <a:pt x="9354" y="907"/>
                  </a:cubicBezTo>
                  <a:cubicBezTo>
                    <a:pt x="6800" y="1514"/>
                    <a:pt x="4896" y="2304"/>
                    <a:pt x="3357" y="3395"/>
                  </a:cubicBezTo>
                  <a:lnTo>
                    <a:pt x="3235" y="3482"/>
                  </a:lnTo>
                  <a:cubicBezTo>
                    <a:pt x="3130" y="3556"/>
                    <a:pt x="3029" y="3629"/>
                    <a:pt x="2935" y="3703"/>
                  </a:cubicBezTo>
                  <a:cubicBezTo>
                    <a:pt x="1237" y="5035"/>
                    <a:pt x="305" y="6600"/>
                    <a:pt x="165" y="8360"/>
                  </a:cubicBezTo>
                  <a:cubicBezTo>
                    <a:pt x="0" y="10410"/>
                    <a:pt x="938" y="12604"/>
                    <a:pt x="2877" y="14706"/>
                  </a:cubicBezTo>
                  <a:cubicBezTo>
                    <a:pt x="3923" y="15840"/>
                    <a:pt x="5264" y="17083"/>
                    <a:pt x="6641" y="18201"/>
                  </a:cubicBezTo>
                  <a:lnTo>
                    <a:pt x="6593" y="18201"/>
                  </a:lnTo>
                  <a:lnTo>
                    <a:pt x="7352" y="18778"/>
                  </a:lnTo>
                  <a:cubicBezTo>
                    <a:pt x="11282" y="21764"/>
                    <a:pt x="15827" y="24038"/>
                    <a:pt x="19346" y="25684"/>
                  </a:cubicBezTo>
                  <a:cubicBezTo>
                    <a:pt x="19467" y="25742"/>
                    <a:pt x="19588" y="25798"/>
                    <a:pt x="19707" y="25852"/>
                  </a:cubicBezTo>
                  <a:lnTo>
                    <a:pt x="19864" y="25924"/>
                  </a:lnTo>
                  <a:cubicBezTo>
                    <a:pt x="28951" y="30136"/>
                    <a:pt x="39005" y="33875"/>
                    <a:pt x="52461" y="38045"/>
                  </a:cubicBezTo>
                  <a:cubicBezTo>
                    <a:pt x="60783" y="40630"/>
                    <a:pt x="70682" y="43507"/>
                    <a:pt x="81013" y="45235"/>
                  </a:cubicBezTo>
                  <a:cubicBezTo>
                    <a:pt x="81553" y="45326"/>
                    <a:pt x="82094" y="45414"/>
                    <a:pt x="82636" y="45499"/>
                  </a:cubicBezTo>
                  <a:cubicBezTo>
                    <a:pt x="84369" y="45768"/>
                    <a:pt x="86184" y="45979"/>
                    <a:pt x="87969" y="45979"/>
                  </a:cubicBezTo>
                  <a:cubicBezTo>
                    <a:pt x="90965" y="45979"/>
                    <a:pt x="93874" y="45382"/>
                    <a:pt x="96157" y="43442"/>
                  </a:cubicBezTo>
                  <a:cubicBezTo>
                    <a:pt x="99324" y="40754"/>
                    <a:pt x="100369" y="35674"/>
                    <a:pt x="98645" y="31362"/>
                  </a:cubicBezTo>
                  <a:cubicBezTo>
                    <a:pt x="97511" y="28555"/>
                    <a:pt x="95300" y="25980"/>
                    <a:pt x="92253" y="23914"/>
                  </a:cubicBezTo>
                  <a:cubicBezTo>
                    <a:pt x="91633" y="23491"/>
                    <a:pt x="90318" y="22718"/>
                    <a:pt x="89646" y="22382"/>
                  </a:cubicBezTo>
                  <a:lnTo>
                    <a:pt x="89210" y="22164"/>
                  </a:lnTo>
                  <a:lnTo>
                    <a:pt x="89182" y="22651"/>
                  </a:lnTo>
                  <a:cubicBezTo>
                    <a:pt x="89072" y="24629"/>
                    <a:pt x="88838" y="26574"/>
                    <a:pt x="88487" y="28435"/>
                  </a:cubicBezTo>
                  <a:lnTo>
                    <a:pt x="88444" y="28659"/>
                  </a:lnTo>
                  <a:lnTo>
                    <a:pt x="88642" y="28772"/>
                  </a:lnTo>
                  <a:cubicBezTo>
                    <a:pt x="90145" y="29631"/>
                    <a:pt x="91555" y="30649"/>
                    <a:pt x="92839" y="31791"/>
                  </a:cubicBezTo>
                  <a:cubicBezTo>
                    <a:pt x="93300" y="32199"/>
                    <a:pt x="93763" y="32650"/>
                    <a:pt x="94028" y="33193"/>
                  </a:cubicBezTo>
                  <a:cubicBezTo>
                    <a:pt x="94502" y="34183"/>
                    <a:pt x="94507" y="35016"/>
                    <a:pt x="94037" y="35667"/>
                  </a:cubicBezTo>
                  <a:cubicBezTo>
                    <a:pt x="93098" y="36964"/>
                    <a:pt x="90480" y="37388"/>
                    <a:pt x="88666" y="37388"/>
                  </a:cubicBezTo>
                  <a:cubicBezTo>
                    <a:pt x="88256" y="37388"/>
                    <a:pt x="87886" y="37366"/>
                    <a:pt x="87587" y="37328"/>
                  </a:cubicBezTo>
                  <a:cubicBezTo>
                    <a:pt x="87074" y="37263"/>
                    <a:pt x="86563" y="37192"/>
                    <a:pt x="86050" y="37122"/>
                  </a:cubicBezTo>
                  <a:cubicBezTo>
                    <a:pt x="73414" y="35385"/>
                    <a:pt x="60988" y="32076"/>
                    <a:pt x="48973" y="28877"/>
                  </a:cubicBezTo>
                  <a:cubicBezTo>
                    <a:pt x="39295" y="26308"/>
                    <a:pt x="29292" y="23650"/>
                    <a:pt x="19934" y="19384"/>
                  </a:cubicBezTo>
                  <a:cubicBezTo>
                    <a:pt x="19125" y="19017"/>
                    <a:pt x="18395" y="18672"/>
                    <a:pt x="17701" y="18330"/>
                  </a:cubicBezTo>
                  <a:cubicBezTo>
                    <a:pt x="17018" y="17991"/>
                    <a:pt x="16089" y="17499"/>
                    <a:pt x="15430" y="17146"/>
                  </a:cubicBezTo>
                  <a:cubicBezTo>
                    <a:pt x="12485" y="15586"/>
                    <a:pt x="9314" y="13557"/>
                    <a:pt x="8125" y="10355"/>
                  </a:cubicBezTo>
                  <a:cubicBezTo>
                    <a:pt x="7782" y="9444"/>
                    <a:pt x="7764" y="8757"/>
                    <a:pt x="8063" y="8315"/>
                  </a:cubicBezTo>
                  <a:cubicBezTo>
                    <a:pt x="8632" y="7474"/>
                    <a:pt x="10318" y="7441"/>
                    <a:pt x="11809" y="7408"/>
                  </a:cubicBezTo>
                  <a:cubicBezTo>
                    <a:pt x="12345" y="7398"/>
                    <a:pt x="12851" y="7386"/>
                    <a:pt x="13292" y="7340"/>
                  </a:cubicBezTo>
                  <a:cubicBezTo>
                    <a:pt x="14431" y="7215"/>
                    <a:pt x="15576" y="7152"/>
                    <a:pt x="16722" y="7152"/>
                  </a:cubicBezTo>
                  <a:cubicBezTo>
                    <a:pt x="18785" y="7152"/>
                    <a:pt x="20852" y="7355"/>
                    <a:pt x="22899" y="7759"/>
                  </a:cubicBezTo>
                  <a:lnTo>
                    <a:pt x="23140" y="7805"/>
                  </a:lnTo>
                  <a:lnTo>
                    <a:pt x="23248" y="7586"/>
                  </a:lnTo>
                  <a:cubicBezTo>
                    <a:pt x="24257" y="5538"/>
                    <a:pt x="25501" y="3583"/>
                    <a:pt x="26950" y="1773"/>
                  </a:cubicBezTo>
                  <a:lnTo>
                    <a:pt x="27327" y="1302"/>
                  </a:lnTo>
                  <a:lnTo>
                    <a:pt x="26726" y="1253"/>
                  </a:lnTo>
                  <a:cubicBezTo>
                    <a:pt x="25534" y="1156"/>
                    <a:pt x="24296" y="912"/>
                    <a:pt x="23101" y="675"/>
                  </a:cubicBezTo>
                  <a:cubicBezTo>
                    <a:pt x="21691" y="397"/>
                    <a:pt x="20233" y="110"/>
                    <a:pt x="18775" y="39"/>
                  </a:cubicBezTo>
                  <a:cubicBezTo>
                    <a:pt x="18237" y="13"/>
                    <a:pt x="17698" y="1"/>
                    <a:pt x="171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0" name="Google Shape;910;p1"/>
            <p:cNvSpPr/>
            <p:nvPr/>
          </p:nvSpPr>
          <p:spPr>
            <a:xfrm>
              <a:off x="2943200" y="2044850"/>
              <a:ext cx="20075" cy="15550"/>
            </a:xfrm>
            <a:custGeom>
              <a:rect b="b" l="l" r="r" t="t"/>
              <a:pathLst>
                <a:path extrusionOk="0" h="622" w="803">
                  <a:moveTo>
                    <a:pt x="402" y="0"/>
                  </a:moveTo>
                  <a:cubicBezTo>
                    <a:pt x="2" y="0"/>
                    <a:pt x="1" y="621"/>
                    <a:pt x="402" y="621"/>
                  </a:cubicBezTo>
                  <a:cubicBezTo>
                    <a:pt x="803" y="621"/>
                    <a:pt x="803" y="0"/>
                    <a:pt x="402"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1" name="Google Shape;911;p1"/>
            <p:cNvSpPr/>
            <p:nvPr/>
          </p:nvSpPr>
          <p:spPr>
            <a:xfrm>
              <a:off x="2981500" y="2050900"/>
              <a:ext cx="15725" cy="12175"/>
            </a:xfrm>
            <a:custGeom>
              <a:rect b="b" l="l" r="r" t="t"/>
              <a:pathLst>
                <a:path extrusionOk="0" h="487" w="629">
                  <a:moveTo>
                    <a:pt x="315" y="1"/>
                  </a:moveTo>
                  <a:cubicBezTo>
                    <a:pt x="2" y="1"/>
                    <a:pt x="0" y="486"/>
                    <a:pt x="315" y="486"/>
                  </a:cubicBezTo>
                  <a:cubicBezTo>
                    <a:pt x="629" y="486"/>
                    <a:pt x="629" y="1"/>
                    <a:pt x="315" y="1"/>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2" name="Google Shape;912;p1"/>
            <p:cNvSpPr/>
            <p:nvPr/>
          </p:nvSpPr>
          <p:spPr>
            <a:xfrm>
              <a:off x="3031225" y="2068575"/>
              <a:ext cx="16875" cy="13075"/>
            </a:xfrm>
            <a:custGeom>
              <a:rect b="b" l="l" r="r" t="t"/>
              <a:pathLst>
                <a:path extrusionOk="0" h="523" w="675">
                  <a:moveTo>
                    <a:pt x="337" y="0"/>
                  </a:moveTo>
                  <a:cubicBezTo>
                    <a:pt x="1" y="0"/>
                    <a:pt x="1" y="522"/>
                    <a:pt x="337" y="522"/>
                  </a:cubicBezTo>
                  <a:cubicBezTo>
                    <a:pt x="674" y="522"/>
                    <a:pt x="674" y="0"/>
                    <a:pt x="337"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3" name="Google Shape;913;p1"/>
            <p:cNvSpPr/>
            <p:nvPr/>
          </p:nvSpPr>
          <p:spPr>
            <a:xfrm>
              <a:off x="3018250" y="2010975"/>
              <a:ext cx="52300" cy="23450"/>
            </a:xfrm>
            <a:custGeom>
              <a:rect b="b" l="l" r="r" t="t"/>
              <a:pathLst>
                <a:path extrusionOk="0" h="938" w="2092">
                  <a:moveTo>
                    <a:pt x="575" y="0"/>
                  </a:moveTo>
                  <a:cubicBezTo>
                    <a:pt x="75" y="0"/>
                    <a:pt x="0" y="747"/>
                    <a:pt x="562" y="813"/>
                  </a:cubicBezTo>
                  <a:cubicBezTo>
                    <a:pt x="901" y="854"/>
                    <a:pt x="1241" y="896"/>
                    <a:pt x="1580" y="935"/>
                  </a:cubicBezTo>
                  <a:cubicBezTo>
                    <a:pt x="1595" y="936"/>
                    <a:pt x="1609" y="937"/>
                    <a:pt x="1623" y="937"/>
                  </a:cubicBezTo>
                  <a:cubicBezTo>
                    <a:pt x="2011" y="937"/>
                    <a:pt x="2092" y="254"/>
                    <a:pt x="1681" y="183"/>
                  </a:cubicBezTo>
                  <a:cubicBezTo>
                    <a:pt x="1345" y="126"/>
                    <a:pt x="1008" y="68"/>
                    <a:pt x="670" y="9"/>
                  </a:cubicBezTo>
                  <a:cubicBezTo>
                    <a:pt x="637" y="3"/>
                    <a:pt x="605" y="0"/>
                    <a:pt x="575"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4" name="Google Shape;914;p1"/>
            <p:cNvSpPr/>
            <p:nvPr/>
          </p:nvSpPr>
          <p:spPr>
            <a:xfrm>
              <a:off x="3101875" y="2076050"/>
              <a:ext cx="20075" cy="15550"/>
            </a:xfrm>
            <a:custGeom>
              <a:rect b="b" l="l" r="r" t="t"/>
              <a:pathLst>
                <a:path extrusionOk="0" h="622" w="803">
                  <a:moveTo>
                    <a:pt x="401" y="1"/>
                  </a:moveTo>
                  <a:cubicBezTo>
                    <a:pt x="2" y="1"/>
                    <a:pt x="1" y="622"/>
                    <a:pt x="401" y="622"/>
                  </a:cubicBezTo>
                  <a:cubicBezTo>
                    <a:pt x="803" y="622"/>
                    <a:pt x="803" y="1"/>
                    <a:pt x="401" y="1"/>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5" name="Google Shape;915;p1"/>
            <p:cNvSpPr/>
            <p:nvPr/>
          </p:nvSpPr>
          <p:spPr>
            <a:xfrm>
              <a:off x="3116000" y="2024950"/>
              <a:ext cx="40450" cy="24375"/>
            </a:xfrm>
            <a:custGeom>
              <a:rect b="b" l="l" r="r" t="t"/>
              <a:pathLst>
                <a:path extrusionOk="0" h="975" w="1618">
                  <a:moveTo>
                    <a:pt x="1176" y="1"/>
                  </a:moveTo>
                  <a:cubicBezTo>
                    <a:pt x="1168" y="1"/>
                    <a:pt x="1160" y="1"/>
                    <a:pt x="1152" y="1"/>
                  </a:cubicBezTo>
                  <a:lnTo>
                    <a:pt x="465" y="45"/>
                  </a:lnTo>
                  <a:cubicBezTo>
                    <a:pt x="216" y="61"/>
                    <a:pt x="1" y="247"/>
                    <a:pt x="1" y="509"/>
                  </a:cubicBezTo>
                  <a:cubicBezTo>
                    <a:pt x="1" y="740"/>
                    <a:pt x="200" y="975"/>
                    <a:pt x="441" y="975"/>
                  </a:cubicBezTo>
                  <a:cubicBezTo>
                    <a:pt x="449" y="975"/>
                    <a:pt x="457" y="974"/>
                    <a:pt x="465" y="974"/>
                  </a:cubicBezTo>
                  <a:lnTo>
                    <a:pt x="1152" y="931"/>
                  </a:lnTo>
                  <a:cubicBezTo>
                    <a:pt x="1402" y="915"/>
                    <a:pt x="1618" y="728"/>
                    <a:pt x="1618" y="467"/>
                  </a:cubicBezTo>
                  <a:cubicBezTo>
                    <a:pt x="1618" y="236"/>
                    <a:pt x="1417" y="1"/>
                    <a:pt x="1176" y="1"/>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6" name="Google Shape;916;p1"/>
            <p:cNvSpPr/>
            <p:nvPr/>
          </p:nvSpPr>
          <p:spPr>
            <a:xfrm>
              <a:off x="3200675" y="2089275"/>
              <a:ext cx="17975" cy="13975"/>
            </a:xfrm>
            <a:custGeom>
              <a:rect b="b" l="l" r="r" t="t"/>
              <a:pathLst>
                <a:path extrusionOk="0" h="559" w="719">
                  <a:moveTo>
                    <a:pt x="359" y="0"/>
                  </a:moveTo>
                  <a:cubicBezTo>
                    <a:pt x="1" y="0"/>
                    <a:pt x="1" y="558"/>
                    <a:pt x="359" y="558"/>
                  </a:cubicBezTo>
                  <a:cubicBezTo>
                    <a:pt x="360" y="558"/>
                    <a:pt x="361" y="558"/>
                    <a:pt x="362" y="558"/>
                  </a:cubicBezTo>
                  <a:cubicBezTo>
                    <a:pt x="719" y="558"/>
                    <a:pt x="718" y="0"/>
                    <a:pt x="359"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7" name="Google Shape;917;p1"/>
            <p:cNvSpPr/>
            <p:nvPr/>
          </p:nvSpPr>
          <p:spPr>
            <a:xfrm>
              <a:off x="3226050" y="2029600"/>
              <a:ext cx="36500" cy="25850"/>
            </a:xfrm>
            <a:custGeom>
              <a:rect b="b" l="l" r="r" t="t"/>
              <a:pathLst>
                <a:path extrusionOk="0" h="1034" w="1460">
                  <a:moveTo>
                    <a:pt x="582" y="0"/>
                  </a:moveTo>
                  <a:cubicBezTo>
                    <a:pt x="248" y="0"/>
                    <a:pt x="1" y="336"/>
                    <a:pt x="88" y="656"/>
                  </a:cubicBezTo>
                  <a:cubicBezTo>
                    <a:pt x="152" y="887"/>
                    <a:pt x="369" y="1034"/>
                    <a:pt x="594" y="1034"/>
                  </a:cubicBezTo>
                  <a:cubicBezTo>
                    <a:pt x="681" y="1034"/>
                    <a:pt x="769" y="1012"/>
                    <a:pt x="850" y="964"/>
                  </a:cubicBezTo>
                  <a:cubicBezTo>
                    <a:pt x="925" y="921"/>
                    <a:pt x="998" y="876"/>
                    <a:pt x="1075" y="833"/>
                  </a:cubicBezTo>
                  <a:cubicBezTo>
                    <a:pt x="1459" y="609"/>
                    <a:pt x="1293" y="6"/>
                    <a:pt x="851" y="2"/>
                  </a:cubicBezTo>
                  <a:cubicBezTo>
                    <a:pt x="764" y="2"/>
                    <a:pt x="678" y="0"/>
                    <a:pt x="588" y="0"/>
                  </a:cubicBezTo>
                  <a:cubicBezTo>
                    <a:pt x="586" y="0"/>
                    <a:pt x="584" y="0"/>
                    <a:pt x="582"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8" name="Google Shape;918;p1"/>
            <p:cNvSpPr/>
            <p:nvPr/>
          </p:nvSpPr>
          <p:spPr>
            <a:xfrm>
              <a:off x="3266575" y="2075175"/>
              <a:ext cx="33100" cy="27025"/>
            </a:xfrm>
            <a:custGeom>
              <a:rect b="b" l="l" r="r" t="t"/>
              <a:pathLst>
                <a:path extrusionOk="0" h="1081" w="1324">
                  <a:moveTo>
                    <a:pt x="814" y="0"/>
                  </a:moveTo>
                  <a:cubicBezTo>
                    <a:pt x="743" y="0"/>
                    <a:pt x="673" y="19"/>
                    <a:pt x="613" y="63"/>
                  </a:cubicBezTo>
                  <a:cubicBezTo>
                    <a:pt x="497" y="147"/>
                    <a:pt x="382" y="232"/>
                    <a:pt x="267" y="317"/>
                  </a:cubicBezTo>
                  <a:cubicBezTo>
                    <a:pt x="90" y="447"/>
                    <a:pt x="0" y="673"/>
                    <a:pt x="122" y="879"/>
                  </a:cubicBezTo>
                  <a:cubicBezTo>
                    <a:pt x="197" y="1007"/>
                    <a:pt x="337" y="1081"/>
                    <a:pt x="479" y="1081"/>
                  </a:cubicBezTo>
                  <a:cubicBezTo>
                    <a:pt x="549" y="1081"/>
                    <a:pt x="620" y="1063"/>
                    <a:pt x="684" y="1025"/>
                  </a:cubicBezTo>
                  <a:cubicBezTo>
                    <a:pt x="806" y="953"/>
                    <a:pt x="929" y="881"/>
                    <a:pt x="1052" y="810"/>
                  </a:cubicBezTo>
                  <a:cubicBezTo>
                    <a:pt x="1251" y="693"/>
                    <a:pt x="1324" y="420"/>
                    <a:pt x="1205" y="218"/>
                  </a:cubicBezTo>
                  <a:cubicBezTo>
                    <a:pt x="1131" y="91"/>
                    <a:pt x="970" y="0"/>
                    <a:pt x="814"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19" name="Google Shape;919;p1"/>
            <p:cNvSpPr/>
            <p:nvPr/>
          </p:nvSpPr>
          <p:spPr>
            <a:xfrm>
              <a:off x="3327875" y="2047525"/>
              <a:ext cx="13050" cy="10175"/>
            </a:xfrm>
            <a:custGeom>
              <a:rect b="b" l="l" r="r" t="t"/>
              <a:pathLst>
                <a:path extrusionOk="0" h="407" w="522">
                  <a:moveTo>
                    <a:pt x="262" y="0"/>
                  </a:moveTo>
                  <a:cubicBezTo>
                    <a:pt x="2" y="0"/>
                    <a:pt x="0" y="406"/>
                    <a:pt x="262" y="406"/>
                  </a:cubicBezTo>
                  <a:cubicBezTo>
                    <a:pt x="522" y="406"/>
                    <a:pt x="522" y="0"/>
                    <a:pt x="262"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20" name="Google Shape;920;p1"/>
            <p:cNvSpPr/>
            <p:nvPr/>
          </p:nvSpPr>
          <p:spPr>
            <a:xfrm>
              <a:off x="3381725" y="2022875"/>
              <a:ext cx="19450" cy="15100"/>
            </a:xfrm>
            <a:custGeom>
              <a:rect b="b" l="l" r="r" t="t"/>
              <a:pathLst>
                <a:path extrusionOk="0" h="604" w="778">
                  <a:moveTo>
                    <a:pt x="389" y="1"/>
                  </a:moveTo>
                  <a:cubicBezTo>
                    <a:pt x="0" y="1"/>
                    <a:pt x="0" y="603"/>
                    <a:pt x="389" y="603"/>
                  </a:cubicBezTo>
                  <a:cubicBezTo>
                    <a:pt x="778" y="603"/>
                    <a:pt x="778" y="1"/>
                    <a:pt x="389" y="1"/>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21" name="Google Shape;921;p1"/>
            <p:cNvSpPr/>
            <p:nvPr/>
          </p:nvSpPr>
          <p:spPr>
            <a:xfrm>
              <a:off x="3403575" y="2029375"/>
              <a:ext cx="34650" cy="24800"/>
            </a:xfrm>
            <a:custGeom>
              <a:rect b="b" l="l" r="r" t="t"/>
              <a:pathLst>
                <a:path extrusionOk="0" h="992" w="1386">
                  <a:moveTo>
                    <a:pt x="868" y="0"/>
                  </a:moveTo>
                  <a:cubicBezTo>
                    <a:pt x="807" y="0"/>
                    <a:pt x="743" y="19"/>
                    <a:pt x="678" y="63"/>
                  </a:cubicBezTo>
                  <a:cubicBezTo>
                    <a:pt x="561" y="142"/>
                    <a:pt x="441" y="222"/>
                    <a:pt x="324" y="301"/>
                  </a:cubicBezTo>
                  <a:cubicBezTo>
                    <a:pt x="1" y="519"/>
                    <a:pt x="197" y="992"/>
                    <a:pt x="502" y="992"/>
                  </a:cubicBezTo>
                  <a:cubicBezTo>
                    <a:pt x="563" y="992"/>
                    <a:pt x="627" y="974"/>
                    <a:pt x="693" y="931"/>
                  </a:cubicBezTo>
                  <a:cubicBezTo>
                    <a:pt x="811" y="855"/>
                    <a:pt x="932" y="778"/>
                    <a:pt x="1051" y="700"/>
                  </a:cubicBezTo>
                  <a:cubicBezTo>
                    <a:pt x="1385" y="486"/>
                    <a:pt x="1175" y="0"/>
                    <a:pt x="868"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22" name="Google Shape;922;p1"/>
            <p:cNvSpPr/>
            <p:nvPr/>
          </p:nvSpPr>
          <p:spPr>
            <a:xfrm>
              <a:off x="3327300" y="1648700"/>
              <a:ext cx="162425" cy="347050"/>
            </a:xfrm>
            <a:custGeom>
              <a:rect b="b" l="l" r="r" t="t"/>
              <a:pathLst>
                <a:path extrusionOk="0" h="13882" w="6497">
                  <a:moveTo>
                    <a:pt x="697" y="1"/>
                  </a:moveTo>
                  <a:cubicBezTo>
                    <a:pt x="298" y="1"/>
                    <a:pt x="1" y="578"/>
                    <a:pt x="327" y="926"/>
                  </a:cubicBezTo>
                  <a:cubicBezTo>
                    <a:pt x="3527" y="4352"/>
                    <a:pt x="4807" y="8678"/>
                    <a:pt x="3446" y="13264"/>
                  </a:cubicBezTo>
                  <a:cubicBezTo>
                    <a:pt x="3344" y="13606"/>
                    <a:pt x="3661" y="13882"/>
                    <a:pt x="3957" y="13882"/>
                  </a:cubicBezTo>
                  <a:cubicBezTo>
                    <a:pt x="4108" y="13882"/>
                    <a:pt x="4253" y="13810"/>
                    <a:pt x="4335" y="13640"/>
                  </a:cubicBezTo>
                  <a:cubicBezTo>
                    <a:pt x="6496" y="9097"/>
                    <a:pt x="5202" y="3043"/>
                    <a:pt x="969" y="93"/>
                  </a:cubicBezTo>
                  <a:cubicBezTo>
                    <a:pt x="877" y="28"/>
                    <a:pt x="785" y="1"/>
                    <a:pt x="697" y="1"/>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23" name="Google Shape;923;p1"/>
            <p:cNvSpPr/>
            <p:nvPr/>
          </p:nvSpPr>
          <p:spPr>
            <a:xfrm>
              <a:off x="3313200" y="1693775"/>
              <a:ext cx="37050" cy="39825"/>
            </a:xfrm>
            <a:custGeom>
              <a:rect b="b" l="l" r="r" t="t"/>
              <a:pathLst>
                <a:path extrusionOk="0" h="1593" w="1482">
                  <a:moveTo>
                    <a:pt x="508" y="0"/>
                  </a:moveTo>
                  <a:cubicBezTo>
                    <a:pt x="436" y="0"/>
                    <a:pt x="362" y="19"/>
                    <a:pt x="291" y="61"/>
                  </a:cubicBezTo>
                  <a:cubicBezTo>
                    <a:pt x="84" y="180"/>
                    <a:pt x="0" y="469"/>
                    <a:pt x="128" y="677"/>
                  </a:cubicBezTo>
                  <a:cubicBezTo>
                    <a:pt x="279" y="922"/>
                    <a:pt x="443" y="1149"/>
                    <a:pt x="617" y="1379"/>
                  </a:cubicBezTo>
                  <a:cubicBezTo>
                    <a:pt x="716" y="1506"/>
                    <a:pt x="855" y="1592"/>
                    <a:pt x="1004" y="1592"/>
                  </a:cubicBezTo>
                  <a:cubicBezTo>
                    <a:pt x="1072" y="1592"/>
                    <a:pt x="1141" y="1575"/>
                    <a:pt x="1210" y="1535"/>
                  </a:cubicBezTo>
                  <a:cubicBezTo>
                    <a:pt x="1414" y="1415"/>
                    <a:pt x="1481" y="1146"/>
                    <a:pt x="1366" y="942"/>
                  </a:cubicBezTo>
                  <a:cubicBezTo>
                    <a:pt x="1223" y="692"/>
                    <a:pt x="1074" y="457"/>
                    <a:pt x="906" y="221"/>
                  </a:cubicBezTo>
                  <a:cubicBezTo>
                    <a:pt x="811" y="87"/>
                    <a:pt x="663" y="0"/>
                    <a:pt x="508"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24" name="Google Shape;924;p1"/>
            <p:cNvSpPr/>
            <p:nvPr/>
          </p:nvSpPr>
          <p:spPr>
            <a:xfrm>
              <a:off x="3279175" y="1674675"/>
              <a:ext cx="35500" cy="27500"/>
            </a:xfrm>
            <a:custGeom>
              <a:rect b="b" l="l" r="r" t="t"/>
              <a:pathLst>
                <a:path extrusionOk="0" h="1100" w="1420">
                  <a:moveTo>
                    <a:pt x="710" y="0"/>
                  </a:moveTo>
                  <a:cubicBezTo>
                    <a:pt x="3" y="0"/>
                    <a:pt x="1" y="1100"/>
                    <a:pt x="711" y="1100"/>
                  </a:cubicBezTo>
                  <a:cubicBezTo>
                    <a:pt x="1419" y="1100"/>
                    <a:pt x="1419" y="0"/>
                    <a:pt x="711" y="0"/>
                  </a:cubicBezTo>
                  <a:cubicBezTo>
                    <a:pt x="711" y="0"/>
                    <a:pt x="710" y="0"/>
                    <a:pt x="710"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25" name="Google Shape;925;p1"/>
            <p:cNvSpPr/>
            <p:nvPr/>
          </p:nvSpPr>
          <p:spPr>
            <a:xfrm>
              <a:off x="1651225" y="1752500"/>
              <a:ext cx="39775" cy="30850"/>
            </a:xfrm>
            <a:custGeom>
              <a:rect b="b" l="l" r="r" t="t"/>
              <a:pathLst>
                <a:path extrusionOk="0" h="1234" w="1591">
                  <a:moveTo>
                    <a:pt x="795" y="1"/>
                  </a:moveTo>
                  <a:cubicBezTo>
                    <a:pt x="1" y="1"/>
                    <a:pt x="1" y="1233"/>
                    <a:pt x="795" y="1233"/>
                  </a:cubicBezTo>
                  <a:cubicBezTo>
                    <a:pt x="1587" y="1233"/>
                    <a:pt x="1590" y="1"/>
                    <a:pt x="7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26" name="Google Shape;926;p1"/>
            <p:cNvSpPr/>
            <p:nvPr/>
          </p:nvSpPr>
          <p:spPr>
            <a:xfrm>
              <a:off x="1673350" y="1866175"/>
              <a:ext cx="24975" cy="19400"/>
            </a:xfrm>
            <a:custGeom>
              <a:rect b="b" l="l" r="r" t="t"/>
              <a:pathLst>
                <a:path extrusionOk="0" h="776" w="999">
                  <a:moveTo>
                    <a:pt x="499" y="1"/>
                  </a:moveTo>
                  <a:cubicBezTo>
                    <a:pt x="0" y="1"/>
                    <a:pt x="0" y="775"/>
                    <a:pt x="499" y="775"/>
                  </a:cubicBezTo>
                  <a:cubicBezTo>
                    <a:pt x="997" y="775"/>
                    <a:pt x="998" y="1"/>
                    <a:pt x="4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27" name="Google Shape;927;p1"/>
            <p:cNvSpPr/>
            <p:nvPr/>
          </p:nvSpPr>
          <p:spPr>
            <a:xfrm>
              <a:off x="1777950" y="1825625"/>
              <a:ext cx="34150" cy="32075"/>
            </a:xfrm>
            <a:custGeom>
              <a:rect b="b" l="l" r="r" t="t"/>
              <a:pathLst>
                <a:path extrusionOk="0" h="1283" w="1366">
                  <a:moveTo>
                    <a:pt x="685" y="1"/>
                  </a:moveTo>
                  <a:cubicBezTo>
                    <a:pt x="483" y="1"/>
                    <a:pt x="275" y="92"/>
                    <a:pt x="194" y="279"/>
                  </a:cubicBezTo>
                  <a:cubicBezTo>
                    <a:pt x="169" y="338"/>
                    <a:pt x="143" y="396"/>
                    <a:pt x="119" y="457"/>
                  </a:cubicBezTo>
                  <a:cubicBezTo>
                    <a:pt x="0" y="728"/>
                    <a:pt x="37" y="1045"/>
                    <a:pt x="315" y="1208"/>
                  </a:cubicBezTo>
                  <a:cubicBezTo>
                    <a:pt x="404" y="1260"/>
                    <a:pt x="493" y="1283"/>
                    <a:pt x="580" y="1283"/>
                  </a:cubicBezTo>
                  <a:cubicBezTo>
                    <a:pt x="769" y="1283"/>
                    <a:pt x="945" y="1173"/>
                    <a:pt x="1067" y="1010"/>
                  </a:cubicBezTo>
                  <a:cubicBezTo>
                    <a:pt x="1104" y="960"/>
                    <a:pt x="1145" y="908"/>
                    <a:pt x="1182" y="857"/>
                  </a:cubicBezTo>
                  <a:cubicBezTo>
                    <a:pt x="1366" y="610"/>
                    <a:pt x="1220" y="218"/>
                    <a:pt x="976" y="74"/>
                  </a:cubicBezTo>
                  <a:cubicBezTo>
                    <a:pt x="893" y="25"/>
                    <a:pt x="790" y="1"/>
                    <a:pt x="68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28" name="Google Shape;928;p1"/>
            <p:cNvSpPr/>
            <p:nvPr/>
          </p:nvSpPr>
          <p:spPr>
            <a:xfrm>
              <a:off x="1729725" y="1941675"/>
              <a:ext cx="39200" cy="30400"/>
            </a:xfrm>
            <a:custGeom>
              <a:rect b="b" l="l" r="r" t="t"/>
              <a:pathLst>
                <a:path extrusionOk="0" h="1216" w="1568">
                  <a:moveTo>
                    <a:pt x="785" y="1"/>
                  </a:moveTo>
                  <a:cubicBezTo>
                    <a:pt x="3" y="1"/>
                    <a:pt x="0" y="1216"/>
                    <a:pt x="785" y="1216"/>
                  </a:cubicBezTo>
                  <a:cubicBezTo>
                    <a:pt x="786" y="1216"/>
                    <a:pt x="787" y="1216"/>
                    <a:pt x="788" y="1216"/>
                  </a:cubicBezTo>
                  <a:cubicBezTo>
                    <a:pt x="1567" y="1216"/>
                    <a:pt x="1567" y="1"/>
                    <a:pt x="78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29" name="Google Shape;929;p1"/>
            <p:cNvSpPr/>
            <p:nvPr/>
          </p:nvSpPr>
          <p:spPr>
            <a:xfrm>
              <a:off x="1843675" y="1909525"/>
              <a:ext cx="29475" cy="19975"/>
            </a:xfrm>
            <a:custGeom>
              <a:rect b="b" l="l" r="r" t="t"/>
              <a:pathLst>
                <a:path extrusionOk="0" h="799" w="1179">
                  <a:moveTo>
                    <a:pt x="688" y="1"/>
                  </a:moveTo>
                  <a:cubicBezTo>
                    <a:pt x="623" y="1"/>
                    <a:pt x="557" y="29"/>
                    <a:pt x="498" y="99"/>
                  </a:cubicBezTo>
                  <a:cubicBezTo>
                    <a:pt x="420" y="190"/>
                    <a:pt x="319" y="253"/>
                    <a:pt x="221" y="321"/>
                  </a:cubicBezTo>
                  <a:cubicBezTo>
                    <a:pt x="1" y="475"/>
                    <a:pt x="131" y="798"/>
                    <a:pt x="343" y="798"/>
                  </a:cubicBezTo>
                  <a:cubicBezTo>
                    <a:pt x="385" y="798"/>
                    <a:pt x="429" y="786"/>
                    <a:pt x="475" y="758"/>
                  </a:cubicBezTo>
                  <a:cubicBezTo>
                    <a:pt x="573" y="696"/>
                    <a:pt x="671" y="622"/>
                    <a:pt x="783" y="587"/>
                  </a:cubicBezTo>
                  <a:cubicBezTo>
                    <a:pt x="1179" y="468"/>
                    <a:pt x="948" y="1"/>
                    <a:pt x="68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30" name="Google Shape;930;p1"/>
            <p:cNvSpPr/>
            <p:nvPr/>
          </p:nvSpPr>
          <p:spPr>
            <a:xfrm>
              <a:off x="1976750" y="1931975"/>
              <a:ext cx="44975" cy="35725"/>
            </a:xfrm>
            <a:custGeom>
              <a:rect b="b" l="l" r="r" t="t"/>
              <a:pathLst>
                <a:path extrusionOk="0" h="1429" w="1799">
                  <a:moveTo>
                    <a:pt x="1028" y="1"/>
                  </a:moveTo>
                  <a:cubicBezTo>
                    <a:pt x="970" y="1"/>
                    <a:pt x="910" y="9"/>
                    <a:pt x="851" y="24"/>
                  </a:cubicBezTo>
                  <a:cubicBezTo>
                    <a:pt x="762" y="48"/>
                    <a:pt x="677" y="71"/>
                    <a:pt x="588" y="94"/>
                  </a:cubicBezTo>
                  <a:cubicBezTo>
                    <a:pt x="245" y="186"/>
                    <a:pt x="1" y="584"/>
                    <a:pt x="112" y="930"/>
                  </a:cubicBezTo>
                  <a:cubicBezTo>
                    <a:pt x="208" y="1227"/>
                    <a:pt x="473" y="1429"/>
                    <a:pt x="773" y="1429"/>
                  </a:cubicBezTo>
                  <a:cubicBezTo>
                    <a:pt x="831" y="1429"/>
                    <a:pt x="889" y="1421"/>
                    <a:pt x="949" y="1406"/>
                  </a:cubicBezTo>
                  <a:cubicBezTo>
                    <a:pt x="1036" y="1383"/>
                    <a:pt x="1122" y="1358"/>
                    <a:pt x="1212" y="1335"/>
                  </a:cubicBezTo>
                  <a:cubicBezTo>
                    <a:pt x="1554" y="1242"/>
                    <a:pt x="1798" y="845"/>
                    <a:pt x="1686" y="498"/>
                  </a:cubicBezTo>
                  <a:cubicBezTo>
                    <a:pt x="1591" y="203"/>
                    <a:pt x="1328" y="1"/>
                    <a:pt x="102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31" name="Google Shape;931;p1"/>
            <p:cNvSpPr/>
            <p:nvPr/>
          </p:nvSpPr>
          <p:spPr>
            <a:xfrm>
              <a:off x="1882600" y="2146425"/>
              <a:ext cx="38050" cy="29525"/>
            </a:xfrm>
            <a:custGeom>
              <a:rect b="b" l="l" r="r" t="t"/>
              <a:pathLst>
                <a:path extrusionOk="0" h="1181" w="1522">
                  <a:moveTo>
                    <a:pt x="760" y="0"/>
                  </a:moveTo>
                  <a:cubicBezTo>
                    <a:pt x="2" y="0"/>
                    <a:pt x="0" y="1181"/>
                    <a:pt x="760" y="1181"/>
                  </a:cubicBezTo>
                  <a:cubicBezTo>
                    <a:pt x="1520" y="1179"/>
                    <a:pt x="1522" y="0"/>
                    <a:pt x="76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32" name="Google Shape;932;p1"/>
            <p:cNvSpPr/>
            <p:nvPr/>
          </p:nvSpPr>
          <p:spPr>
            <a:xfrm>
              <a:off x="1938975" y="2041125"/>
              <a:ext cx="36875" cy="28625"/>
            </a:xfrm>
            <a:custGeom>
              <a:rect b="b" l="l" r="r" t="t"/>
              <a:pathLst>
                <a:path extrusionOk="0" h="1145" w="1475">
                  <a:moveTo>
                    <a:pt x="738" y="0"/>
                  </a:moveTo>
                  <a:cubicBezTo>
                    <a:pt x="1" y="0"/>
                    <a:pt x="1" y="1145"/>
                    <a:pt x="738" y="1145"/>
                  </a:cubicBezTo>
                  <a:cubicBezTo>
                    <a:pt x="1473" y="1143"/>
                    <a:pt x="1474" y="0"/>
                    <a:pt x="7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33" name="Google Shape;933;p1"/>
            <p:cNvSpPr/>
            <p:nvPr/>
          </p:nvSpPr>
          <p:spPr>
            <a:xfrm>
              <a:off x="1888975" y="2012825"/>
              <a:ext cx="29325" cy="22800"/>
            </a:xfrm>
            <a:custGeom>
              <a:rect b="b" l="l" r="r" t="t"/>
              <a:pathLst>
                <a:path extrusionOk="0" h="912" w="1173">
                  <a:moveTo>
                    <a:pt x="586" y="1"/>
                  </a:moveTo>
                  <a:cubicBezTo>
                    <a:pt x="1" y="1"/>
                    <a:pt x="1" y="911"/>
                    <a:pt x="586" y="911"/>
                  </a:cubicBezTo>
                  <a:cubicBezTo>
                    <a:pt x="1171" y="911"/>
                    <a:pt x="1173" y="1"/>
                    <a:pt x="58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34" name="Google Shape;934;p1"/>
            <p:cNvSpPr/>
            <p:nvPr/>
          </p:nvSpPr>
          <p:spPr>
            <a:xfrm>
              <a:off x="2030800" y="2183125"/>
              <a:ext cx="32825" cy="25475"/>
            </a:xfrm>
            <a:custGeom>
              <a:rect b="b" l="l" r="r" t="t"/>
              <a:pathLst>
                <a:path extrusionOk="0" h="1019" w="1313">
                  <a:moveTo>
                    <a:pt x="656" y="0"/>
                  </a:moveTo>
                  <a:cubicBezTo>
                    <a:pt x="1" y="0"/>
                    <a:pt x="1" y="1019"/>
                    <a:pt x="656" y="1019"/>
                  </a:cubicBezTo>
                  <a:cubicBezTo>
                    <a:pt x="1312" y="1019"/>
                    <a:pt x="1312" y="0"/>
                    <a:pt x="65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35" name="Google Shape;935;p1"/>
            <p:cNvSpPr/>
            <p:nvPr/>
          </p:nvSpPr>
          <p:spPr>
            <a:xfrm>
              <a:off x="2017875" y="2229750"/>
              <a:ext cx="43825" cy="34025"/>
            </a:xfrm>
            <a:custGeom>
              <a:rect b="b" l="l" r="r" t="t"/>
              <a:pathLst>
                <a:path extrusionOk="0" h="1361" w="1753">
                  <a:moveTo>
                    <a:pt x="877" y="0"/>
                  </a:moveTo>
                  <a:cubicBezTo>
                    <a:pt x="2" y="0"/>
                    <a:pt x="0" y="1360"/>
                    <a:pt x="877" y="1360"/>
                  </a:cubicBezTo>
                  <a:cubicBezTo>
                    <a:pt x="1751" y="1360"/>
                    <a:pt x="1753" y="0"/>
                    <a:pt x="8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36" name="Google Shape;936;p1"/>
            <p:cNvSpPr/>
            <p:nvPr/>
          </p:nvSpPr>
          <p:spPr>
            <a:xfrm>
              <a:off x="2155600" y="2167800"/>
              <a:ext cx="25300" cy="19650"/>
            </a:xfrm>
            <a:custGeom>
              <a:rect b="b" l="l" r="r" t="t"/>
              <a:pathLst>
                <a:path extrusionOk="0" h="786" w="1012">
                  <a:moveTo>
                    <a:pt x="506" y="0"/>
                  </a:moveTo>
                  <a:cubicBezTo>
                    <a:pt x="2" y="0"/>
                    <a:pt x="1" y="785"/>
                    <a:pt x="506" y="785"/>
                  </a:cubicBezTo>
                  <a:cubicBezTo>
                    <a:pt x="1011" y="785"/>
                    <a:pt x="1012" y="0"/>
                    <a:pt x="5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37" name="Google Shape;937;p1"/>
            <p:cNvSpPr/>
            <p:nvPr/>
          </p:nvSpPr>
          <p:spPr>
            <a:xfrm>
              <a:off x="2176950" y="2278475"/>
              <a:ext cx="36900" cy="28625"/>
            </a:xfrm>
            <a:custGeom>
              <a:rect b="b" l="l" r="r" t="t"/>
              <a:pathLst>
                <a:path extrusionOk="0" h="1145" w="1476">
                  <a:moveTo>
                    <a:pt x="739" y="1"/>
                  </a:moveTo>
                  <a:cubicBezTo>
                    <a:pt x="0" y="1"/>
                    <a:pt x="0" y="1145"/>
                    <a:pt x="739" y="1145"/>
                  </a:cubicBezTo>
                  <a:cubicBezTo>
                    <a:pt x="1476" y="1143"/>
                    <a:pt x="1476" y="1"/>
                    <a:pt x="73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38" name="Google Shape;938;p1"/>
            <p:cNvSpPr/>
            <p:nvPr/>
          </p:nvSpPr>
          <p:spPr>
            <a:xfrm>
              <a:off x="2021725" y="2079525"/>
              <a:ext cx="21525" cy="16700"/>
            </a:xfrm>
            <a:custGeom>
              <a:rect b="b" l="l" r="r" t="t"/>
              <a:pathLst>
                <a:path extrusionOk="0" h="668" w="861">
                  <a:moveTo>
                    <a:pt x="431" y="0"/>
                  </a:moveTo>
                  <a:cubicBezTo>
                    <a:pt x="1" y="0"/>
                    <a:pt x="1" y="668"/>
                    <a:pt x="431" y="668"/>
                  </a:cubicBezTo>
                  <a:cubicBezTo>
                    <a:pt x="861" y="668"/>
                    <a:pt x="861" y="0"/>
                    <a:pt x="4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39" name="Google Shape;939;p1"/>
            <p:cNvSpPr/>
            <p:nvPr/>
          </p:nvSpPr>
          <p:spPr>
            <a:xfrm>
              <a:off x="2217900" y="2075825"/>
              <a:ext cx="35750" cy="27750"/>
            </a:xfrm>
            <a:custGeom>
              <a:rect b="b" l="l" r="r" t="t"/>
              <a:pathLst>
                <a:path extrusionOk="0" h="1110" w="1430">
                  <a:moveTo>
                    <a:pt x="715" y="1"/>
                  </a:moveTo>
                  <a:cubicBezTo>
                    <a:pt x="1" y="1"/>
                    <a:pt x="1" y="1109"/>
                    <a:pt x="715" y="1109"/>
                  </a:cubicBezTo>
                  <a:cubicBezTo>
                    <a:pt x="1429" y="1109"/>
                    <a:pt x="1430" y="1"/>
                    <a:pt x="71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40" name="Google Shape;940;p1"/>
            <p:cNvSpPr/>
            <p:nvPr/>
          </p:nvSpPr>
          <p:spPr>
            <a:xfrm>
              <a:off x="2108600" y="2310650"/>
              <a:ext cx="36875" cy="28675"/>
            </a:xfrm>
            <a:custGeom>
              <a:rect b="b" l="l" r="r" t="t"/>
              <a:pathLst>
                <a:path extrusionOk="0" h="1147" w="1475">
                  <a:moveTo>
                    <a:pt x="738" y="1"/>
                  </a:moveTo>
                  <a:cubicBezTo>
                    <a:pt x="1" y="1"/>
                    <a:pt x="1" y="1147"/>
                    <a:pt x="738" y="1147"/>
                  </a:cubicBezTo>
                  <a:cubicBezTo>
                    <a:pt x="1475" y="1144"/>
                    <a:pt x="1475"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41" name="Google Shape;941;p1"/>
            <p:cNvSpPr/>
            <p:nvPr/>
          </p:nvSpPr>
          <p:spPr>
            <a:xfrm>
              <a:off x="2072550" y="2250475"/>
              <a:ext cx="43300" cy="33600"/>
            </a:xfrm>
            <a:custGeom>
              <a:rect b="b" l="l" r="r" t="t"/>
              <a:pathLst>
                <a:path extrusionOk="0" h="1344" w="1732">
                  <a:moveTo>
                    <a:pt x="866" y="1"/>
                  </a:moveTo>
                  <a:cubicBezTo>
                    <a:pt x="4" y="1"/>
                    <a:pt x="1" y="1343"/>
                    <a:pt x="866" y="1343"/>
                  </a:cubicBezTo>
                  <a:cubicBezTo>
                    <a:pt x="1730" y="1343"/>
                    <a:pt x="1732" y="1"/>
                    <a:pt x="8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42" name="Google Shape;942;p1"/>
            <p:cNvSpPr/>
            <p:nvPr/>
          </p:nvSpPr>
          <p:spPr>
            <a:xfrm>
              <a:off x="2288425" y="2237300"/>
              <a:ext cx="45600" cy="35375"/>
            </a:xfrm>
            <a:custGeom>
              <a:rect b="b" l="l" r="r" t="t"/>
              <a:pathLst>
                <a:path extrusionOk="0" h="1415" w="1824">
                  <a:moveTo>
                    <a:pt x="912" y="0"/>
                  </a:moveTo>
                  <a:cubicBezTo>
                    <a:pt x="2" y="0"/>
                    <a:pt x="0" y="1415"/>
                    <a:pt x="912" y="1415"/>
                  </a:cubicBezTo>
                  <a:cubicBezTo>
                    <a:pt x="1822" y="1415"/>
                    <a:pt x="1824" y="0"/>
                    <a:pt x="91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43" name="Google Shape;943;p1"/>
            <p:cNvSpPr/>
            <p:nvPr/>
          </p:nvSpPr>
          <p:spPr>
            <a:xfrm>
              <a:off x="2104375" y="2080250"/>
              <a:ext cx="51675" cy="40100"/>
            </a:xfrm>
            <a:custGeom>
              <a:rect b="b" l="l" r="r" t="t"/>
              <a:pathLst>
                <a:path extrusionOk="0" h="1604" w="2067">
                  <a:moveTo>
                    <a:pt x="1034" y="0"/>
                  </a:moveTo>
                  <a:cubicBezTo>
                    <a:pt x="2" y="0"/>
                    <a:pt x="1" y="1604"/>
                    <a:pt x="1034" y="1604"/>
                  </a:cubicBezTo>
                  <a:cubicBezTo>
                    <a:pt x="2064" y="1604"/>
                    <a:pt x="2067" y="0"/>
                    <a:pt x="10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44" name="Google Shape;944;p1"/>
            <p:cNvSpPr/>
            <p:nvPr/>
          </p:nvSpPr>
          <p:spPr>
            <a:xfrm>
              <a:off x="2330025" y="2157300"/>
              <a:ext cx="36925" cy="28625"/>
            </a:xfrm>
            <a:custGeom>
              <a:rect b="b" l="l" r="r" t="t"/>
              <a:pathLst>
                <a:path extrusionOk="0" h="1145" w="1477">
                  <a:moveTo>
                    <a:pt x="739" y="0"/>
                  </a:moveTo>
                  <a:cubicBezTo>
                    <a:pt x="2" y="0"/>
                    <a:pt x="1" y="1144"/>
                    <a:pt x="739" y="1144"/>
                  </a:cubicBezTo>
                  <a:cubicBezTo>
                    <a:pt x="1476" y="1144"/>
                    <a:pt x="1476" y="0"/>
                    <a:pt x="73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45" name="Google Shape;945;p1"/>
            <p:cNvSpPr/>
            <p:nvPr/>
          </p:nvSpPr>
          <p:spPr>
            <a:xfrm>
              <a:off x="2302000" y="2091325"/>
              <a:ext cx="36875" cy="28650"/>
            </a:xfrm>
            <a:custGeom>
              <a:rect b="b" l="l" r="r" t="t"/>
              <a:pathLst>
                <a:path extrusionOk="0" h="1146" w="1475">
                  <a:moveTo>
                    <a:pt x="738" y="1"/>
                  </a:moveTo>
                  <a:cubicBezTo>
                    <a:pt x="2" y="1"/>
                    <a:pt x="1" y="1145"/>
                    <a:pt x="738" y="1145"/>
                  </a:cubicBezTo>
                  <a:cubicBezTo>
                    <a:pt x="1474" y="1145"/>
                    <a:pt x="1474"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46" name="Google Shape;946;p1"/>
            <p:cNvSpPr/>
            <p:nvPr/>
          </p:nvSpPr>
          <p:spPr>
            <a:xfrm>
              <a:off x="2244100" y="2223800"/>
              <a:ext cx="33725" cy="26175"/>
            </a:xfrm>
            <a:custGeom>
              <a:rect b="b" l="l" r="r" t="t"/>
              <a:pathLst>
                <a:path extrusionOk="0" h="1047" w="1349">
                  <a:moveTo>
                    <a:pt x="675" y="0"/>
                  </a:moveTo>
                  <a:cubicBezTo>
                    <a:pt x="3" y="0"/>
                    <a:pt x="1" y="1046"/>
                    <a:pt x="675" y="1046"/>
                  </a:cubicBezTo>
                  <a:cubicBezTo>
                    <a:pt x="1347" y="1046"/>
                    <a:pt x="1349" y="0"/>
                    <a:pt x="6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47" name="Google Shape;947;p1"/>
            <p:cNvSpPr/>
            <p:nvPr/>
          </p:nvSpPr>
          <p:spPr>
            <a:xfrm>
              <a:off x="2374400" y="2341950"/>
              <a:ext cx="49025" cy="38100"/>
            </a:xfrm>
            <a:custGeom>
              <a:rect b="b" l="l" r="r" t="t"/>
              <a:pathLst>
                <a:path extrusionOk="0" h="1524" w="1961">
                  <a:moveTo>
                    <a:pt x="980" y="0"/>
                  </a:moveTo>
                  <a:cubicBezTo>
                    <a:pt x="0" y="0"/>
                    <a:pt x="0" y="1523"/>
                    <a:pt x="980" y="1523"/>
                  </a:cubicBezTo>
                  <a:cubicBezTo>
                    <a:pt x="1959" y="1523"/>
                    <a:pt x="1961" y="0"/>
                    <a:pt x="98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48" name="Google Shape;948;p1"/>
            <p:cNvSpPr/>
            <p:nvPr/>
          </p:nvSpPr>
          <p:spPr>
            <a:xfrm>
              <a:off x="2430825" y="2171225"/>
              <a:ext cx="35050" cy="30125"/>
            </a:xfrm>
            <a:custGeom>
              <a:rect b="b" l="l" r="r" t="t"/>
              <a:pathLst>
                <a:path extrusionOk="0" h="1205" w="1402">
                  <a:moveTo>
                    <a:pt x="782" y="1"/>
                  </a:moveTo>
                  <a:cubicBezTo>
                    <a:pt x="48" y="1"/>
                    <a:pt x="0" y="1070"/>
                    <a:pt x="643" y="1204"/>
                  </a:cubicBezTo>
                  <a:cubicBezTo>
                    <a:pt x="688" y="930"/>
                    <a:pt x="890" y="684"/>
                    <a:pt x="1251" y="684"/>
                  </a:cubicBezTo>
                  <a:cubicBezTo>
                    <a:pt x="1292" y="684"/>
                    <a:pt x="1328" y="689"/>
                    <a:pt x="1361" y="694"/>
                  </a:cubicBezTo>
                  <a:cubicBezTo>
                    <a:pt x="1402" y="363"/>
                    <a:pt x="1209" y="1"/>
                    <a:pt x="7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49" name="Google Shape;949;p1"/>
            <p:cNvSpPr/>
            <p:nvPr/>
          </p:nvSpPr>
          <p:spPr>
            <a:xfrm>
              <a:off x="2445450" y="2188325"/>
              <a:ext cx="37225" cy="31975"/>
            </a:xfrm>
            <a:custGeom>
              <a:rect b="b" l="l" r="r" t="t"/>
              <a:pathLst>
                <a:path extrusionOk="0" h="1279" w="1489">
                  <a:moveTo>
                    <a:pt x="666" y="0"/>
                  </a:moveTo>
                  <a:cubicBezTo>
                    <a:pt x="305" y="0"/>
                    <a:pt x="103" y="246"/>
                    <a:pt x="58" y="520"/>
                  </a:cubicBezTo>
                  <a:cubicBezTo>
                    <a:pt x="0" y="874"/>
                    <a:pt x="203" y="1279"/>
                    <a:pt x="666" y="1279"/>
                  </a:cubicBezTo>
                  <a:cubicBezTo>
                    <a:pt x="1451" y="1279"/>
                    <a:pt x="1488" y="120"/>
                    <a:pt x="776" y="10"/>
                  </a:cubicBezTo>
                  <a:cubicBezTo>
                    <a:pt x="740" y="5"/>
                    <a:pt x="704" y="0"/>
                    <a:pt x="66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50" name="Google Shape;950;p1"/>
            <p:cNvSpPr/>
            <p:nvPr/>
          </p:nvSpPr>
          <p:spPr>
            <a:xfrm>
              <a:off x="2325850" y="2304525"/>
              <a:ext cx="31650" cy="24575"/>
            </a:xfrm>
            <a:custGeom>
              <a:rect b="b" l="l" r="r" t="t"/>
              <a:pathLst>
                <a:path extrusionOk="0" h="983" w="1266">
                  <a:moveTo>
                    <a:pt x="632" y="0"/>
                  </a:moveTo>
                  <a:cubicBezTo>
                    <a:pt x="0" y="0"/>
                    <a:pt x="0" y="983"/>
                    <a:pt x="632" y="983"/>
                  </a:cubicBezTo>
                  <a:cubicBezTo>
                    <a:pt x="1265" y="981"/>
                    <a:pt x="1266" y="0"/>
                    <a:pt x="63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51" name="Google Shape;951;p1"/>
            <p:cNvSpPr/>
            <p:nvPr/>
          </p:nvSpPr>
          <p:spPr>
            <a:xfrm>
              <a:off x="2274050" y="2301600"/>
              <a:ext cx="36875" cy="28625"/>
            </a:xfrm>
            <a:custGeom>
              <a:rect b="b" l="l" r="r" t="t"/>
              <a:pathLst>
                <a:path extrusionOk="0" h="1145" w="1475">
                  <a:moveTo>
                    <a:pt x="737" y="0"/>
                  </a:moveTo>
                  <a:cubicBezTo>
                    <a:pt x="0" y="0"/>
                    <a:pt x="0" y="1145"/>
                    <a:pt x="737" y="1145"/>
                  </a:cubicBezTo>
                  <a:cubicBezTo>
                    <a:pt x="1474" y="1145"/>
                    <a:pt x="1474"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52" name="Google Shape;952;p1"/>
            <p:cNvSpPr/>
            <p:nvPr/>
          </p:nvSpPr>
          <p:spPr>
            <a:xfrm>
              <a:off x="2468075" y="2275550"/>
              <a:ext cx="41550" cy="32200"/>
            </a:xfrm>
            <a:custGeom>
              <a:rect b="b" l="l" r="r" t="t"/>
              <a:pathLst>
                <a:path extrusionOk="0" h="1288" w="1662">
                  <a:moveTo>
                    <a:pt x="828" y="1"/>
                  </a:moveTo>
                  <a:cubicBezTo>
                    <a:pt x="3" y="1"/>
                    <a:pt x="1" y="1288"/>
                    <a:pt x="831" y="1288"/>
                  </a:cubicBezTo>
                  <a:cubicBezTo>
                    <a:pt x="1660" y="1288"/>
                    <a:pt x="1661" y="1"/>
                    <a:pt x="831" y="1"/>
                  </a:cubicBezTo>
                  <a:cubicBezTo>
                    <a:pt x="830" y="1"/>
                    <a:pt x="829" y="1"/>
                    <a:pt x="82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53" name="Google Shape;953;p1"/>
            <p:cNvSpPr/>
            <p:nvPr/>
          </p:nvSpPr>
          <p:spPr>
            <a:xfrm>
              <a:off x="2414425" y="2212525"/>
              <a:ext cx="28725" cy="22300"/>
            </a:xfrm>
            <a:custGeom>
              <a:rect b="b" l="l" r="r" t="t"/>
              <a:pathLst>
                <a:path extrusionOk="0" h="892" w="1149">
                  <a:moveTo>
                    <a:pt x="575" y="0"/>
                  </a:moveTo>
                  <a:cubicBezTo>
                    <a:pt x="0" y="0"/>
                    <a:pt x="0" y="892"/>
                    <a:pt x="575" y="892"/>
                  </a:cubicBezTo>
                  <a:cubicBezTo>
                    <a:pt x="1149" y="892"/>
                    <a:pt x="1149" y="0"/>
                    <a:pt x="5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54" name="Google Shape;954;p1"/>
            <p:cNvSpPr/>
            <p:nvPr/>
          </p:nvSpPr>
          <p:spPr>
            <a:xfrm>
              <a:off x="2536625" y="2172850"/>
              <a:ext cx="29100" cy="22575"/>
            </a:xfrm>
            <a:custGeom>
              <a:rect b="b" l="l" r="r" t="t"/>
              <a:pathLst>
                <a:path extrusionOk="0" h="903" w="1164">
                  <a:moveTo>
                    <a:pt x="581" y="1"/>
                  </a:moveTo>
                  <a:cubicBezTo>
                    <a:pt x="2" y="1"/>
                    <a:pt x="0" y="902"/>
                    <a:pt x="581" y="902"/>
                  </a:cubicBezTo>
                  <a:cubicBezTo>
                    <a:pt x="1162" y="902"/>
                    <a:pt x="1163" y="1"/>
                    <a:pt x="58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55" name="Google Shape;955;p1"/>
            <p:cNvSpPr/>
            <p:nvPr/>
          </p:nvSpPr>
          <p:spPr>
            <a:xfrm>
              <a:off x="2550700" y="2251975"/>
              <a:ext cx="37800" cy="29300"/>
            </a:xfrm>
            <a:custGeom>
              <a:rect b="b" l="l" r="r" t="t"/>
              <a:pathLst>
                <a:path extrusionOk="0" h="1172" w="1512">
                  <a:moveTo>
                    <a:pt x="758" y="0"/>
                  </a:moveTo>
                  <a:cubicBezTo>
                    <a:pt x="2" y="0"/>
                    <a:pt x="1" y="1172"/>
                    <a:pt x="758" y="1172"/>
                  </a:cubicBezTo>
                  <a:cubicBezTo>
                    <a:pt x="1510" y="1172"/>
                    <a:pt x="1512" y="0"/>
                    <a:pt x="7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56" name="Google Shape;956;p1"/>
            <p:cNvSpPr/>
            <p:nvPr/>
          </p:nvSpPr>
          <p:spPr>
            <a:xfrm>
              <a:off x="2490825" y="2327775"/>
              <a:ext cx="36850" cy="28650"/>
            </a:xfrm>
            <a:custGeom>
              <a:rect b="b" l="l" r="r" t="t"/>
              <a:pathLst>
                <a:path extrusionOk="0" h="1146" w="1474">
                  <a:moveTo>
                    <a:pt x="737" y="1"/>
                  </a:moveTo>
                  <a:cubicBezTo>
                    <a:pt x="3" y="2"/>
                    <a:pt x="0" y="1145"/>
                    <a:pt x="737" y="1145"/>
                  </a:cubicBezTo>
                  <a:cubicBezTo>
                    <a:pt x="1474" y="1145"/>
                    <a:pt x="147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57" name="Google Shape;957;p1"/>
            <p:cNvSpPr/>
            <p:nvPr/>
          </p:nvSpPr>
          <p:spPr>
            <a:xfrm>
              <a:off x="2611025" y="2238350"/>
              <a:ext cx="26475" cy="20500"/>
            </a:xfrm>
            <a:custGeom>
              <a:rect b="b" l="l" r="r" t="t"/>
              <a:pathLst>
                <a:path extrusionOk="0" h="820" w="1059">
                  <a:moveTo>
                    <a:pt x="529" y="0"/>
                  </a:moveTo>
                  <a:cubicBezTo>
                    <a:pt x="2" y="0"/>
                    <a:pt x="1" y="820"/>
                    <a:pt x="529" y="820"/>
                  </a:cubicBezTo>
                  <a:cubicBezTo>
                    <a:pt x="1057" y="820"/>
                    <a:pt x="1058" y="0"/>
                    <a:pt x="5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58" name="Google Shape;958;p1"/>
            <p:cNvSpPr/>
            <p:nvPr/>
          </p:nvSpPr>
          <p:spPr>
            <a:xfrm>
              <a:off x="2642050" y="2283900"/>
              <a:ext cx="28675" cy="26850"/>
            </a:xfrm>
            <a:custGeom>
              <a:rect b="b" l="l" r="r" t="t"/>
              <a:pathLst>
                <a:path extrusionOk="0" h="1074" w="1147">
                  <a:moveTo>
                    <a:pt x="635" y="0"/>
                  </a:moveTo>
                  <a:cubicBezTo>
                    <a:pt x="436" y="0"/>
                    <a:pt x="253" y="142"/>
                    <a:pt x="176" y="346"/>
                  </a:cubicBezTo>
                  <a:lnTo>
                    <a:pt x="111" y="519"/>
                  </a:lnTo>
                  <a:cubicBezTo>
                    <a:pt x="1" y="808"/>
                    <a:pt x="288" y="1074"/>
                    <a:pt x="559" y="1074"/>
                  </a:cubicBezTo>
                  <a:cubicBezTo>
                    <a:pt x="663" y="1074"/>
                    <a:pt x="764" y="1035"/>
                    <a:pt x="840" y="942"/>
                  </a:cubicBezTo>
                  <a:cubicBezTo>
                    <a:pt x="879" y="896"/>
                    <a:pt x="920" y="847"/>
                    <a:pt x="957" y="801"/>
                  </a:cubicBezTo>
                  <a:cubicBezTo>
                    <a:pt x="1146" y="571"/>
                    <a:pt x="1139" y="226"/>
                    <a:pt x="862" y="65"/>
                  </a:cubicBezTo>
                  <a:cubicBezTo>
                    <a:pt x="787" y="21"/>
                    <a:pt x="710" y="0"/>
                    <a:pt x="63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59" name="Google Shape;959;p1"/>
            <p:cNvSpPr/>
            <p:nvPr/>
          </p:nvSpPr>
          <p:spPr>
            <a:xfrm>
              <a:off x="2612375" y="2303975"/>
              <a:ext cx="40650" cy="31575"/>
            </a:xfrm>
            <a:custGeom>
              <a:rect b="b" l="l" r="r" t="t"/>
              <a:pathLst>
                <a:path extrusionOk="0" h="1263" w="1626">
                  <a:moveTo>
                    <a:pt x="813" y="1"/>
                  </a:moveTo>
                  <a:cubicBezTo>
                    <a:pt x="3" y="1"/>
                    <a:pt x="0" y="1262"/>
                    <a:pt x="813" y="1262"/>
                  </a:cubicBezTo>
                  <a:cubicBezTo>
                    <a:pt x="814" y="1262"/>
                    <a:pt x="814" y="1262"/>
                    <a:pt x="815" y="1262"/>
                  </a:cubicBezTo>
                  <a:cubicBezTo>
                    <a:pt x="1624" y="1262"/>
                    <a:pt x="1625" y="1"/>
                    <a:pt x="8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60" name="Google Shape;960;p1"/>
            <p:cNvSpPr/>
            <p:nvPr/>
          </p:nvSpPr>
          <p:spPr>
            <a:xfrm>
              <a:off x="2635600" y="2169925"/>
              <a:ext cx="24400" cy="18950"/>
            </a:xfrm>
            <a:custGeom>
              <a:rect b="b" l="l" r="r" t="t"/>
              <a:pathLst>
                <a:path extrusionOk="0" h="758" w="976">
                  <a:moveTo>
                    <a:pt x="487" y="1"/>
                  </a:moveTo>
                  <a:cubicBezTo>
                    <a:pt x="2" y="1"/>
                    <a:pt x="0" y="758"/>
                    <a:pt x="487" y="758"/>
                  </a:cubicBezTo>
                  <a:cubicBezTo>
                    <a:pt x="975" y="758"/>
                    <a:pt x="975" y="1"/>
                    <a:pt x="48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61" name="Google Shape;961;p1"/>
            <p:cNvSpPr/>
            <p:nvPr/>
          </p:nvSpPr>
          <p:spPr>
            <a:xfrm>
              <a:off x="2710575" y="2234200"/>
              <a:ext cx="37200" cy="28850"/>
            </a:xfrm>
            <a:custGeom>
              <a:rect b="b" l="l" r="r" t="t"/>
              <a:pathLst>
                <a:path extrusionOk="0" h="1154" w="1488">
                  <a:moveTo>
                    <a:pt x="743" y="0"/>
                  </a:moveTo>
                  <a:cubicBezTo>
                    <a:pt x="2" y="2"/>
                    <a:pt x="1" y="1153"/>
                    <a:pt x="743" y="1153"/>
                  </a:cubicBezTo>
                  <a:cubicBezTo>
                    <a:pt x="1486" y="1153"/>
                    <a:pt x="1487" y="0"/>
                    <a:pt x="74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62" name="Google Shape;962;p1"/>
            <p:cNvSpPr/>
            <p:nvPr/>
          </p:nvSpPr>
          <p:spPr>
            <a:xfrm>
              <a:off x="2712775" y="2281450"/>
              <a:ext cx="19250" cy="14900"/>
            </a:xfrm>
            <a:custGeom>
              <a:rect b="b" l="l" r="r" t="t"/>
              <a:pathLst>
                <a:path extrusionOk="0" h="596" w="770">
                  <a:moveTo>
                    <a:pt x="387" y="0"/>
                  </a:moveTo>
                  <a:cubicBezTo>
                    <a:pt x="4" y="0"/>
                    <a:pt x="1" y="595"/>
                    <a:pt x="387" y="595"/>
                  </a:cubicBezTo>
                  <a:cubicBezTo>
                    <a:pt x="769" y="595"/>
                    <a:pt x="769" y="0"/>
                    <a:pt x="3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63" name="Google Shape;963;p1"/>
            <p:cNvSpPr/>
            <p:nvPr/>
          </p:nvSpPr>
          <p:spPr>
            <a:xfrm>
              <a:off x="2757850" y="2174150"/>
              <a:ext cx="27550" cy="21450"/>
            </a:xfrm>
            <a:custGeom>
              <a:rect b="b" l="l" r="r" t="t"/>
              <a:pathLst>
                <a:path extrusionOk="0" h="858" w="1102">
                  <a:moveTo>
                    <a:pt x="551" y="1"/>
                  </a:moveTo>
                  <a:cubicBezTo>
                    <a:pt x="1" y="1"/>
                    <a:pt x="1" y="858"/>
                    <a:pt x="551" y="858"/>
                  </a:cubicBezTo>
                  <a:cubicBezTo>
                    <a:pt x="1102" y="858"/>
                    <a:pt x="1102" y="1"/>
                    <a:pt x="55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64" name="Google Shape;964;p1"/>
            <p:cNvSpPr/>
            <p:nvPr/>
          </p:nvSpPr>
          <p:spPr>
            <a:xfrm>
              <a:off x="2808950" y="2198875"/>
              <a:ext cx="21225" cy="16450"/>
            </a:xfrm>
            <a:custGeom>
              <a:rect b="b" l="l" r="r" t="t"/>
              <a:pathLst>
                <a:path extrusionOk="0" h="658" w="849">
                  <a:moveTo>
                    <a:pt x="423" y="0"/>
                  </a:moveTo>
                  <a:cubicBezTo>
                    <a:pt x="0" y="0"/>
                    <a:pt x="0" y="657"/>
                    <a:pt x="423" y="657"/>
                  </a:cubicBezTo>
                  <a:cubicBezTo>
                    <a:pt x="847" y="657"/>
                    <a:pt x="848" y="0"/>
                    <a:pt x="42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65" name="Google Shape;965;p1"/>
            <p:cNvSpPr/>
            <p:nvPr/>
          </p:nvSpPr>
          <p:spPr>
            <a:xfrm>
              <a:off x="2903900" y="2166150"/>
              <a:ext cx="15375" cy="11925"/>
            </a:xfrm>
            <a:custGeom>
              <a:rect b="b" l="l" r="r" t="t"/>
              <a:pathLst>
                <a:path extrusionOk="0" h="477" w="615">
                  <a:moveTo>
                    <a:pt x="308" y="0"/>
                  </a:moveTo>
                  <a:cubicBezTo>
                    <a:pt x="1" y="0"/>
                    <a:pt x="1" y="477"/>
                    <a:pt x="308" y="477"/>
                  </a:cubicBezTo>
                  <a:cubicBezTo>
                    <a:pt x="615" y="477"/>
                    <a:pt x="615" y="0"/>
                    <a:pt x="30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66" name="Google Shape;966;p1"/>
            <p:cNvSpPr/>
            <p:nvPr/>
          </p:nvSpPr>
          <p:spPr>
            <a:xfrm>
              <a:off x="2743550" y="2143175"/>
              <a:ext cx="34025" cy="26375"/>
            </a:xfrm>
            <a:custGeom>
              <a:rect b="b" l="l" r="r" t="t"/>
              <a:pathLst>
                <a:path extrusionOk="0" h="1055" w="1361">
                  <a:moveTo>
                    <a:pt x="681" y="0"/>
                  </a:moveTo>
                  <a:cubicBezTo>
                    <a:pt x="2" y="2"/>
                    <a:pt x="1" y="1055"/>
                    <a:pt x="681" y="1055"/>
                  </a:cubicBezTo>
                  <a:cubicBezTo>
                    <a:pt x="1360" y="1055"/>
                    <a:pt x="1360" y="0"/>
                    <a:pt x="68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67" name="Google Shape;967;p1"/>
            <p:cNvSpPr/>
            <p:nvPr/>
          </p:nvSpPr>
          <p:spPr>
            <a:xfrm>
              <a:off x="2568825" y="2125925"/>
              <a:ext cx="22150" cy="17150"/>
            </a:xfrm>
            <a:custGeom>
              <a:rect b="b" l="l" r="r" t="t"/>
              <a:pathLst>
                <a:path extrusionOk="0" h="686" w="886">
                  <a:moveTo>
                    <a:pt x="445" y="1"/>
                  </a:moveTo>
                  <a:cubicBezTo>
                    <a:pt x="4" y="1"/>
                    <a:pt x="1" y="686"/>
                    <a:pt x="445" y="686"/>
                  </a:cubicBezTo>
                  <a:cubicBezTo>
                    <a:pt x="885" y="686"/>
                    <a:pt x="885" y="1"/>
                    <a:pt x="44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68" name="Google Shape;968;p1"/>
            <p:cNvSpPr/>
            <p:nvPr/>
          </p:nvSpPr>
          <p:spPr>
            <a:xfrm>
              <a:off x="2467850" y="2110125"/>
              <a:ext cx="36900" cy="28625"/>
            </a:xfrm>
            <a:custGeom>
              <a:rect b="b" l="l" r="r" t="t"/>
              <a:pathLst>
                <a:path extrusionOk="0" h="1145" w="1476">
                  <a:moveTo>
                    <a:pt x="738" y="0"/>
                  </a:moveTo>
                  <a:cubicBezTo>
                    <a:pt x="2" y="1"/>
                    <a:pt x="0" y="1144"/>
                    <a:pt x="738" y="1144"/>
                  </a:cubicBezTo>
                  <a:cubicBezTo>
                    <a:pt x="1475" y="1144"/>
                    <a:pt x="1475" y="0"/>
                    <a:pt x="7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69" name="Google Shape;969;p1"/>
            <p:cNvSpPr/>
            <p:nvPr/>
          </p:nvSpPr>
          <p:spPr>
            <a:xfrm>
              <a:off x="2430825" y="2091900"/>
              <a:ext cx="3475" cy="2750"/>
            </a:xfrm>
            <a:custGeom>
              <a:rect b="b" l="l" r="r" t="t"/>
              <a:pathLst>
                <a:path extrusionOk="0" h="110" w="139">
                  <a:moveTo>
                    <a:pt x="69" y="1"/>
                  </a:moveTo>
                  <a:cubicBezTo>
                    <a:pt x="0" y="2"/>
                    <a:pt x="0" y="109"/>
                    <a:pt x="69" y="109"/>
                  </a:cubicBezTo>
                  <a:cubicBezTo>
                    <a:pt x="139" y="109"/>
                    <a:pt x="139" y="1"/>
                    <a:pt x="69" y="1"/>
                  </a:cubicBezTo>
                  <a:close/>
                </a:path>
              </a:pathLst>
            </a:custGeom>
            <a:solidFill>
              <a:srgbClr val="10B9C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70" name="Google Shape;970;p1"/>
            <p:cNvSpPr/>
            <p:nvPr/>
          </p:nvSpPr>
          <p:spPr>
            <a:xfrm>
              <a:off x="2390350" y="2126475"/>
              <a:ext cx="31650" cy="24600"/>
            </a:xfrm>
            <a:custGeom>
              <a:rect b="b" l="l" r="r" t="t"/>
              <a:pathLst>
                <a:path extrusionOk="0" h="984" w="1266">
                  <a:moveTo>
                    <a:pt x="634" y="1"/>
                  </a:moveTo>
                  <a:cubicBezTo>
                    <a:pt x="2" y="1"/>
                    <a:pt x="1" y="983"/>
                    <a:pt x="634" y="983"/>
                  </a:cubicBezTo>
                  <a:cubicBezTo>
                    <a:pt x="1265" y="983"/>
                    <a:pt x="1265" y="1"/>
                    <a:pt x="63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71" name="Google Shape;971;p1"/>
            <p:cNvSpPr/>
            <p:nvPr/>
          </p:nvSpPr>
          <p:spPr>
            <a:xfrm>
              <a:off x="2313125" y="2028050"/>
              <a:ext cx="30425" cy="20650"/>
            </a:xfrm>
            <a:custGeom>
              <a:rect b="b" l="l" r="r" t="t"/>
              <a:pathLst>
                <a:path extrusionOk="0" h="826" w="1217">
                  <a:moveTo>
                    <a:pt x="547" y="0"/>
                  </a:moveTo>
                  <a:cubicBezTo>
                    <a:pt x="230" y="0"/>
                    <a:pt x="1" y="522"/>
                    <a:pt x="360" y="698"/>
                  </a:cubicBezTo>
                  <a:cubicBezTo>
                    <a:pt x="418" y="727"/>
                    <a:pt x="476" y="754"/>
                    <a:pt x="532" y="782"/>
                  </a:cubicBezTo>
                  <a:cubicBezTo>
                    <a:pt x="593" y="812"/>
                    <a:pt x="653" y="825"/>
                    <a:pt x="708" y="825"/>
                  </a:cubicBezTo>
                  <a:cubicBezTo>
                    <a:pt x="1026" y="825"/>
                    <a:pt x="1217" y="388"/>
                    <a:pt x="892" y="168"/>
                  </a:cubicBezTo>
                  <a:cubicBezTo>
                    <a:pt x="840" y="132"/>
                    <a:pt x="785" y="96"/>
                    <a:pt x="733" y="62"/>
                  </a:cubicBezTo>
                  <a:cubicBezTo>
                    <a:pt x="670" y="19"/>
                    <a:pt x="607" y="0"/>
                    <a:pt x="54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72" name="Google Shape;972;p1"/>
            <p:cNvSpPr/>
            <p:nvPr/>
          </p:nvSpPr>
          <p:spPr>
            <a:xfrm>
              <a:off x="2247000" y="2125475"/>
              <a:ext cx="39825" cy="30825"/>
            </a:xfrm>
            <a:custGeom>
              <a:rect b="b" l="l" r="r" t="t"/>
              <a:pathLst>
                <a:path extrusionOk="0" h="1233" w="1593">
                  <a:moveTo>
                    <a:pt x="795" y="0"/>
                  </a:moveTo>
                  <a:cubicBezTo>
                    <a:pt x="0" y="0"/>
                    <a:pt x="0" y="1233"/>
                    <a:pt x="795" y="1233"/>
                  </a:cubicBezTo>
                  <a:cubicBezTo>
                    <a:pt x="1589" y="1233"/>
                    <a:pt x="1592" y="0"/>
                    <a:pt x="7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73" name="Google Shape;973;p1"/>
            <p:cNvSpPr/>
            <p:nvPr/>
          </p:nvSpPr>
          <p:spPr>
            <a:xfrm>
              <a:off x="2202100" y="2149375"/>
              <a:ext cx="36850" cy="28675"/>
            </a:xfrm>
            <a:custGeom>
              <a:rect b="b" l="l" r="r" t="t"/>
              <a:pathLst>
                <a:path extrusionOk="0" h="1147" w="1474">
                  <a:moveTo>
                    <a:pt x="737" y="1"/>
                  </a:moveTo>
                  <a:cubicBezTo>
                    <a:pt x="0" y="1"/>
                    <a:pt x="0" y="1146"/>
                    <a:pt x="737" y="1146"/>
                  </a:cubicBezTo>
                  <a:cubicBezTo>
                    <a:pt x="1474" y="1146"/>
                    <a:pt x="147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74" name="Google Shape;974;p1"/>
            <p:cNvSpPr/>
            <p:nvPr/>
          </p:nvSpPr>
          <p:spPr>
            <a:xfrm>
              <a:off x="2174350" y="2003525"/>
              <a:ext cx="35450" cy="27800"/>
            </a:xfrm>
            <a:custGeom>
              <a:rect b="b" l="l" r="r" t="t"/>
              <a:pathLst>
                <a:path extrusionOk="0" h="1112" w="1418">
                  <a:moveTo>
                    <a:pt x="834" y="0"/>
                  </a:moveTo>
                  <a:cubicBezTo>
                    <a:pt x="790" y="0"/>
                    <a:pt x="745" y="6"/>
                    <a:pt x="701" y="18"/>
                  </a:cubicBezTo>
                  <a:cubicBezTo>
                    <a:pt x="615" y="41"/>
                    <a:pt x="528" y="64"/>
                    <a:pt x="440" y="85"/>
                  </a:cubicBezTo>
                  <a:cubicBezTo>
                    <a:pt x="167" y="158"/>
                    <a:pt x="0" y="458"/>
                    <a:pt x="74" y="728"/>
                  </a:cubicBezTo>
                  <a:cubicBezTo>
                    <a:pt x="137" y="960"/>
                    <a:pt x="353" y="1112"/>
                    <a:pt x="583" y="1112"/>
                  </a:cubicBezTo>
                  <a:cubicBezTo>
                    <a:pt x="627" y="1112"/>
                    <a:pt x="673" y="1106"/>
                    <a:pt x="717" y="1094"/>
                  </a:cubicBezTo>
                  <a:cubicBezTo>
                    <a:pt x="804" y="1071"/>
                    <a:pt x="890" y="1046"/>
                    <a:pt x="980" y="1025"/>
                  </a:cubicBezTo>
                  <a:cubicBezTo>
                    <a:pt x="1252" y="952"/>
                    <a:pt x="1418" y="653"/>
                    <a:pt x="1344" y="382"/>
                  </a:cubicBezTo>
                  <a:cubicBezTo>
                    <a:pt x="1281" y="151"/>
                    <a:pt x="1065" y="0"/>
                    <a:pt x="8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75" name="Google Shape;975;p1"/>
            <p:cNvSpPr/>
            <p:nvPr/>
          </p:nvSpPr>
          <p:spPr>
            <a:xfrm>
              <a:off x="2129925" y="2041775"/>
              <a:ext cx="31950" cy="24800"/>
            </a:xfrm>
            <a:custGeom>
              <a:rect b="b" l="l" r="r" t="t"/>
              <a:pathLst>
                <a:path extrusionOk="0" h="992" w="1278">
                  <a:moveTo>
                    <a:pt x="640" y="0"/>
                  </a:moveTo>
                  <a:cubicBezTo>
                    <a:pt x="2" y="0"/>
                    <a:pt x="0" y="992"/>
                    <a:pt x="640" y="992"/>
                  </a:cubicBezTo>
                  <a:cubicBezTo>
                    <a:pt x="1278" y="992"/>
                    <a:pt x="1278"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76" name="Google Shape;976;p1"/>
            <p:cNvSpPr/>
            <p:nvPr/>
          </p:nvSpPr>
          <p:spPr>
            <a:xfrm>
              <a:off x="1971050" y="2003775"/>
              <a:ext cx="20900" cy="20425"/>
            </a:xfrm>
            <a:custGeom>
              <a:rect b="b" l="l" r="r" t="t"/>
              <a:pathLst>
                <a:path extrusionOk="0" h="817" w="836">
                  <a:moveTo>
                    <a:pt x="493" y="0"/>
                  </a:moveTo>
                  <a:cubicBezTo>
                    <a:pt x="417" y="0"/>
                    <a:pt x="342" y="36"/>
                    <a:pt x="294" y="122"/>
                  </a:cubicBezTo>
                  <a:cubicBezTo>
                    <a:pt x="230" y="233"/>
                    <a:pt x="170" y="343"/>
                    <a:pt x="106" y="453"/>
                  </a:cubicBezTo>
                  <a:cubicBezTo>
                    <a:pt x="0" y="642"/>
                    <a:pt x="166" y="816"/>
                    <a:pt x="331" y="816"/>
                  </a:cubicBezTo>
                  <a:cubicBezTo>
                    <a:pt x="404" y="816"/>
                    <a:pt x="477" y="782"/>
                    <a:pt x="527" y="700"/>
                  </a:cubicBezTo>
                  <a:cubicBezTo>
                    <a:pt x="592" y="588"/>
                    <a:pt x="657" y="480"/>
                    <a:pt x="722" y="370"/>
                  </a:cubicBezTo>
                  <a:cubicBezTo>
                    <a:pt x="836" y="180"/>
                    <a:pt x="662" y="0"/>
                    <a:pt x="49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77" name="Google Shape;977;p1"/>
            <p:cNvSpPr/>
            <p:nvPr/>
          </p:nvSpPr>
          <p:spPr>
            <a:xfrm>
              <a:off x="1889200" y="1936450"/>
              <a:ext cx="21525" cy="16675"/>
            </a:xfrm>
            <a:custGeom>
              <a:rect b="b" l="l" r="r" t="t"/>
              <a:pathLst>
                <a:path extrusionOk="0" h="667" w="861">
                  <a:moveTo>
                    <a:pt x="431" y="0"/>
                  </a:moveTo>
                  <a:cubicBezTo>
                    <a:pt x="1" y="0"/>
                    <a:pt x="1" y="666"/>
                    <a:pt x="431" y="666"/>
                  </a:cubicBezTo>
                  <a:cubicBezTo>
                    <a:pt x="860" y="666"/>
                    <a:pt x="860" y="0"/>
                    <a:pt x="4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78" name="Google Shape;978;p1"/>
            <p:cNvSpPr/>
            <p:nvPr/>
          </p:nvSpPr>
          <p:spPr>
            <a:xfrm>
              <a:off x="1889050" y="1856450"/>
              <a:ext cx="29000" cy="19600"/>
            </a:xfrm>
            <a:custGeom>
              <a:rect b="b" l="l" r="r" t="t"/>
              <a:pathLst>
                <a:path extrusionOk="0" h="784" w="1160">
                  <a:moveTo>
                    <a:pt x="718" y="1"/>
                  </a:moveTo>
                  <a:cubicBezTo>
                    <a:pt x="652" y="1"/>
                    <a:pt x="585" y="16"/>
                    <a:pt x="522" y="47"/>
                  </a:cubicBezTo>
                  <a:cubicBezTo>
                    <a:pt x="444" y="85"/>
                    <a:pt x="366" y="124"/>
                    <a:pt x="287" y="163"/>
                  </a:cubicBezTo>
                  <a:cubicBezTo>
                    <a:pt x="1" y="306"/>
                    <a:pt x="124" y="783"/>
                    <a:pt x="435" y="783"/>
                  </a:cubicBezTo>
                  <a:cubicBezTo>
                    <a:pt x="442" y="783"/>
                    <a:pt x="448" y="783"/>
                    <a:pt x="455" y="783"/>
                  </a:cubicBezTo>
                  <a:cubicBezTo>
                    <a:pt x="541" y="778"/>
                    <a:pt x="628" y="773"/>
                    <a:pt x="717" y="767"/>
                  </a:cubicBezTo>
                  <a:cubicBezTo>
                    <a:pt x="966" y="752"/>
                    <a:pt x="1160" y="528"/>
                    <a:pt x="1090" y="276"/>
                  </a:cubicBezTo>
                  <a:cubicBezTo>
                    <a:pt x="1042" y="98"/>
                    <a:pt x="884" y="1"/>
                    <a:pt x="7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79" name="Google Shape;979;p1"/>
            <p:cNvSpPr/>
            <p:nvPr/>
          </p:nvSpPr>
          <p:spPr>
            <a:xfrm>
              <a:off x="1787800" y="1944325"/>
              <a:ext cx="17975" cy="13950"/>
            </a:xfrm>
            <a:custGeom>
              <a:rect b="b" l="l" r="r" t="t"/>
              <a:pathLst>
                <a:path extrusionOk="0" h="558" w="719">
                  <a:moveTo>
                    <a:pt x="361" y="0"/>
                  </a:moveTo>
                  <a:cubicBezTo>
                    <a:pt x="1" y="0"/>
                    <a:pt x="1" y="558"/>
                    <a:pt x="361" y="558"/>
                  </a:cubicBezTo>
                  <a:cubicBezTo>
                    <a:pt x="719" y="558"/>
                    <a:pt x="719" y="0"/>
                    <a:pt x="3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80" name="Google Shape;980;p1"/>
            <p:cNvSpPr/>
            <p:nvPr/>
          </p:nvSpPr>
          <p:spPr>
            <a:xfrm>
              <a:off x="1745000" y="1476200"/>
              <a:ext cx="32250" cy="25025"/>
            </a:xfrm>
            <a:custGeom>
              <a:rect b="b" l="l" r="r" t="t"/>
              <a:pathLst>
                <a:path extrusionOk="0" h="1001" w="1290">
                  <a:moveTo>
                    <a:pt x="645" y="1"/>
                  </a:moveTo>
                  <a:cubicBezTo>
                    <a:pt x="2" y="1"/>
                    <a:pt x="1" y="1001"/>
                    <a:pt x="645" y="1001"/>
                  </a:cubicBezTo>
                  <a:cubicBezTo>
                    <a:pt x="1288" y="999"/>
                    <a:pt x="1289" y="1"/>
                    <a:pt x="64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81" name="Google Shape;981;p1"/>
            <p:cNvSpPr/>
            <p:nvPr/>
          </p:nvSpPr>
          <p:spPr>
            <a:xfrm>
              <a:off x="2109975" y="1592550"/>
              <a:ext cx="45300" cy="35175"/>
            </a:xfrm>
            <a:custGeom>
              <a:rect b="b" l="l" r="r" t="t"/>
              <a:pathLst>
                <a:path extrusionOk="0" h="1407" w="1812">
                  <a:moveTo>
                    <a:pt x="907" y="1"/>
                  </a:moveTo>
                  <a:cubicBezTo>
                    <a:pt x="2" y="1"/>
                    <a:pt x="1" y="1407"/>
                    <a:pt x="907" y="1407"/>
                  </a:cubicBezTo>
                  <a:cubicBezTo>
                    <a:pt x="1810" y="1405"/>
                    <a:pt x="1811" y="1"/>
                    <a:pt x="90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82" name="Google Shape;982;p1"/>
            <p:cNvSpPr/>
            <p:nvPr/>
          </p:nvSpPr>
          <p:spPr>
            <a:xfrm>
              <a:off x="2448075" y="1667800"/>
              <a:ext cx="36875" cy="28625"/>
            </a:xfrm>
            <a:custGeom>
              <a:rect b="b" l="l" r="r" t="t"/>
              <a:pathLst>
                <a:path extrusionOk="0" h="1145" w="1475">
                  <a:moveTo>
                    <a:pt x="738" y="1"/>
                  </a:moveTo>
                  <a:cubicBezTo>
                    <a:pt x="1" y="1"/>
                    <a:pt x="1" y="1145"/>
                    <a:pt x="738" y="1145"/>
                  </a:cubicBezTo>
                  <a:cubicBezTo>
                    <a:pt x="1474" y="1145"/>
                    <a:pt x="1474"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83" name="Google Shape;983;p1"/>
            <p:cNvSpPr/>
            <p:nvPr/>
          </p:nvSpPr>
          <p:spPr>
            <a:xfrm>
              <a:off x="2799800" y="1728050"/>
              <a:ext cx="32025" cy="28675"/>
            </a:xfrm>
            <a:custGeom>
              <a:rect b="b" l="l" r="r" t="t"/>
              <a:pathLst>
                <a:path extrusionOk="0" h="1147" w="1281">
                  <a:moveTo>
                    <a:pt x="737" y="1"/>
                  </a:moveTo>
                  <a:cubicBezTo>
                    <a:pt x="0" y="1"/>
                    <a:pt x="0" y="1146"/>
                    <a:pt x="737" y="1146"/>
                  </a:cubicBezTo>
                  <a:cubicBezTo>
                    <a:pt x="1060" y="1146"/>
                    <a:pt x="1240" y="928"/>
                    <a:pt x="1281" y="683"/>
                  </a:cubicBezTo>
                  <a:cubicBezTo>
                    <a:pt x="1266" y="606"/>
                    <a:pt x="1265" y="527"/>
                    <a:pt x="1278" y="451"/>
                  </a:cubicBezTo>
                  <a:cubicBezTo>
                    <a:pt x="1233" y="210"/>
                    <a:pt x="105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84" name="Google Shape;984;p1"/>
            <p:cNvSpPr/>
            <p:nvPr/>
          </p:nvSpPr>
          <p:spPr>
            <a:xfrm>
              <a:off x="2983125" y="1602300"/>
              <a:ext cx="36875" cy="28650"/>
            </a:xfrm>
            <a:custGeom>
              <a:rect b="b" l="l" r="r" t="t"/>
              <a:pathLst>
                <a:path extrusionOk="0" h="1146" w="1475">
                  <a:moveTo>
                    <a:pt x="737" y="1"/>
                  </a:moveTo>
                  <a:cubicBezTo>
                    <a:pt x="0" y="1"/>
                    <a:pt x="0" y="1145"/>
                    <a:pt x="737" y="1145"/>
                  </a:cubicBezTo>
                  <a:cubicBezTo>
                    <a:pt x="738" y="1145"/>
                    <a:pt x="738" y="1145"/>
                    <a:pt x="738" y="1145"/>
                  </a:cubicBezTo>
                  <a:cubicBezTo>
                    <a:pt x="1474" y="1145"/>
                    <a:pt x="1475"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85" name="Google Shape;985;p1"/>
            <p:cNvSpPr/>
            <p:nvPr/>
          </p:nvSpPr>
          <p:spPr>
            <a:xfrm>
              <a:off x="2663625" y="1505500"/>
              <a:ext cx="36900" cy="28675"/>
            </a:xfrm>
            <a:custGeom>
              <a:rect b="b" l="l" r="r" t="t"/>
              <a:pathLst>
                <a:path extrusionOk="0" h="1147" w="1476">
                  <a:moveTo>
                    <a:pt x="737" y="1"/>
                  </a:moveTo>
                  <a:cubicBezTo>
                    <a:pt x="0" y="1"/>
                    <a:pt x="0" y="1146"/>
                    <a:pt x="737" y="1146"/>
                  </a:cubicBezTo>
                  <a:cubicBezTo>
                    <a:pt x="1474" y="1146"/>
                    <a:pt x="1476"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86" name="Google Shape;986;p1"/>
            <p:cNvSpPr/>
            <p:nvPr/>
          </p:nvSpPr>
          <p:spPr>
            <a:xfrm>
              <a:off x="2555225" y="1597375"/>
              <a:ext cx="36850" cy="28625"/>
            </a:xfrm>
            <a:custGeom>
              <a:rect b="b" l="l" r="r" t="t"/>
              <a:pathLst>
                <a:path extrusionOk="0" h="1145" w="1474">
                  <a:moveTo>
                    <a:pt x="737" y="0"/>
                  </a:moveTo>
                  <a:cubicBezTo>
                    <a:pt x="0" y="0"/>
                    <a:pt x="0" y="1144"/>
                    <a:pt x="737" y="1144"/>
                  </a:cubicBezTo>
                  <a:cubicBezTo>
                    <a:pt x="1473" y="1143"/>
                    <a:pt x="1474"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87" name="Google Shape;987;p1"/>
            <p:cNvSpPr/>
            <p:nvPr/>
          </p:nvSpPr>
          <p:spPr>
            <a:xfrm>
              <a:off x="2837825" y="1463450"/>
              <a:ext cx="36450" cy="27925"/>
            </a:xfrm>
            <a:custGeom>
              <a:rect b="b" l="l" r="r" t="t"/>
              <a:pathLst>
                <a:path extrusionOk="0" h="1117" w="1458">
                  <a:moveTo>
                    <a:pt x="546" y="1"/>
                  </a:moveTo>
                  <a:cubicBezTo>
                    <a:pt x="1" y="174"/>
                    <a:pt x="59" y="1116"/>
                    <a:pt x="728" y="1116"/>
                  </a:cubicBezTo>
                  <a:cubicBezTo>
                    <a:pt x="1397" y="1116"/>
                    <a:pt x="1457" y="174"/>
                    <a:pt x="91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88" name="Google Shape;988;p1"/>
            <p:cNvSpPr/>
            <p:nvPr/>
          </p:nvSpPr>
          <p:spPr>
            <a:xfrm>
              <a:off x="1926375" y="1481450"/>
              <a:ext cx="36900" cy="28625"/>
            </a:xfrm>
            <a:custGeom>
              <a:rect b="b" l="l" r="r" t="t"/>
              <a:pathLst>
                <a:path extrusionOk="0" h="1145" w="1476">
                  <a:moveTo>
                    <a:pt x="737" y="0"/>
                  </a:moveTo>
                  <a:cubicBezTo>
                    <a:pt x="0" y="0"/>
                    <a:pt x="0" y="1145"/>
                    <a:pt x="737" y="1145"/>
                  </a:cubicBezTo>
                  <a:cubicBezTo>
                    <a:pt x="1474" y="1145"/>
                    <a:pt x="1476"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89" name="Google Shape;989;p1"/>
            <p:cNvSpPr/>
            <p:nvPr/>
          </p:nvSpPr>
          <p:spPr>
            <a:xfrm>
              <a:off x="2831400" y="1726850"/>
              <a:ext cx="34150" cy="30200"/>
            </a:xfrm>
            <a:custGeom>
              <a:rect b="b" l="l" r="r" t="t"/>
              <a:pathLst>
                <a:path extrusionOk="0" h="1208" w="1366">
                  <a:moveTo>
                    <a:pt x="587" y="1"/>
                  </a:moveTo>
                  <a:cubicBezTo>
                    <a:pt x="245" y="1"/>
                    <a:pt x="53" y="235"/>
                    <a:pt x="14" y="496"/>
                  </a:cubicBezTo>
                  <a:cubicBezTo>
                    <a:pt x="1" y="573"/>
                    <a:pt x="2" y="653"/>
                    <a:pt x="17" y="728"/>
                  </a:cubicBezTo>
                  <a:cubicBezTo>
                    <a:pt x="64" y="983"/>
                    <a:pt x="254" y="1207"/>
                    <a:pt x="587" y="1207"/>
                  </a:cubicBezTo>
                  <a:cubicBezTo>
                    <a:pt x="588" y="1207"/>
                    <a:pt x="588" y="1207"/>
                    <a:pt x="589" y="1207"/>
                  </a:cubicBezTo>
                  <a:cubicBezTo>
                    <a:pt x="1365" y="1207"/>
                    <a:pt x="1366" y="1"/>
                    <a:pt x="58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90" name="Google Shape;990;p1"/>
            <p:cNvSpPr/>
            <p:nvPr/>
          </p:nvSpPr>
          <p:spPr>
            <a:xfrm>
              <a:off x="3012675" y="1818275"/>
              <a:ext cx="36850" cy="28650"/>
            </a:xfrm>
            <a:custGeom>
              <a:rect b="b" l="l" r="r" t="t"/>
              <a:pathLst>
                <a:path extrusionOk="0" h="1146" w="1474">
                  <a:moveTo>
                    <a:pt x="737" y="1"/>
                  </a:moveTo>
                  <a:cubicBezTo>
                    <a:pt x="0" y="1"/>
                    <a:pt x="0" y="1145"/>
                    <a:pt x="737" y="1145"/>
                  </a:cubicBezTo>
                  <a:cubicBezTo>
                    <a:pt x="1471" y="1145"/>
                    <a:pt x="147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91" name="Google Shape;991;p1"/>
            <p:cNvSpPr/>
            <p:nvPr/>
          </p:nvSpPr>
          <p:spPr>
            <a:xfrm>
              <a:off x="3117175" y="1685525"/>
              <a:ext cx="36850" cy="28650"/>
            </a:xfrm>
            <a:custGeom>
              <a:rect b="b" l="l" r="r" t="t"/>
              <a:pathLst>
                <a:path extrusionOk="0" h="1146" w="1474">
                  <a:moveTo>
                    <a:pt x="737" y="1"/>
                  </a:moveTo>
                  <a:cubicBezTo>
                    <a:pt x="0" y="1"/>
                    <a:pt x="0" y="1145"/>
                    <a:pt x="737" y="1145"/>
                  </a:cubicBezTo>
                  <a:cubicBezTo>
                    <a:pt x="1474" y="1145"/>
                    <a:pt x="147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92" name="Google Shape;992;p1"/>
            <p:cNvSpPr/>
            <p:nvPr/>
          </p:nvSpPr>
          <p:spPr>
            <a:xfrm>
              <a:off x="2991425" y="1502225"/>
              <a:ext cx="36900" cy="28625"/>
            </a:xfrm>
            <a:custGeom>
              <a:rect b="b" l="l" r="r" t="t"/>
              <a:pathLst>
                <a:path extrusionOk="0" h="1145" w="1476">
                  <a:moveTo>
                    <a:pt x="739" y="0"/>
                  </a:moveTo>
                  <a:cubicBezTo>
                    <a:pt x="2" y="0"/>
                    <a:pt x="1" y="1145"/>
                    <a:pt x="739" y="1145"/>
                  </a:cubicBezTo>
                  <a:cubicBezTo>
                    <a:pt x="1476" y="1145"/>
                    <a:pt x="1476" y="0"/>
                    <a:pt x="73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93" name="Google Shape;993;p1"/>
            <p:cNvSpPr/>
            <p:nvPr/>
          </p:nvSpPr>
          <p:spPr>
            <a:xfrm>
              <a:off x="2578550" y="1463450"/>
              <a:ext cx="1625" cy="150"/>
            </a:xfrm>
            <a:custGeom>
              <a:rect b="b" l="l" r="r" t="t"/>
              <a:pathLst>
                <a:path extrusionOk="0" h="6" w="65">
                  <a:moveTo>
                    <a:pt x="1" y="1"/>
                  </a:moveTo>
                  <a:cubicBezTo>
                    <a:pt x="12" y="1"/>
                    <a:pt x="21" y="5"/>
                    <a:pt x="34" y="5"/>
                  </a:cubicBezTo>
                  <a:cubicBezTo>
                    <a:pt x="44" y="5"/>
                    <a:pt x="53" y="1"/>
                    <a:pt x="6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94" name="Google Shape;994;p1"/>
            <p:cNvSpPr/>
            <p:nvPr/>
          </p:nvSpPr>
          <p:spPr>
            <a:xfrm>
              <a:off x="2342125" y="1545625"/>
              <a:ext cx="36875" cy="28675"/>
            </a:xfrm>
            <a:custGeom>
              <a:rect b="b" l="l" r="r" t="t"/>
              <a:pathLst>
                <a:path extrusionOk="0" h="1147" w="1475">
                  <a:moveTo>
                    <a:pt x="738" y="1"/>
                  </a:moveTo>
                  <a:cubicBezTo>
                    <a:pt x="1" y="1"/>
                    <a:pt x="1" y="1147"/>
                    <a:pt x="738" y="1147"/>
                  </a:cubicBezTo>
                  <a:cubicBezTo>
                    <a:pt x="1473" y="1145"/>
                    <a:pt x="1475"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95" name="Google Shape;995;p1"/>
            <p:cNvSpPr/>
            <p:nvPr/>
          </p:nvSpPr>
          <p:spPr>
            <a:xfrm>
              <a:off x="2707900" y="1724550"/>
              <a:ext cx="36950" cy="28625"/>
            </a:xfrm>
            <a:custGeom>
              <a:rect b="b" l="l" r="r" t="t"/>
              <a:pathLst>
                <a:path extrusionOk="0" h="1145" w="1478">
                  <a:moveTo>
                    <a:pt x="738" y="0"/>
                  </a:moveTo>
                  <a:cubicBezTo>
                    <a:pt x="1" y="0"/>
                    <a:pt x="1" y="1145"/>
                    <a:pt x="738" y="1145"/>
                  </a:cubicBezTo>
                  <a:cubicBezTo>
                    <a:pt x="1474" y="1143"/>
                    <a:pt x="1477" y="0"/>
                    <a:pt x="7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96" name="Google Shape;996;p1"/>
            <p:cNvSpPr/>
            <p:nvPr/>
          </p:nvSpPr>
          <p:spPr>
            <a:xfrm>
              <a:off x="3069750" y="1009175"/>
              <a:ext cx="182475" cy="466600"/>
            </a:xfrm>
            <a:custGeom>
              <a:rect b="b" l="l" r="r" t="t"/>
              <a:pathLst>
                <a:path extrusionOk="0" h="18664" w="7299">
                  <a:moveTo>
                    <a:pt x="518" y="0"/>
                  </a:moveTo>
                  <a:cubicBezTo>
                    <a:pt x="241" y="0"/>
                    <a:pt x="0" y="381"/>
                    <a:pt x="233" y="667"/>
                  </a:cubicBezTo>
                  <a:cubicBezTo>
                    <a:pt x="2333" y="3252"/>
                    <a:pt x="3624" y="6276"/>
                    <a:pt x="4368" y="9507"/>
                  </a:cubicBezTo>
                  <a:cubicBezTo>
                    <a:pt x="5024" y="12355"/>
                    <a:pt x="5642" y="18140"/>
                    <a:pt x="5642" y="18140"/>
                  </a:cubicBezTo>
                  <a:cubicBezTo>
                    <a:pt x="5654" y="18212"/>
                    <a:pt x="5665" y="18285"/>
                    <a:pt x="5680" y="18355"/>
                  </a:cubicBezTo>
                  <a:cubicBezTo>
                    <a:pt x="5719" y="18558"/>
                    <a:pt x="5918" y="18664"/>
                    <a:pt x="6112" y="18664"/>
                  </a:cubicBezTo>
                  <a:cubicBezTo>
                    <a:pt x="6301" y="18664"/>
                    <a:pt x="6485" y="18564"/>
                    <a:pt x="6514" y="18355"/>
                  </a:cubicBezTo>
                  <a:cubicBezTo>
                    <a:pt x="6524" y="18285"/>
                    <a:pt x="6545" y="18140"/>
                    <a:pt x="6545" y="18140"/>
                  </a:cubicBezTo>
                  <a:cubicBezTo>
                    <a:pt x="7298" y="11892"/>
                    <a:pt x="4965" y="4746"/>
                    <a:pt x="774" y="125"/>
                  </a:cubicBezTo>
                  <a:cubicBezTo>
                    <a:pt x="694" y="37"/>
                    <a:pt x="605" y="0"/>
                    <a:pt x="51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97" name="Google Shape;997;p1"/>
            <p:cNvSpPr/>
            <p:nvPr/>
          </p:nvSpPr>
          <p:spPr>
            <a:xfrm>
              <a:off x="3198875" y="1544325"/>
              <a:ext cx="44700" cy="34725"/>
            </a:xfrm>
            <a:custGeom>
              <a:rect b="b" l="l" r="r" t="t"/>
              <a:pathLst>
                <a:path extrusionOk="0" h="1389" w="1788">
                  <a:moveTo>
                    <a:pt x="893" y="1"/>
                  </a:moveTo>
                  <a:cubicBezTo>
                    <a:pt x="2" y="1"/>
                    <a:pt x="0" y="1388"/>
                    <a:pt x="893" y="1388"/>
                  </a:cubicBezTo>
                  <a:cubicBezTo>
                    <a:pt x="1788" y="1388"/>
                    <a:pt x="1788" y="1"/>
                    <a:pt x="8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98" name="Google Shape;998;p1"/>
            <p:cNvSpPr/>
            <p:nvPr/>
          </p:nvSpPr>
          <p:spPr>
            <a:xfrm>
              <a:off x="3216150" y="1613650"/>
              <a:ext cx="3550" cy="2750"/>
            </a:xfrm>
            <a:custGeom>
              <a:rect b="b" l="l" r="r" t="t"/>
              <a:pathLst>
                <a:path extrusionOk="0" h="110" w="142">
                  <a:moveTo>
                    <a:pt x="71" y="1"/>
                  </a:moveTo>
                  <a:cubicBezTo>
                    <a:pt x="0" y="1"/>
                    <a:pt x="0" y="109"/>
                    <a:pt x="71" y="109"/>
                  </a:cubicBezTo>
                  <a:cubicBezTo>
                    <a:pt x="142" y="109"/>
                    <a:pt x="142" y="1"/>
                    <a:pt x="7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999" name="Google Shape;999;p1"/>
            <p:cNvSpPr/>
            <p:nvPr/>
          </p:nvSpPr>
          <p:spPr>
            <a:xfrm>
              <a:off x="3196050" y="1660150"/>
              <a:ext cx="23500" cy="25550"/>
            </a:xfrm>
            <a:custGeom>
              <a:rect b="b" l="l" r="r" t="t"/>
              <a:pathLst>
                <a:path extrusionOk="0" h="1022" w="940">
                  <a:moveTo>
                    <a:pt x="492" y="0"/>
                  </a:moveTo>
                  <a:cubicBezTo>
                    <a:pt x="471" y="0"/>
                    <a:pt x="450" y="2"/>
                    <a:pt x="428" y="5"/>
                  </a:cubicBezTo>
                  <a:cubicBezTo>
                    <a:pt x="216" y="33"/>
                    <a:pt x="1" y="278"/>
                    <a:pt x="95" y="504"/>
                  </a:cubicBezTo>
                  <a:cubicBezTo>
                    <a:pt x="129" y="588"/>
                    <a:pt x="164" y="672"/>
                    <a:pt x="200" y="756"/>
                  </a:cubicBezTo>
                  <a:cubicBezTo>
                    <a:pt x="263" y="907"/>
                    <a:pt x="379" y="1022"/>
                    <a:pt x="544" y="1022"/>
                  </a:cubicBezTo>
                  <a:cubicBezTo>
                    <a:pt x="562" y="1022"/>
                    <a:pt x="581" y="1020"/>
                    <a:pt x="600" y="1017"/>
                  </a:cubicBezTo>
                  <a:cubicBezTo>
                    <a:pt x="761" y="994"/>
                    <a:pt x="940" y="840"/>
                    <a:pt x="917" y="659"/>
                  </a:cubicBezTo>
                  <a:cubicBezTo>
                    <a:pt x="905" y="572"/>
                    <a:pt x="895" y="486"/>
                    <a:pt x="882" y="398"/>
                  </a:cubicBezTo>
                  <a:cubicBezTo>
                    <a:pt x="856" y="179"/>
                    <a:pt x="718"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00" name="Google Shape;1000;p1"/>
            <p:cNvSpPr/>
            <p:nvPr/>
          </p:nvSpPr>
          <p:spPr>
            <a:xfrm>
              <a:off x="3153575" y="1754100"/>
              <a:ext cx="46150" cy="87275"/>
            </a:xfrm>
            <a:custGeom>
              <a:rect b="b" l="l" r="r" t="t"/>
              <a:pathLst>
                <a:path extrusionOk="0" h="3491" w="1846">
                  <a:moveTo>
                    <a:pt x="1380" y="1"/>
                  </a:moveTo>
                  <a:cubicBezTo>
                    <a:pt x="1227" y="1"/>
                    <a:pt x="1072" y="80"/>
                    <a:pt x="1008" y="263"/>
                  </a:cubicBezTo>
                  <a:cubicBezTo>
                    <a:pt x="688" y="1178"/>
                    <a:pt x="321" y="2094"/>
                    <a:pt x="68" y="3030"/>
                  </a:cubicBezTo>
                  <a:cubicBezTo>
                    <a:pt x="0" y="3281"/>
                    <a:pt x="240" y="3491"/>
                    <a:pt x="458" y="3491"/>
                  </a:cubicBezTo>
                  <a:cubicBezTo>
                    <a:pt x="568" y="3491"/>
                    <a:pt x="673" y="3437"/>
                    <a:pt x="729" y="3308"/>
                  </a:cubicBezTo>
                  <a:cubicBezTo>
                    <a:pt x="1123" y="2384"/>
                    <a:pt x="1418" y="1413"/>
                    <a:pt x="1747" y="467"/>
                  </a:cubicBezTo>
                  <a:cubicBezTo>
                    <a:pt x="1845" y="185"/>
                    <a:pt x="1614" y="1"/>
                    <a:pt x="138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01" name="Google Shape;1001;p1"/>
            <p:cNvSpPr/>
            <p:nvPr/>
          </p:nvSpPr>
          <p:spPr>
            <a:xfrm>
              <a:off x="1101325" y="1057375"/>
              <a:ext cx="478375" cy="293275"/>
            </a:xfrm>
            <a:custGeom>
              <a:rect b="b" l="l" r="r" t="t"/>
              <a:pathLst>
                <a:path extrusionOk="0" h="11731" w="19135">
                  <a:moveTo>
                    <a:pt x="13500" y="0"/>
                  </a:moveTo>
                  <a:cubicBezTo>
                    <a:pt x="10393" y="0"/>
                    <a:pt x="7266" y="651"/>
                    <a:pt x="4553" y="2074"/>
                  </a:cubicBezTo>
                  <a:cubicBezTo>
                    <a:pt x="1058" y="3905"/>
                    <a:pt x="0" y="8215"/>
                    <a:pt x="2235" y="11480"/>
                  </a:cubicBezTo>
                  <a:cubicBezTo>
                    <a:pt x="2356" y="11657"/>
                    <a:pt x="2528" y="11730"/>
                    <a:pt x="2697" y="11730"/>
                  </a:cubicBezTo>
                  <a:cubicBezTo>
                    <a:pt x="3086" y="11730"/>
                    <a:pt x="3463" y="11343"/>
                    <a:pt x="3193" y="10920"/>
                  </a:cubicBezTo>
                  <a:cubicBezTo>
                    <a:pt x="751" y="7093"/>
                    <a:pt x="3495" y="3611"/>
                    <a:pt x="7090" y="2075"/>
                  </a:cubicBezTo>
                  <a:cubicBezTo>
                    <a:pt x="9318" y="1124"/>
                    <a:pt x="11686" y="691"/>
                    <a:pt x="14067" y="691"/>
                  </a:cubicBezTo>
                  <a:cubicBezTo>
                    <a:pt x="15593" y="691"/>
                    <a:pt x="17125" y="869"/>
                    <a:pt x="18629" y="1203"/>
                  </a:cubicBezTo>
                  <a:cubicBezTo>
                    <a:pt x="18654" y="1208"/>
                    <a:pt x="18679" y="1211"/>
                    <a:pt x="18702" y="1211"/>
                  </a:cubicBezTo>
                  <a:cubicBezTo>
                    <a:pt x="19021" y="1211"/>
                    <a:pt x="19135" y="715"/>
                    <a:pt x="18786" y="631"/>
                  </a:cubicBezTo>
                  <a:cubicBezTo>
                    <a:pt x="17087" y="218"/>
                    <a:pt x="15296" y="0"/>
                    <a:pt x="135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02" name="Google Shape;1002;p1"/>
            <p:cNvSpPr/>
            <p:nvPr/>
          </p:nvSpPr>
          <p:spPr>
            <a:xfrm>
              <a:off x="1232750" y="1339350"/>
              <a:ext cx="24675" cy="19175"/>
            </a:xfrm>
            <a:custGeom>
              <a:rect b="b" l="l" r="r" t="t"/>
              <a:pathLst>
                <a:path extrusionOk="0" h="767" w="987">
                  <a:moveTo>
                    <a:pt x="494" y="0"/>
                  </a:moveTo>
                  <a:cubicBezTo>
                    <a:pt x="1" y="0"/>
                    <a:pt x="1" y="766"/>
                    <a:pt x="494" y="766"/>
                  </a:cubicBezTo>
                  <a:cubicBezTo>
                    <a:pt x="986" y="766"/>
                    <a:pt x="986" y="0"/>
                    <a:pt x="4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03" name="Google Shape;1003;p1"/>
            <p:cNvSpPr/>
            <p:nvPr/>
          </p:nvSpPr>
          <p:spPr>
            <a:xfrm>
              <a:off x="1346500" y="1120550"/>
              <a:ext cx="25975" cy="21875"/>
            </a:xfrm>
            <a:custGeom>
              <a:rect b="b" l="l" r="r" t="t"/>
              <a:pathLst>
                <a:path extrusionOk="0" h="875" w="1039">
                  <a:moveTo>
                    <a:pt x="587" y="0"/>
                  </a:moveTo>
                  <a:cubicBezTo>
                    <a:pt x="482" y="0"/>
                    <a:pt x="373" y="50"/>
                    <a:pt x="294" y="167"/>
                  </a:cubicBezTo>
                  <a:cubicBezTo>
                    <a:pt x="258" y="219"/>
                    <a:pt x="222" y="271"/>
                    <a:pt x="186" y="326"/>
                  </a:cubicBezTo>
                  <a:cubicBezTo>
                    <a:pt x="0" y="598"/>
                    <a:pt x="280" y="874"/>
                    <a:pt x="536" y="874"/>
                  </a:cubicBezTo>
                  <a:cubicBezTo>
                    <a:pt x="647" y="874"/>
                    <a:pt x="754" y="822"/>
                    <a:pt x="816" y="694"/>
                  </a:cubicBezTo>
                  <a:cubicBezTo>
                    <a:pt x="845" y="636"/>
                    <a:pt x="872" y="579"/>
                    <a:pt x="901" y="522"/>
                  </a:cubicBezTo>
                  <a:cubicBezTo>
                    <a:pt x="1038" y="241"/>
                    <a:pt x="819" y="0"/>
                    <a:pt x="5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04" name="Google Shape;1004;p1"/>
            <p:cNvSpPr/>
            <p:nvPr/>
          </p:nvSpPr>
          <p:spPr>
            <a:xfrm>
              <a:off x="1400950" y="1116500"/>
              <a:ext cx="24100" cy="18750"/>
            </a:xfrm>
            <a:custGeom>
              <a:rect b="b" l="l" r="r" t="t"/>
              <a:pathLst>
                <a:path extrusionOk="0" h="750" w="964">
                  <a:moveTo>
                    <a:pt x="483" y="1"/>
                  </a:moveTo>
                  <a:cubicBezTo>
                    <a:pt x="2" y="1"/>
                    <a:pt x="0" y="749"/>
                    <a:pt x="483" y="749"/>
                  </a:cubicBezTo>
                  <a:cubicBezTo>
                    <a:pt x="964" y="749"/>
                    <a:pt x="964" y="1"/>
                    <a:pt x="48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05" name="Google Shape;1005;p1"/>
            <p:cNvSpPr/>
            <p:nvPr/>
          </p:nvSpPr>
          <p:spPr>
            <a:xfrm>
              <a:off x="1492550" y="1119825"/>
              <a:ext cx="24675" cy="19175"/>
            </a:xfrm>
            <a:custGeom>
              <a:rect b="b" l="l" r="r" t="t"/>
              <a:pathLst>
                <a:path extrusionOk="0" h="767" w="987">
                  <a:moveTo>
                    <a:pt x="493" y="1"/>
                  </a:moveTo>
                  <a:cubicBezTo>
                    <a:pt x="0" y="1"/>
                    <a:pt x="0" y="767"/>
                    <a:pt x="493" y="767"/>
                  </a:cubicBezTo>
                  <a:cubicBezTo>
                    <a:pt x="494" y="767"/>
                    <a:pt x="494" y="767"/>
                    <a:pt x="495" y="767"/>
                  </a:cubicBezTo>
                  <a:cubicBezTo>
                    <a:pt x="984" y="767"/>
                    <a:pt x="987" y="1"/>
                    <a:pt x="49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06" name="Google Shape;1006;p1"/>
            <p:cNvSpPr/>
            <p:nvPr/>
          </p:nvSpPr>
          <p:spPr>
            <a:xfrm>
              <a:off x="1517725" y="1134525"/>
              <a:ext cx="23900" cy="18500"/>
            </a:xfrm>
            <a:custGeom>
              <a:rect b="b" l="l" r="r" t="t"/>
              <a:pathLst>
                <a:path extrusionOk="0" h="740" w="956">
                  <a:moveTo>
                    <a:pt x="479" y="1"/>
                  </a:moveTo>
                  <a:cubicBezTo>
                    <a:pt x="3" y="1"/>
                    <a:pt x="1" y="739"/>
                    <a:pt x="479" y="739"/>
                  </a:cubicBezTo>
                  <a:cubicBezTo>
                    <a:pt x="953" y="739"/>
                    <a:pt x="956" y="1"/>
                    <a:pt x="4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07" name="Google Shape;1007;p1"/>
            <p:cNvSpPr/>
            <p:nvPr/>
          </p:nvSpPr>
          <p:spPr>
            <a:xfrm>
              <a:off x="1592725" y="1104125"/>
              <a:ext cx="34200" cy="26125"/>
            </a:xfrm>
            <a:custGeom>
              <a:rect b="b" l="l" r="r" t="t"/>
              <a:pathLst>
                <a:path extrusionOk="0" h="1045" w="1368">
                  <a:moveTo>
                    <a:pt x="561" y="0"/>
                  </a:moveTo>
                  <a:cubicBezTo>
                    <a:pt x="387" y="0"/>
                    <a:pt x="207" y="100"/>
                    <a:pt x="121" y="246"/>
                  </a:cubicBezTo>
                  <a:cubicBezTo>
                    <a:pt x="0" y="455"/>
                    <a:pt x="58" y="799"/>
                    <a:pt x="298" y="912"/>
                  </a:cubicBezTo>
                  <a:cubicBezTo>
                    <a:pt x="356" y="939"/>
                    <a:pt x="413" y="965"/>
                    <a:pt x="473" y="991"/>
                  </a:cubicBezTo>
                  <a:cubicBezTo>
                    <a:pt x="553" y="1028"/>
                    <a:pt x="630" y="1045"/>
                    <a:pt x="702" y="1045"/>
                  </a:cubicBezTo>
                  <a:cubicBezTo>
                    <a:pt x="1124" y="1045"/>
                    <a:pt x="1367" y="483"/>
                    <a:pt x="946" y="182"/>
                  </a:cubicBezTo>
                  <a:cubicBezTo>
                    <a:pt x="893" y="145"/>
                    <a:pt x="841" y="109"/>
                    <a:pt x="789" y="70"/>
                  </a:cubicBezTo>
                  <a:cubicBezTo>
                    <a:pt x="721" y="22"/>
                    <a:pt x="641" y="0"/>
                    <a:pt x="5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08" name="Google Shape;1008;p1"/>
            <p:cNvSpPr/>
            <p:nvPr/>
          </p:nvSpPr>
          <p:spPr>
            <a:xfrm>
              <a:off x="1572150" y="1137900"/>
              <a:ext cx="29950" cy="23200"/>
            </a:xfrm>
            <a:custGeom>
              <a:rect b="b" l="l" r="r" t="t"/>
              <a:pathLst>
                <a:path extrusionOk="0" h="928" w="1198">
                  <a:moveTo>
                    <a:pt x="601" y="0"/>
                  </a:moveTo>
                  <a:cubicBezTo>
                    <a:pt x="2" y="0"/>
                    <a:pt x="1" y="928"/>
                    <a:pt x="601" y="928"/>
                  </a:cubicBezTo>
                  <a:cubicBezTo>
                    <a:pt x="1197" y="928"/>
                    <a:pt x="1197"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09" name="Google Shape;1009;p1"/>
            <p:cNvSpPr/>
            <p:nvPr/>
          </p:nvSpPr>
          <p:spPr>
            <a:xfrm>
              <a:off x="1534275" y="1033175"/>
              <a:ext cx="28725" cy="22325"/>
            </a:xfrm>
            <a:custGeom>
              <a:rect b="b" l="l" r="r" t="t"/>
              <a:pathLst>
                <a:path extrusionOk="0" h="893" w="1149">
                  <a:moveTo>
                    <a:pt x="575" y="1"/>
                  </a:moveTo>
                  <a:cubicBezTo>
                    <a:pt x="2" y="1"/>
                    <a:pt x="0" y="892"/>
                    <a:pt x="575" y="892"/>
                  </a:cubicBezTo>
                  <a:cubicBezTo>
                    <a:pt x="1149" y="892"/>
                    <a:pt x="1149"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10" name="Google Shape;1010;p1"/>
            <p:cNvSpPr/>
            <p:nvPr/>
          </p:nvSpPr>
          <p:spPr>
            <a:xfrm>
              <a:off x="1495200" y="1022150"/>
              <a:ext cx="22950" cy="17800"/>
            </a:xfrm>
            <a:custGeom>
              <a:rect b="b" l="l" r="r" t="t"/>
              <a:pathLst>
                <a:path extrusionOk="0" h="712" w="918">
                  <a:moveTo>
                    <a:pt x="457" y="1"/>
                  </a:moveTo>
                  <a:cubicBezTo>
                    <a:pt x="1" y="1"/>
                    <a:pt x="0" y="712"/>
                    <a:pt x="458" y="712"/>
                  </a:cubicBezTo>
                  <a:cubicBezTo>
                    <a:pt x="917" y="712"/>
                    <a:pt x="917" y="1"/>
                    <a:pt x="458" y="1"/>
                  </a:cubicBezTo>
                  <a:cubicBezTo>
                    <a:pt x="457" y="1"/>
                    <a:pt x="457" y="1"/>
                    <a:pt x="4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11" name="Google Shape;1011;p1"/>
            <p:cNvSpPr/>
            <p:nvPr/>
          </p:nvSpPr>
          <p:spPr>
            <a:xfrm>
              <a:off x="1302700" y="1430900"/>
              <a:ext cx="1611300" cy="569075"/>
            </a:xfrm>
            <a:custGeom>
              <a:rect b="b" l="l" r="r" t="t"/>
              <a:pathLst>
                <a:path extrusionOk="0" h="22763" w="64452">
                  <a:moveTo>
                    <a:pt x="625" y="1"/>
                  </a:moveTo>
                  <a:cubicBezTo>
                    <a:pt x="262" y="1"/>
                    <a:pt x="0" y="503"/>
                    <a:pt x="399" y="809"/>
                  </a:cubicBezTo>
                  <a:cubicBezTo>
                    <a:pt x="593" y="956"/>
                    <a:pt x="822" y="1153"/>
                    <a:pt x="1020" y="1303"/>
                  </a:cubicBezTo>
                  <a:lnTo>
                    <a:pt x="1019" y="1303"/>
                  </a:lnTo>
                  <a:cubicBezTo>
                    <a:pt x="1025" y="1307"/>
                    <a:pt x="1032" y="1310"/>
                    <a:pt x="1036" y="1316"/>
                  </a:cubicBezTo>
                  <a:cubicBezTo>
                    <a:pt x="1042" y="1319"/>
                    <a:pt x="1049" y="1326"/>
                    <a:pt x="1056" y="1330"/>
                  </a:cubicBezTo>
                  <a:lnTo>
                    <a:pt x="1061" y="1330"/>
                  </a:lnTo>
                  <a:cubicBezTo>
                    <a:pt x="5086" y="4271"/>
                    <a:pt x="9636" y="6324"/>
                    <a:pt x="14216" y="8264"/>
                  </a:cubicBezTo>
                  <a:cubicBezTo>
                    <a:pt x="19414" y="10465"/>
                    <a:pt x="24723" y="12376"/>
                    <a:pt x="30100" y="14094"/>
                  </a:cubicBezTo>
                  <a:cubicBezTo>
                    <a:pt x="40975" y="17568"/>
                    <a:pt x="52082" y="20446"/>
                    <a:pt x="63263" y="22745"/>
                  </a:cubicBezTo>
                  <a:cubicBezTo>
                    <a:pt x="63319" y="22757"/>
                    <a:pt x="63374" y="22762"/>
                    <a:pt x="63426" y="22762"/>
                  </a:cubicBezTo>
                  <a:cubicBezTo>
                    <a:pt x="64177" y="22762"/>
                    <a:pt x="64451" y="21619"/>
                    <a:pt x="63632" y="21400"/>
                  </a:cubicBezTo>
                  <a:cubicBezTo>
                    <a:pt x="52940" y="18540"/>
                    <a:pt x="42118" y="16214"/>
                    <a:pt x="31516" y="13019"/>
                  </a:cubicBezTo>
                  <a:cubicBezTo>
                    <a:pt x="26235" y="11429"/>
                    <a:pt x="21004" y="9659"/>
                    <a:pt x="15866" y="7653"/>
                  </a:cubicBezTo>
                  <a:cubicBezTo>
                    <a:pt x="11393" y="5909"/>
                    <a:pt x="6453" y="4162"/>
                    <a:pt x="2459" y="1332"/>
                  </a:cubicBezTo>
                  <a:cubicBezTo>
                    <a:pt x="1967" y="972"/>
                    <a:pt x="1367" y="491"/>
                    <a:pt x="928" y="122"/>
                  </a:cubicBezTo>
                  <a:cubicBezTo>
                    <a:pt x="827" y="37"/>
                    <a:pt x="722" y="1"/>
                    <a:pt x="62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12" name="Google Shape;1012;p1"/>
            <p:cNvSpPr/>
            <p:nvPr/>
          </p:nvSpPr>
          <p:spPr>
            <a:xfrm>
              <a:off x="3018250" y="2010975"/>
              <a:ext cx="52300" cy="23450"/>
            </a:xfrm>
            <a:custGeom>
              <a:rect b="b" l="l" r="r" t="t"/>
              <a:pathLst>
                <a:path extrusionOk="0" h="938" w="2092">
                  <a:moveTo>
                    <a:pt x="575" y="0"/>
                  </a:moveTo>
                  <a:cubicBezTo>
                    <a:pt x="75" y="0"/>
                    <a:pt x="0" y="747"/>
                    <a:pt x="562" y="813"/>
                  </a:cubicBezTo>
                  <a:cubicBezTo>
                    <a:pt x="901" y="854"/>
                    <a:pt x="1241" y="896"/>
                    <a:pt x="1580" y="935"/>
                  </a:cubicBezTo>
                  <a:cubicBezTo>
                    <a:pt x="1595" y="936"/>
                    <a:pt x="1609" y="937"/>
                    <a:pt x="1623" y="937"/>
                  </a:cubicBezTo>
                  <a:cubicBezTo>
                    <a:pt x="2011" y="937"/>
                    <a:pt x="2092" y="254"/>
                    <a:pt x="1681" y="183"/>
                  </a:cubicBezTo>
                  <a:cubicBezTo>
                    <a:pt x="1345" y="126"/>
                    <a:pt x="1008" y="68"/>
                    <a:pt x="670" y="9"/>
                  </a:cubicBezTo>
                  <a:cubicBezTo>
                    <a:pt x="637" y="3"/>
                    <a:pt x="605" y="0"/>
                    <a:pt x="57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13" name="Google Shape;1013;p1"/>
            <p:cNvSpPr/>
            <p:nvPr/>
          </p:nvSpPr>
          <p:spPr>
            <a:xfrm>
              <a:off x="3116000" y="2024950"/>
              <a:ext cx="40450" cy="24375"/>
            </a:xfrm>
            <a:custGeom>
              <a:rect b="b" l="l" r="r" t="t"/>
              <a:pathLst>
                <a:path extrusionOk="0" h="975" w="1618">
                  <a:moveTo>
                    <a:pt x="1174" y="1"/>
                  </a:moveTo>
                  <a:cubicBezTo>
                    <a:pt x="1167" y="1"/>
                    <a:pt x="1160" y="1"/>
                    <a:pt x="1152" y="1"/>
                  </a:cubicBezTo>
                  <a:lnTo>
                    <a:pt x="465" y="45"/>
                  </a:lnTo>
                  <a:cubicBezTo>
                    <a:pt x="215" y="61"/>
                    <a:pt x="1" y="247"/>
                    <a:pt x="1" y="509"/>
                  </a:cubicBezTo>
                  <a:cubicBezTo>
                    <a:pt x="1" y="740"/>
                    <a:pt x="200" y="975"/>
                    <a:pt x="441" y="975"/>
                  </a:cubicBezTo>
                  <a:cubicBezTo>
                    <a:pt x="449" y="975"/>
                    <a:pt x="457" y="974"/>
                    <a:pt x="465" y="974"/>
                  </a:cubicBezTo>
                  <a:lnTo>
                    <a:pt x="1152" y="931"/>
                  </a:lnTo>
                  <a:cubicBezTo>
                    <a:pt x="1404" y="915"/>
                    <a:pt x="1616" y="728"/>
                    <a:pt x="1616" y="467"/>
                  </a:cubicBezTo>
                  <a:cubicBezTo>
                    <a:pt x="1618" y="235"/>
                    <a:pt x="1416" y="1"/>
                    <a:pt x="11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14" name="Google Shape;1014;p1"/>
            <p:cNvSpPr/>
            <p:nvPr/>
          </p:nvSpPr>
          <p:spPr>
            <a:xfrm>
              <a:off x="3226050" y="2029600"/>
              <a:ext cx="36500" cy="25850"/>
            </a:xfrm>
            <a:custGeom>
              <a:rect b="b" l="l" r="r" t="t"/>
              <a:pathLst>
                <a:path extrusionOk="0" h="1034" w="1460">
                  <a:moveTo>
                    <a:pt x="582" y="0"/>
                  </a:moveTo>
                  <a:cubicBezTo>
                    <a:pt x="248" y="0"/>
                    <a:pt x="1" y="336"/>
                    <a:pt x="88" y="656"/>
                  </a:cubicBezTo>
                  <a:cubicBezTo>
                    <a:pt x="152" y="887"/>
                    <a:pt x="369" y="1034"/>
                    <a:pt x="594" y="1034"/>
                  </a:cubicBezTo>
                  <a:cubicBezTo>
                    <a:pt x="681" y="1034"/>
                    <a:pt x="769" y="1012"/>
                    <a:pt x="850" y="964"/>
                  </a:cubicBezTo>
                  <a:cubicBezTo>
                    <a:pt x="925" y="921"/>
                    <a:pt x="998" y="876"/>
                    <a:pt x="1075" y="833"/>
                  </a:cubicBezTo>
                  <a:cubicBezTo>
                    <a:pt x="1459" y="609"/>
                    <a:pt x="1293" y="6"/>
                    <a:pt x="851" y="2"/>
                  </a:cubicBezTo>
                  <a:cubicBezTo>
                    <a:pt x="764" y="2"/>
                    <a:pt x="678" y="0"/>
                    <a:pt x="588" y="0"/>
                  </a:cubicBezTo>
                  <a:cubicBezTo>
                    <a:pt x="586" y="0"/>
                    <a:pt x="584" y="0"/>
                    <a:pt x="5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15" name="Google Shape;1015;p1"/>
            <p:cNvSpPr/>
            <p:nvPr/>
          </p:nvSpPr>
          <p:spPr>
            <a:xfrm>
              <a:off x="3327875" y="2047525"/>
              <a:ext cx="13050" cy="10175"/>
            </a:xfrm>
            <a:custGeom>
              <a:rect b="b" l="l" r="r" t="t"/>
              <a:pathLst>
                <a:path extrusionOk="0" h="407" w="522">
                  <a:moveTo>
                    <a:pt x="262" y="0"/>
                  </a:moveTo>
                  <a:cubicBezTo>
                    <a:pt x="2" y="0"/>
                    <a:pt x="0" y="406"/>
                    <a:pt x="262" y="406"/>
                  </a:cubicBezTo>
                  <a:cubicBezTo>
                    <a:pt x="522" y="406"/>
                    <a:pt x="522" y="0"/>
                    <a:pt x="262" y="0"/>
                  </a:cubicBezTo>
                  <a:close/>
                </a:path>
              </a:pathLst>
            </a:custGeom>
            <a:solidFill>
              <a:srgbClr val="D1375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16" name="Google Shape;1016;p1"/>
            <p:cNvSpPr/>
            <p:nvPr/>
          </p:nvSpPr>
          <p:spPr>
            <a:xfrm>
              <a:off x="3381725" y="2022875"/>
              <a:ext cx="19450" cy="15100"/>
            </a:xfrm>
            <a:custGeom>
              <a:rect b="b" l="l" r="r" t="t"/>
              <a:pathLst>
                <a:path extrusionOk="0" h="604" w="778">
                  <a:moveTo>
                    <a:pt x="389" y="1"/>
                  </a:moveTo>
                  <a:cubicBezTo>
                    <a:pt x="0" y="1"/>
                    <a:pt x="0" y="603"/>
                    <a:pt x="389" y="603"/>
                  </a:cubicBezTo>
                  <a:cubicBezTo>
                    <a:pt x="778" y="603"/>
                    <a:pt x="778"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17" name="Google Shape;1017;p1"/>
            <p:cNvSpPr/>
            <p:nvPr/>
          </p:nvSpPr>
          <p:spPr>
            <a:xfrm>
              <a:off x="3327275" y="1648700"/>
              <a:ext cx="162450" cy="347050"/>
            </a:xfrm>
            <a:custGeom>
              <a:rect b="b" l="l" r="r" t="t"/>
              <a:pathLst>
                <a:path extrusionOk="0" h="13882" w="6498">
                  <a:moveTo>
                    <a:pt x="698" y="1"/>
                  </a:moveTo>
                  <a:cubicBezTo>
                    <a:pt x="298" y="1"/>
                    <a:pt x="0" y="578"/>
                    <a:pt x="326" y="926"/>
                  </a:cubicBezTo>
                  <a:cubicBezTo>
                    <a:pt x="3528" y="4355"/>
                    <a:pt x="4807" y="8678"/>
                    <a:pt x="3447" y="13264"/>
                  </a:cubicBezTo>
                  <a:cubicBezTo>
                    <a:pt x="3345" y="13606"/>
                    <a:pt x="3662" y="13882"/>
                    <a:pt x="3958" y="13882"/>
                  </a:cubicBezTo>
                  <a:cubicBezTo>
                    <a:pt x="4109" y="13882"/>
                    <a:pt x="4254" y="13810"/>
                    <a:pt x="4336" y="13640"/>
                  </a:cubicBezTo>
                  <a:cubicBezTo>
                    <a:pt x="6497" y="9097"/>
                    <a:pt x="5203" y="3043"/>
                    <a:pt x="970" y="93"/>
                  </a:cubicBezTo>
                  <a:cubicBezTo>
                    <a:pt x="878" y="28"/>
                    <a:pt x="786" y="1"/>
                    <a:pt x="6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18" name="Google Shape;1018;p1"/>
            <p:cNvSpPr/>
            <p:nvPr/>
          </p:nvSpPr>
          <p:spPr>
            <a:xfrm>
              <a:off x="3313225" y="1693775"/>
              <a:ext cx="37050" cy="39825"/>
            </a:xfrm>
            <a:custGeom>
              <a:rect b="b" l="l" r="r" t="t"/>
              <a:pathLst>
                <a:path extrusionOk="0" h="1593" w="1482">
                  <a:moveTo>
                    <a:pt x="509" y="0"/>
                  </a:moveTo>
                  <a:cubicBezTo>
                    <a:pt x="436" y="0"/>
                    <a:pt x="363" y="19"/>
                    <a:pt x="291" y="61"/>
                  </a:cubicBezTo>
                  <a:cubicBezTo>
                    <a:pt x="86" y="182"/>
                    <a:pt x="1" y="469"/>
                    <a:pt x="131" y="677"/>
                  </a:cubicBezTo>
                  <a:cubicBezTo>
                    <a:pt x="278" y="922"/>
                    <a:pt x="442" y="1149"/>
                    <a:pt x="618" y="1379"/>
                  </a:cubicBezTo>
                  <a:cubicBezTo>
                    <a:pt x="716" y="1506"/>
                    <a:pt x="856" y="1593"/>
                    <a:pt x="1005" y="1593"/>
                  </a:cubicBezTo>
                  <a:cubicBezTo>
                    <a:pt x="1072" y="1593"/>
                    <a:pt x="1142" y="1575"/>
                    <a:pt x="1210" y="1535"/>
                  </a:cubicBezTo>
                  <a:cubicBezTo>
                    <a:pt x="1415" y="1415"/>
                    <a:pt x="1482" y="1146"/>
                    <a:pt x="1366" y="942"/>
                  </a:cubicBezTo>
                  <a:cubicBezTo>
                    <a:pt x="1223" y="692"/>
                    <a:pt x="1076" y="457"/>
                    <a:pt x="907" y="221"/>
                  </a:cubicBezTo>
                  <a:cubicBezTo>
                    <a:pt x="811" y="87"/>
                    <a:pt x="664" y="0"/>
                    <a:pt x="50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19" name="Google Shape;1019;p1"/>
            <p:cNvSpPr/>
            <p:nvPr/>
          </p:nvSpPr>
          <p:spPr>
            <a:xfrm>
              <a:off x="3403575" y="2029375"/>
              <a:ext cx="34650" cy="24800"/>
            </a:xfrm>
            <a:custGeom>
              <a:rect b="b" l="l" r="r" t="t"/>
              <a:pathLst>
                <a:path extrusionOk="0" h="992" w="1386">
                  <a:moveTo>
                    <a:pt x="868" y="0"/>
                  </a:moveTo>
                  <a:cubicBezTo>
                    <a:pt x="807" y="0"/>
                    <a:pt x="743" y="19"/>
                    <a:pt x="678" y="63"/>
                  </a:cubicBezTo>
                  <a:cubicBezTo>
                    <a:pt x="561" y="142"/>
                    <a:pt x="441" y="222"/>
                    <a:pt x="324" y="301"/>
                  </a:cubicBezTo>
                  <a:cubicBezTo>
                    <a:pt x="1" y="519"/>
                    <a:pt x="197" y="992"/>
                    <a:pt x="502" y="992"/>
                  </a:cubicBezTo>
                  <a:cubicBezTo>
                    <a:pt x="563" y="992"/>
                    <a:pt x="627" y="974"/>
                    <a:pt x="693" y="931"/>
                  </a:cubicBezTo>
                  <a:cubicBezTo>
                    <a:pt x="811" y="855"/>
                    <a:pt x="932" y="778"/>
                    <a:pt x="1051" y="700"/>
                  </a:cubicBezTo>
                  <a:cubicBezTo>
                    <a:pt x="1385" y="486"/>
                    <a:pt x="1175" y="0"/>
                    <a:pt x="8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20" name="Google Shape;1020;p1"/>
            <p:cNvSpPr/>
            <p:nvPr/>
          </p:nvSpPr>
          <p:spPr>
            <a:xfrm>
              <a:off x="3266575" y="2075175"/>
              <a:ext cx="33150" cy="27025"/>
            </a:xfrm>
            <a:custGeom>
              <a:rect b="b" l="l" r="r" t="t"/>
              <a:pathLst>
                <a:path extrusionOk="0" h="1081" w="1326">
                  <a:moveTo>
                    <a:pt x="814" y="0"/>
                  </a:moveTo>
                  <a:cubicBezTo>
                    <a:pt x="743" y="0"/>
                    <a:pt x="673" y="19"/>
                    <a:pt x="613" y="63"/>
                  </a:cubicBezTo>
                  <a:cubicBezTo>
                    <a:pt x="497" y="147"/>
                    <a:pt x="382" y="232"/>
                    <a:pt x="267" y="317"/>
                  </a:cubicBezTo>
                  <a:cubicBezTo>
                    <a:pt x="90" y="447"/>
                    <a:pt x="0" y="673"/>
                    <a:pt x="122" y="879"/>
                  </a:cubicBezTo>
                  <a:cubicBezTo>
                    <a:pt x="197" y="1007"/>
                    <a:pt x="337" y="1081"/>
                    <a:pt x="479" y="1081"/>
                  </a:cubicBezTo>
                  <a:cubicBezTo>
                    <a:pt x="549" y="1081"/>
                    <a:pt x="620" y="1063"/>
                    <a:pt x="684" y="1025"/>
                  </a:cubicBezTo>
                  <a:cubicBezTo>
                    <a:pt x="806" y="953"/>
                    <a:pt x="929" y="881"/>
                    <a:pt x="1052" y="810"/>
                  </a:cubicBezTo>
                  <a:cubicBezTo>
                    <a:pt x="1254" y="693"/>
                    <a:pt x="1325" y="420"/>
                    <a:pt x="1207" y="218"/>
                  </a:cubicBezTo>
                  <a:cubicBezTo>
                    <a:pt x="1131" y="92"/>
                    <a:pt x="969"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21" name="Google Shape;1021;p1"/>
            <p:cNvSpPr/>
            <p:nvPr/>
          </p:nvSpPr>
          <p:spPr>
            <a:xfrm>
              <a:off x="3200675" y="2089275"/>
              <a:ext cx="17975" cy="13975"/>
            </a:xfrm>
            <a:custGeom>
              <a:rect b="b" l="l" r="r" t="t"/>
              <a:pathLst>
                <a:path extrusionOk="0" h="559" w="719">
                  <a:moveTo>
                    <a:pt x="359" y="0"/>
                  </a:moveTo>
                  <a:cubicBezTo>
                    <a:pt x="1" y="0"/>
                    <a:pt x="1" y="558"/>
                    <a:pt x="359" y="558"/>
                  </a:cubicBezTo>
                  <a:cubicBezTo>
                    <a:pt x="360" y="558"/>
                    <a:pt x="361" y="558"/>
                    <a:pt x="362" y="558"/>
                  </a:cubicBezTo>
                  <a:cubicBezTo>
                    <a:pt x="719" y="558"/>
                    <a:pt x="718" y="0"/>
                    <a:pt x="35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22" name="Google Shape;1022;p1"/>
            <p:cNvSpPr/>
            <p:nvPr/>
          </p:nvSpPr>
          <p:spPr>
            <a:xfrm>
              <a:off x="3101875" y="2076050"/>
              <a:ext cx="20075" cy="15550"/>
            </a:xfrm>
            <a:custGeom>
              <a:rect b="b" l="l" r="r" t="t"/>
              <a:pathLst>
                <a:path extrusionOk="0" h="622" w="803">
                  <a:moveTo>
                    <a:pt x="401" y="1"/>
                  </a:moveTo>
                  <a:cubicBezTo>
                    <a:pt x="2" y="1"/>
                    <a:pt x="1" y="622"/>
                    <a:pt x="401" y="622"/>
                  </a:cubicBezTo>
                  <a:cubicBezTo>
                    <a:pt x="803" y="622"/>
                    <a:pt x="803" y="1"/>
                    <a:pt x="4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23" name="Google Shape;1023;p1"/>
            <p:cNvSpPr/>
            <p:nvPr/>
          </p:nvSpPr>
          <p:spPr>
            <a:xfrm>
              <a:off x="3031225" y="2068575"/>
              <a:ext cx="16875" cy="13075"/>
            </a:xfrm>
            <a:custGeom>
              <a:rect b="b" l="l" r="r" t="t"/>
              <a:pathLst>
                <a:path extrusionOk="0" h="523" w="675">
                  <a:moveTo>
                    <a:pt x="337" y="0"/>
                  </a:moveTo>
                  <a:cubicBezTo>
                    <a:pt x="1" y="0"/>
                    <a:pt x="1" y="522"/>
                    <a:pt x="337" y="522"/>
                  </a:cubicBezTo>
                  <a:cubicBezTo>
                    <a:pt x="674" y="522"/>
                    <a:pt x="674" y="0"/>
                    <a:pt x="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24" name="Google Shape;1024;p1"/>
            <p:cNvSpPr/>
            <p:nvPr/>
          </p:nvSpPr>
          <p:spPr>
            <a:xfrm>
              <a:off x="2981500" y="2050900"/>
              <a:ext cx="15725" cy="12175"/>
            </a:xfrm>
            <a:custGeom>
              <a:rect b="b" l="l" r="r" t="t"/>
              <a:pathLst>
                <a:path extrusionOk="0" h="487" w="629">
                  <a:moveTo>
                    <a:pt x="315" y="1"/>
                  </a:moveTo>
                  <a:cubicBezTo>
                    <a:pt x="2" y="1"/>
                    <a:pt x="0" y="486"/>
                    <a:pt x="315" y="486"/>
                  </a:cubicBezTo>
                  <a:cubicBezTo>
                    <a:pt x="629" y="486"/>
                    <a:pt x="629" y="1"/>
                    <a:pt x="315" y="1"/>
                  </a:cubicBezTo>
                  <a:close/>
                </a:path>
              </a:pathLst>
            </a:custGeom>
            <a:solidFill>
              <a:srgbClr val="D1375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25" name="Google Shape;1025;p1"/>
            <p:cNvSpPr/>
            <p:nvPr/>
          </p:nvSpPr>
          <p:spPr>
            <a:xfrm>
              <a:off x="2943200" y="2044850"/>
              <a:ext cx="20075" cy="15550"/>
            </a:xfrm>
            <a:custGeom>
              <a:rect b="b" l="l" r="r" t="t"/>
              <a:pathLst>
                <a:path extrusionOk="0" h="622" w="803">
                  <a:moveTo>
                    <a:pt x="402" y="0"/>
                  </a:moveTo>
                  <a:cubicBezTo>
                    <a:pt x="2" y="0"/>
                    <a:pt x="1" y="621"/>
                    <a:pt x="402" y="621"/>
                  </a:cubicBezTo>
                  <a:cubicBezTo>
                    <a:pt x="803" y="621"/>
                    <a:pt x="803" y="0"/>
                    <a:pt x="4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26" name="Google Shape;1026;p1"/>
            <p:cNvSpPr/>
            <p:nvPr/>
          </p:nvSpPr>
          <p:spPr>
            <a:xfrm>
              <a:off x="3279175" y="1674675"/>
              <a:ext cx="35500" cy="27500"/>
            </a:xfrm>
            <a:custGeom>
              <a:rect b="b" l="l" r="r" t="t"/>
              <a:pathLst>
                <a:path extrusionOk="0" h="1100" w="1420">
                  <a:moveTo>
                    <a:pt x="710" y="0"/>
                  </a:moveTo>
                  <a:cubicBezTo>
                    <a:pt x="3" y="0"/>
                    <a:pt x="1" y="1100"/>
                    <a:pt x="711" y="1100"/>
                  </a:cubicBezTo>
                  <a:cubicBezTo>
                    <a:pt x="1419" y="1100"/>
                    <a:pt x="1419" y="0"/>
                    <a:pt x="711" y="0"/>
                  </a:cubicBezTo>
                  <a:cubicBezTo>
                    <a:pt x="711" y="0"/>
                    <a:pt x="710" y="0"/>
                    <a:pt x="7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27" name="Google Shape;1027;p1"/>
            <p:cNvSpPr/>
            <p:nvPr/>
          </p:nvSpPr>
          <p:spPr>
            <a:xfrm>
              <a:off x="3323125" y="1600750"/>
              <a:ext cx="24100" cy="27775"/>
            </a:xfrm>
            <a:custGeom>
              <a:rect b="b" l="l" r="r" t="t"/>
              <a:pathLst>
                <a:path extrusionOk="0" h="1111" w="964">
                  <a:moveTo>
                    <a:pt x="600" y="1"/>
                  </a:moveTo>
                  <a:lnTo>
                    <a:pt x="600" y="1"/>
                  </a:lnTo>
                  <a:cubicBezTo>
                    <a:pt x="869" y="387"/>
                    <a:pt x="697" y="1069"/>
                    <a:pt x="85" y="1069"/>
                  </a:cubicBezTo>
                  <a:cubicBezTo>
                    <a:pt x="54" y="1069"/>
                    <a:pt x="27" y="1063"/>
                    <a:pt x="1" y="1060"/>
                  </a:cubicBezTo>
                  <a:lnTo>
                    <a:pt x="1" y="1060"/>
                  </a:lnTo>
                  <a:cubicBezTo>
                    <a:pt x="73" y="1093"/>
                    <a:pt x="155" y="1111"/>
                    <a:pt x="251" y="1111"/>
                  </a:cubicBezTo>
                  <a:cubicBezTo>
                    <a:pt x="798" y="1111"/>
                    <a:pt x="963" y="518"/>
                    <a:pt x="745" y="160"/>
                  </a:cubicBezTo>
                  <a:cubicBezTo>
                    <a:pt x="706" y="99"/>
                    <a:pt x="660" y="46"/>
                    <a:pt x="600" y="1"/>
                  </a:cubicBezTo>
                  <a:close/>
                </a:path>
              </a:pathLst>
            </a:custGeom>
            <a:solidFill>
              <a:srgbClr val="D1375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28" name="Google Shape;1028;p1"/>
            <p:cNvSpPr/>
            <p:nvPr/>
          </p:nvSpPr>
          <p:spPr>
            <a:xfrm>
              <a:off x="3303975" y="1594400"/>
              <a:ext cx="40900" cy="33150"/>
            </a:xfrm>
            <a:custGeom>
              <a:rect b="b" l="l" r="r" t="t"/>
              <a:pathLst>
                <a:path extrusionOk="0" h="1326" w="1636">
                  <a:moveTo>
                    <a:pt x="849" y="1"/>
                  </a:moveTo>
                  <a:cubicBezTo>
                    <a:pt x="30" y="1"/>
                    <a:pt x="0" y="1227"/>
                    <a:pt x="767" y="1315"/>
                  </a:cubicBezTo>
                  <a:cubicBezTo>
                    <a:pt x="796" y="1320"/>
                    <a:pt x="822" y="1325"/>
                    <a:pt x="851" y="1325"/>
                  </a:cubicBezTo>
                  <a:cubicBezTo>
                    <a:pt x="1463" y="1325"/>
                    <a:pt x="1635" y="642"/>
                    <a:pt x="1366" y="258"/>
                  </a:cubicBezTo>
                  <a:cubicBezTo>
                    <a:pt x="1264" y="113"/>
                    <a:pt x="1102" y="11"/>
                    <a:pt x="877" y="2"/>
                  </a:cubicBezTo>
                  <a:cubicBezTo>
                    <a:pt x="867" y="2"/>
                    <a:pt x="861" y="1"/>
                    <a:pt x="851" y="1"/>
                  </a:cubicBezTo>
                  <a:cubicBezTo>
                    <a:pt x="850" y="1"/>
                    <a:pt x="850" y="1"/>
                    <a:pt x="8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1029" name="Google Shape;1029;p1"/>
          <p:cNvSpPr txBox="1"/>
          <p:nvPr/>
        </p:nvSpPr>
        <p:spPr>
          <a:xfrm>
            <a:off x="2971800" y="3695700"/>
            <a:ext cx="6573981" cy="4093428"/>
          </a:xfrm>
          <a:prstGeom prst="rect">
            <a:avLst/>
          </a:prstGeom>
          <a:noFill/>
          <a:ln>
            <a:noFill/>
          </a:ln>
        </p:spPr>
        <p:txBody>
          <a:bodyPr anchorCtr="0" anchor="t" bIns="45700" lIns="91425" spcFirstLastPara="1" rIns="91425" wrap="square" tIns="45700">
            <a:spAutoFit/>
          </a:bodyPr>
          <a:lstStyle/>
          <a:p>
            <a:pPr indent="0" lvl="0" marL="182880" marR="0" rtl="0" algn="ctr">
              <a:spcBef>
                <a:spcPts val="0"/>
              </a:spcBef>
              <a:spcAft>
                <a:spcPts val="0"/>
              </a:spcAft>
              <a:buNone/>
            </a:pPr>
            <a:r>
              <a:rPr b="1" lang="en-US" sz="8000">
                <a:solidFill>
                  <a:srgbClr val="244061"/>
                </a:solidFill>
                <a:latin typeface="SimSun-ExtB"/>
                <a:ea typeface="SimSun-ExtB"/>
                <a:cs typeface="SimSun-ExtB"/>
                <a:sym typeface="SimSun-ExtB"/>
              </a:rPr>
              <a:t>WELCOME </a:t>
            </a:r>
            <a:endParaRPr/>
          </a:p>
          <a:p>
            <a:pPr indent="0" lvl="0" marL="182880" marR="0" rtl="0" algn="ctr">
              <a:spcBef>
                <a:spcPts val="1200"/>
              </a:spcBef>
              <a:spcAft>
                <a:spcPts val="0"/>
              </a:spcAft>
              <a:buNone/>
            </a:pPr>
            <a:r>
              <a:rPr b="1" lang="en-US" sz="8000">
                <a:solidFill>
                  <a:srgbClr val="244061"/>
                </a:solidFill>
                <a:latin typeface="SimSun-ExtB"/>
                <a:ea typeface="SimSun-ExtB"/>
                <a:cs typeface="SimSun-ExtB"/>
                <a:sym typeface="SimSun-ExtB"/>
              </a:rPr>
              <a:t>TO OUR </a:t>
            </a:r>
            <a:endParaRPr/>
          </a:p>
          <a:p>
            <a:pPr indent="0" lvl="0" marL="182880" marR="0" rtl="0" algn="ctr">
              <a:spcBef>
                <a:spcPts val="1200"/>
              </a:spcBef>
              <a:spcAft>
                <a:spcPts val="0"/>
              </a:spcAft>
              <a:buNone/>
            </a:pPr>
            <a:r>
              <a:rPr b="1" lang="en-US" sz="8000">
                <a:solidFill>
                  <a:srgbClr val="244061"/>
                </a:solidFill>
                <a:latin typeface="SimSun-ExtB"/>
                <a:ea typeface="SimSun-ExtB"/>
                <a:cs typeface="SimSun-ExtB"/>
                <a:sym typeface="SimSun-ExtB"/>
              </a:rPr>
              <a:t>PRESENTATION</a:t>
            </a:r>
            <a:endParaRPr/>
          </a:p>
        </p:txBody>
      </p:sp>
      <p:cxnSp>
        <p:nvCxnSpPr>
          <p:cNvPr id="1030" name="Google Shape;1030;p1"/>
          <p:cNvCxnSpPr/>
          <p:nvPr/>
        </p:nvCxnSpPr>
        <p:spPr>
          <a:xfrm rot="10800000">
            <a:off x="2660356" y="3924300"/>
            <a:ext cx="17034" cy="3962400"/>
          </a:xfrm>
          <a:prstGeom prst="straightConnector1">
            <a:avLst/>
          </a:prstGeom>
          <a:noFill/>
          <a:ln cap="flat" cmpd="sng" w="19050">
            <a:solidFill>
              <a:schemeClr val="dk1"/>
            </a:solidFill>
            <a:prstDash val="lgDash"/>
            <a:round/>
            <a:headEnd len="sm" w="sm" type="none"/>
            <a:tailEnd len="sm" w="sm" type="none"/>
          </a:ln>
        </p:spPr>
      </p:cxnSp>
      <p:cxnSp>
        <p:nvCxnSpPr>
          <p:cNvPr id="1031" name="Google Shape;1031;p1"/>
          <p:cNvCxnSpPr/>
          <p:nvPr/>
        </p:nvCxnSpPr>
        <p:spPr>
          <a:xfrm rot="10800000">
            <a:off x="2677390" y="3924300"/>
            <a:ext cx="7399424" cy="0"/>
          </a:xfrm>
          <a:prstGeom prst="straightConnector1">
            <a:avLst/>
          </a:prstGeom>
          <a:noFill/>
          <a:ln cap="flat" cmpd="sng" w="19050">
            <a:solidFill>
              <a:schemeClr val="dk1"/>
            </a:solidFill>
            <a:prstDash val="lgDash"/>
            <a:round/>
            <a:headEnd len="sm" w="sm" type="none"/>
            <a:tailEnd len="sm" w="sm" type="none"/>
          </a:ln>
        </p:spPr>
      </p:cxnSp>
      <p:cxnSp>
        <p:nvCxnSpPr>
          <p:cNvPr id="1032" name="Google Shape;1032;p1"/>
          <p:cNvCxnSpPr/>
          <p:nvPr/>
        </p:nvCxnSpPr>
        <p:spPr>
          <a:xfrm rot="10800000">
            <a:off x="2660356" y="7886700"/>
            <a:ext cx="7433492" cy="0"/>
          </a:xfrm>
          <a:prstGeom prst="straightConnector1">
            <a:avLst/>
          </a:prstGeom>
          <a:noFill/>
          <a:ln cap="flat" cmpd="sng" w="19050">
            <a:solidFill>
              <a:schemeClr val="dk1"/>
            </a:solidFill>
            <a:prstDash val="lgDash"/>
            <a:round/>
            <a:headEnd len="sm" w="sm" type="none"/>
            <a:tailEnd len="sm" w="sm" type="none"/>
          </a:ln>
        </p:spPr>
      </p:cxnSp>
      <p:cxnSp>
        <p:nvCxnSpPr>
          <p:cNvPr id="1033" name="Google Shape;1033;p1"/>
          <p:cNvCxnSpPr/>
          <p:nvPr/>
        </p:nvCxnSpPr>
        <p:spPr>
          <a:xfrm rot="10800000">
            <a:off x="10076814" y="3924300"/>
            <a:ext cx="17034" cy="3962400"/>
          </a:xfrm>
          <a:prstGeom prst="straightConnector1">
            <a:avLst/>
          </a:prstGeom>
          <a:noFill/>
          <a:ln cap="flat" cmpd="sng" w="19050">
            <a:solidFill>
              <a:schemeClr val="dk1"/>
            </a:solidFill>
            <a:prstDash val="lgDash"/>
            <a:round/>
            <a:headEnd len="sm" w="sm" type="none"/>
            <a:tailEnd len="sm" w="sm" type="none"/>
          </a:ln>
        </p:spPr>
      </p:cxnSp>
      <p:grpSp>
        <p:nvGrpSpPr>
          <p:cNvPr id="1034" name="Google Shape;1034;p1"/>
          <p:cNvGrpSpPr/>
          <p:nvPr/>
        </p:nvGrpSpPr>
        <p:grpSpPr>
          <a:xfrm>
            <a:off x="11815731" y="677395"/>
            <a:ext cx="6104858" cy="9262226"/>
            <a:chOff x="5831665" y="262497"/>
            <a:chExt cx="3052429" cy="4631113"/>
          </a:xfrm>
        </p:grpSpPr>
        <p:sp>
          <p:nvSpPr>
            <p:cNvPr id="1035" name="Google Shape;1035;p1"/>
            <p:cNvSpPr/>
            <p:nvPr/>
          </p:nvSpPr>
          <p:spPr>
            <a:xfrm>
              <a:off x="7091612" y="4742678"/>
              <a:ext cx="153630" cy="150932"/>
            </a:xfrm>
            <a:custGeom>
              <a:rect b="b" l="l" r="r" t="t"/>
              <a:pathLst>
                <a:path extrusionOk="0" h="3803" w="3871">
                  <a:moveTo>
                    <a:pt x="1944" y="1"/>
                  </a:moveTo>
                  <a:cubicBezTo>
                    <a:pt x="944" y="1"/>
                    <a:pt x="93" y="815"/>
                    <a:pt x="48" y="1819"/>
                  </a:cubicBezTo>
                  <a:cubicBezTo>
                    <a:pt x="1" y="2858"/>
                    <a:pt x="846" y="3767"/>
                    <a:pt x="1887" y="3802"/>
                  </a:cubicBezTo>
                  <a:cubicBezTo>
                    <a:pt x="1905" y="3803"/>
                    <a:pt x="1924" y="3803"/>
                    <a:pt x="1943" y="3803"/>
                  </a:cubicBezTo>
                  <a:cubicBezTo>
                    <a:pt x="2956" y="3803"/>
                    <a:pt x="3824" y="2962"/>
                    <a:pt x="3846" y="1941"/>
                  </a:cubicBezTo>
                  <a:cubicBezTo>
                    <a:pt x="3871" y="903"/>
                    <a:pt x="3008" y="11"/>
                    <a:pt x="1967" y="1"/>
                  </a:cubicBezTo>
                  <a:cubicBezTo>
                    <a:pt x="1960" y="1"/>
                    <a:pt x="1952" y="1"/>
                    <a:pt x="194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36" name="Google Shape;1036;p1"/>
            <p:cNvSpPr/>
            <p:nvPr/>
          </p:nvSpPr>
          <p:spPr>
            <a:xfrm>
              <a:off x="7344467" y="4742678"/>
              <a:ext cx="152757" cy="150852"/>
            </a:xfrm>
            <a:custGeom>
              <a:rect b="b" l="l" r="r" t="t"/>
              <a:pathLst>
                <a:path extrusionOk="0" h="3801" w="3849">
                  <a:moveTo>
                    <a:pt x="1930" y="0"/>
                  </a:moveTo>
                  <a:cubicBezTo>
                    <a:pt x="931" y="0"/>
                    <a:pt x="71" y="826"/>
                    <a:pt x="36" y="1836"/>
                  </a:cubicBezTo>
                  <a:cubicBezTo>
                    <a:pt x="0" y="2871"/>
                    <a:pt x="850" y="3774"/>
                    <a:pt x="1890" y="3801"/>
                  </a:cubicBezTo>
                  <a:cubicBezTo>
                    <a:pt x="1905" y="3801"/>
                    <a:pt x="1919" y="3801"/>
                    <a:pt x="1934" y="3801"/>
                  </a:cubicBezTo>
                  <a:cubicBezTo>
                    <a:pt x="2951" y="3801"/>
                    <a:pt x="3820" y="2949"/>
                    <a:pt x="3837" y="1926"/>
                  </a:cubicBezTo>
                  <a:cubicBezTo>
                    <a:pt x="3849" y="919"/>
                    <a:pt x="3028" y="49"/>
                    <a:pt x="2019" y="2"/>
                  </a:cubicBezTo>
                  <a:cubicBezTo>
                    <a:pt x="1989" y="1"/>
                    <a:pt x="1960" y="0"/>
                    <a:pt x="193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37" name="Google Shape;1037;p1"/>
            <p:cNvSpPr/>
            <p:nvPr/>
          </p:nvSpPr>
          <p:spPr>
            <a:xfrm>
              <a:off x="7597559" y="4742639"/>
              <a:ext cx="152638" cy="150971"/>
            </a:xfrm>
            <a:custGeom>
              <a:rect b="b" l="l" r="r" t="t"/>
              <a:pathLst>
                <a:path extrusionOk="0" h="3804" w="3846">
                  <a:moveTo>
                    <a:pt x="1909" y="0"/>
                  </a:moveTo>
                  <a:cubicBezTo>
                    <a:pt x="890" y="0"/>
                    <a:pt x="25" y="856"/>
                    <a:pt x="12" y="1881"/>
                  </a:cubicBezTo>
                  <a:cubicBezTo>
                    <a:pt x="1" y="2891"/>
                    <a:pt x="822" y="3755"/>
                    <a:pt x="1833" y="3802"/>
                  </a:cubicBezTo>
                  <a:cubicBezTo>
                    <a:pt x="1860" y="3803"/>
                    <a:pt x="1886" y="3803"/>
                    <a:pt x="1912" y="3803"/>
                  </a:cubicBezTo>
                  <a:cubicBezTo>
                    <a:pt x="2915" y="3803"/>
                    <a:pt x="3779" y="2974"/>
                    <a:pt x="3813" y="1960"/>
                  </a:cubicBezTo>
                  <a:cubicBezTo>
                    <a:pt x="3845" y="923"/>
                    <a:pt x="2992" y="24"/>
                    <a:pt x="1952" y="1"/>
                  </a:cubicBezTo>
                  <a:cubicBezTo>
                    <a:pt x="1937" y="0"/>
                    <a:pt x="1923" y="0"/>
                    <a:pt x="190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38" name="Google Shape;1038;p1"/>
            <p:cNvSpPr/>
            <p:nvPr/>
          </p:nvSpPr>
          <p:spPr>
            <a:xfrm>
              <a:off x="7848985" y="4742520"/>
              <a:ext cx="152837" cy="151011"/>
            </a:xfrm>
            <a:custGeom>
              <a:rect b="b" l="l" r="r" t="t"/>
              <a:pathLst>
                <a:path extrusionOk="0" h="3805" w="3851">
                  <a:moveTo>
                    <a:pt x="1938" y="0"/>
                  </a:moveTo>
                  <a:cubicBezTo>
                    <a:pt x="936" y="0"/>
                    <a:pt x="71" y="827"/>
                    <a:pt x="36" y="1840"/>
                  </a:cubicBezTo>
                  <a:cubicBezTo>
                    <a:pt x="0" y="2875"/>
                    <a:pt x="851" y="3778"/>
                    <a:pt x="1892" y="3805"/>
                  </a:cubicBezTo>
                  <a:cubicBezTo>
                    <a:pt x="1906" y="3805"/>
                    <a:pt x="1919" y="3805"/>
                    <a:pt x="1933" y="3805"/>
                  </a:cubicBezTo>
                  <a:cubicBezTo>
                    <a:pt x="2952" y="3805"/>
                    <a:pt x="3822" y="2954"/>
                    <a:pt x="3837" y="1927"/>
                  </a:cubicBezTo>
                  <a:cubicBezTo>
                    <a:pt x="3850" y="918"/>
                    <a:pt x="3028" y="50"/>
                    <a:pt x="2019" y="2"/>
                  </a:cubicBezTo>
                  <a:cubicBezTo>
                    <a:pt x="1992" y="1"/>
                    <a:pt x="1965" y="0"/>
                    <a:pt x="193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39" name="Google Shape;1039;p1"/>
            <p:cNvSpPr/>
            <p:nvPr/>
          </p:nvSpPr>
          <p:spPr>
            <a:xfrm>
              <a:off x="8101363" y="4742639"/>
              <a:ext cx="152519" cy="150892"/>
            </a:xfrm>
            <a:custGeom>
              <a:rect b="b" l="l" r="r" t="t"/>
              <a:pathLst>
                <a:path extrusionOk="0" h="3802" w="3843">
                  <a:moveTo>
                    <a:pt x="1932" y="0"/>
                  </a:moveTo>
                  <a:cubicBezTo>
                    <a:pt x="929" y="0"/>
                    <a:pt x="64" y="829"/>
                    <a:pt x="30" y="1843"/>
                  </a:cubicBezTo>
                  <a:cubicBezTo>
                    <a:pt x="0" y="2879"/>
                    <a:pt x="853" y="3778"/>
                    <a:pt x="1893" y="3802"/>
                  </a:cubicBezTo>
                  <a:cubicBezTo>
                    <a:pt x="1906" y="3802"/>
                    <a:pt x="1919" y="3802"/>
                    <a:pt x="1932" y="3802"/>
                  </a:cubicBezTo>
                  <a:cubicBezTo>
                    <a:pt x="2954" y="3802"/>
                    <a:pt x="3821" y="2948"/>
                    <a:pt x="3831" y="1918"/>
                  </a:cubicBezTo>
                  <a:cubicBezTo>
                    <a:pt x="3843" y="911"/>
                    <a:pt x="3022" y="45"/>
                    <a:pt x="2010" y="2"/>
                  </a:cubicBezTo>
                  <a:cubicBezTo>
                    <a:pt x="1984" y="1"/>
                    <a:pt x="1958" y="0"/>
                    <a:pt x="193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40" name="Google Shape;1040;p1"/>
            <p:cNvSpPr/>
            <p:nvPr/>
          </p:nvSpPr>
          <p:spPr>
            <a:xfrm>
              <a:off x="8353385" y="4742599"/>
              <a:ext cx="153075" cy="150971"/>
            </a:xfrm>
            <a:custGeom>
              <a:rect b="b" l="l" r="r" t="t"/>
              <a:pathLst>
                <a:path extrusionOk="0" h="3804" w="3857">
                  <a:moveTo>
                    <a:pt x="1939" y="1"/>
                  </a:moveTo>
                  <a:cubicBezTo>
                    <a:pt x="940" y="1"/>
                    <a:pt x="77" y="821"/>
                    <a:pt x="39" y="1833"/>
                  </a:cubicBezTo>
                  <a:cubicBezTo>
                    <a:pt x="0" y="2869"/>
                    <a:pt x="849" y="3775"/>
                    <a:pt x="1889" y="3803"/>
                  </a:cubicBezTo>
                  <a:cubicBezTo>
                    <a:pt x="1905" y="3803"/>
                    <a:pt x="1920" y="3803"/>
                    <a:pt x="1935" y="3803"/>
                  </a:cubicBezTo>
                  <a:cubicBezTo>
                    <a:pt x="2953" y="3803"/>
                    <a:pt x="3820" y="2956"/>
                    <a:pt x="3839" y="1931"/>
                  </a:cubicBezTo>
                  <a:cubicBezTo>
                    <a:pt x="3856" y="924"/>
                    <a:pt x="3037" y="52"/>
                    <a:pt x="2028" y="3"/>
                  </a:cubicBezTo>
                  <a:cubicBezTo>
                    <a:pt x="1998" y="2"/>
                    <a:pt x="1969" y="1"/>
                    <a:pt x="193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41" name="Google Shape;1041;p1"/>
            <p:cNvSpPr/>
            <p:nvPr/>
          </p:nvSpPr>
          <p:spPr>
            <a:xfrm>
              <a:off x="8606279" y="4742599"/>
              <a:ext cx="153591" cy="150932"/>
            </a:xfrm>
            <a:custGeom>
              <a:rect b="b" l="l" r="r" t="t"/>
              <a:pathLst>
                <a:path extrusionOk="0" h="3803" w="3870">
                  <a:moveTo>
                    <a:pt x="1925" y="1"/>
                  </a:moveTo>
                  <a:cubicBezTo>
                    <a:pt x="912" y="1"/>
                    <a:pt x="46" y="841"/>
                    <a:pt x="24" y="1862"/>
                  </a:cubicBezTo>
                  <a:cubicBezTo>
                    <a:pt x="0" y="2901"/>
                    <a:pt x="863" y="3789"/>
                    <a:pt x="1904" y="3803"/>
                  </a:cubicBezTo>
                  <a:cubicBezTo>
                    <a:pt x="1910" y="3803"/>
                    <a:pt x="1916" y="3803"/>
                    <a:pt x="1922" y="3803"/>
                  </a:cubicBezTo>
                  <a:cubicBezTo>
                    <a:pt x="2924" y="3803"/>
                    <a:pt x="3778" y="2987"/>
                    <a:pt x="3824" y="1982"/>
                  </a:cubicBezTo>
                  <a:cubicBezTo>
                    <a:pt x="3869" y="944"/>
                    <a:pt x="3024" y="35"/>
                    <a:pt x="1983" y="2"/>
                  </a:cubicBezTo>
                  <a:cubicBezTo>
                    <a:pt x="1964" y="1"/>
                    <a:pt x="1944" y="1"/>
                    <a:pt x="192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42" name="Google Shape;1042;p1"/>
            <p:cNvSpPr/>
            <p:nvPr/>
          </p:nvSpPr>
          <p:spPr>
            <a:xfrm>
              <a:off x="6840662" y="4742559"/>
              <a:ext cx="151765" cy="150971"/>
            </a:xfrm>
            <a:custGeom>
              <a:rect b="b" l="l" r="r" t="t"/>
              <a:pathLst>
                <a:path extrusionOk="0" h="3804" w="3824">
                  <a:moveTo>
                    <a:pt x="1917" y="1"/>
                  </a:moveTo>
                  <a:cubicBezTo>
                    <a:pt x="1907" y="1"/>
                    <a:pt x="1897" y="1"/>
                    <a:pt x="1887" y="1"/>
                  </a:cubicBezTo>
                  <a:cubicBezTo>
                    <a:pt x="879" y="20"/>
                    <a:pt x="34" y="867"/>
                    <a:pt x="19" y="1876"/>
                  </a:cubicBezTo>
                  <a:cubicBezTo>
                    <a:pt x="1" y="2916"/>
                    <a:pt x="869" y="3799"/>
                    <a:pt x="1910" y="3804"/>
                  </a:cubicBezTo>
                  <a:cubicBezTo>
                    <a:pt x="1912" y="3804"/>
                    <a:pt x="1913" y="3804"/>
                    <a:pt x="1915" y="3804"/>
                  </a:cubicBezTo>
                  <a:cubicBezTo>
                    <a:pt x="2953" y="3804"/>
                    <a:pt x="3823" y="2929"/>
                    <a:pt x="3816" y="1890"/>
                  </a:cubicBezTo>
                  <a:cubicBezTo>
                    <a:pt x="3807" y="860"/>
                    <a:pt x="2939" y="1"/>
                    <a:pt x="191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43" name="Google Shape;1043;p1"/>
            <p:cNvSpPr/>
            <p:nvPr/>
          </p:nvSpPr>
          <p:spPr>
            <a:xfrm>
              <a:off x="6588244" y="4742599"/>
              <a:ext cx="153075" cy="150892"/>
            </a:xfrm>
            <a:custGeom>
              <a:rect b="b" l="l" r="r" t="t"/>
              <a:pathLst>
                <a:path extrusionOk="0" h="3802" w="3857">
                  <a:moveTo>
                    <a:pt x="1919" y="1"/>
                  </a:moveTo>
                  <a:cubicBezTo>
                    <a:pt x="905" y="1"/>
                    <a:pt x="36" y="849"/>
                    <a:pt x="18" y="1872"/>
                  </a:cubicBezTo>
                  <a:cubicBezTo>
                    <a:pt x="0" y="2879"/>
                    <a:pt x="820" y="3750"/>
                    <a:pt x="1828" y="3800"/>
                  </a:cubicBezTo>
                  <a:cubicBezTo>
                    <a:pt x="1858" y="3801"/>
                    <a:pt x="1888" y="3802"/>
                    <a:pt x="1918" y="3802"/>
                  </a:cubicBezTo>
                  <a:cubicBezTo>
                    <a:pt x="2917" y="3802"/>
                    <a:pt x="3779" y="2982"/>
                    <a:pt x="3817" y="1970"/>
                  </a:cubicBezTo>
                  <a:cubicBezTo>
                    <a:pt x="3856" y="934"/>
                    <a:pt x="3008" y="28"/>
                    <a:pt x="1967" y="2"/>
                  </a:cubicBezTo>
                  <a:cubicBezTo>
                    <a:pt x="1951" y="1"/>
                    <a:pt x="1935" y="1"/>
                    <a:pt x="191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44" name="Google Shape;1044;p1"/>
            <p:cNvSpPr/>
            <p:nvPr/>
          </p:nvSpPr>
          <p:spPr>
            <a:xfrm>
              <a:off x="6335350" y="4742559"/>
              <a:ext cx="152440" cy="150971"/>
            </a:xfrm>
            <a:custGeom>
              <a:rect b="b" l="l" r="r" t="t"/>
              <a:pathLst>
                <a:path extrusionOk="0" h="3804" w="3841">
                  <a:moveTo>
                    <a:pt x="1931" y="1"/>
                  </a:moveTo>
                  <a:cubicBezTo>
                    <a:pt x="926" y="1"/>
                    <a:pt x="65" y="832"/>
                    <a:pt x="34" y="1847"/>
                  </a:cubicBezTo>
                  <a:cubicBezTo>
                    <a:pt x="0" y="2886"/>
                    <a:pt x="857" y="3783"/>
                    <a:pt x="1898" y="3804"/>
                  </a:cubicBezTo>
                  <a:cubicBezTo>
                    <a:pt x="1909" y="3804"/>
                    <a:pt x="1920" y="3804"/>
                    <a:pt x="1931" y="3804"/>
                  </a:cubicBezTo>
                  <a:cubicBezTo>
                    <a:pt x="2956" y="3804"/>
                    <a:pt x="3824" y="2948"/>
                    <a:pt x="3833" y="1917"/>
                  </a:cubicBezTo>
                  <a:cubicBezTo>
                    <a:pt x="3840" y="907"/>
                    <a:pt x="3019" y="46"/>
                    <a:pt x="2008" y="3"/>
                  </a:cubicBezTo>
                  <a:cubicBezTo>
                    <a:pt x="1982" y="2"/>
                    <a:pt x="1957" y="1"/>
                    <a:pt x="193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45" name="Google Shape;1045;p1"/>
            <p:cNvSpPr/>
            <p:nvPr/>
          </p:nvSpPr>
          <p:spPr>
            <a:xfrm>
              <a:off x="6082972" y="4742678"/>
              <a:ext cx="152837" cy="150852"/>
            </a:xfrm>
            <a:custGeom>
              <a:rect b="b" l="l" r="r" t="t"/>
              <a:pathLst>
                <a:path extrusionOk="0" h="3801" w="3851">
                  <a:moveTo>
                    <a:pt x="1932" y="0"/>
                  </a:moveTo>
                  <a:cubicBezTo>
                    <a:pt x="932" y="0"/>
                    <a:pt x="72" y="826"/>
                    <a:pt x="36" y="1836"/>
                  </a:cubicBezTo>
                  <a:cubicBezTo>
                    <a:pt x="0" y="2871"/>
                    <a:pt x="852" y="3774"/>
                    <a:pt x="1892" y="3801"/>
                  </a:cubicBezTo>
                  <a:cubicBezTo>
                    <a:pt x="1906" y="3801"/>
                    <a:pt x="1919" y="3801"/>
                    <a:pt x="1933" y="3801"/>
                  </a:cubicBezTo>
                  <a:cubicBezTo>
                    <a:pt x="2955" y="3801"/>
                    <a:pt x="3822" y="2950"/>
                    <a:pt x="3837" y="1926"/>
                  </a:cubicBezTo>
                  <a:cubicBezTo>
                    <a:pt x="3850" y="919"/>
                    <a:pt x="3028" y="49"/>
                    <a:pt x="2021" y="2"/>
                  </a:cubicBezTo>
                  <a:cubicBezTo>
                    <a:pt x="1991" y="1"/>
                    <a:pt x="1962" y="0"/>
                    <a:pt x="193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46" name="Google Shape;1046;p1"/>
            <p:cNvSpPr/>
            <p:nvPr/>
          </p:nvSpPr>
          <p:spPr>
            <a:xfrm>
              <a:off x="5831665" y="4742678"/>
              <a:ext cx="151765" cy="150892"/>
            </a:xfrm>
            <a:custGeom>
              <a:rect b="b" l="l" r="r" t="t"/>
              <a:pathLst>
                <a:path extrusionOk="0" h="3802" w="3824">
                  <a:moveTo>
                    <a:pt x="1918" y="0"/>
                  </a:moveTo>
                  <a:cubicBezTo>
                    <a:pt x="1903" y="0"/>
                    <a:pt x="1888" y="1"/>
                    <a:pt x="1872" y="1"/>
                  </a:cubicBezTo>
                  <a:cubicBezTo>
                    <a:pt x="862" y="24"/>
                    <a:pt x="23" y="874"/>
                    <a:pt x="11" y="1881"/>
                  </a:cubicBezTo>
                  <a:cubicBezTo>
                    <a:pt x="1" y="2922"/>
                    <a:pt x="871" y="3802"/>
                    <a:pt x="1911" y="3802"/>
                  </a:cubicBezTo>
                  <a:cubicBezTo>
                    <a:pt x="2952" y="3802"/>
                    <a:pt x="3823" y="2922"/>
                    <a:pt x="3812" y="1881"/>
                  </a:cubicBezTo>
                  <a:cubicBezTo>
                    <a:pt x="3801" y="856"/>
                    <a:pt x="2937" y="0"/>
                    <a:pt x="191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47" name="Google Shape;1047;p1"/>
            <p:cNvSpPr/>
            <p:nvPr/>
          </p:nvSpPr>
          <p:spPr>
            <a:xfrm>
              <a:off x="6965601" y="4617343"/>
              <a:ext cx="153472" cy="149344"/>
            </a:xfrm>
            <a:custGeom>
              <a:rect b="b" l="l" r="r" t="t"/>
              <a:pathLst>
                <a:path extrusionOk="0" h="3763" w="3867">
                  <a:moveTo>
                    <a:pt x="1936" y="0"/>
                  </a:moveTo>
                  <a:cubicBezTo>
                    <a:pt x="983" y="0"/>
                    <a:pt x="136" y="800"/>
                    <a:pt x="68" y="1780"/>
                  </a:cubicBezTo>
                  <a:cubicBezTo>
                    <a:pt x="0" y="2793"/>
                    <a:pt x="868" y="3733"/>
                    <a:pt x="1902" y="3762"/>
                  </a:cubicBezTo>
                  <a:cubicBezTo>
                    <a:pt x="1918" y="3762"/>
                    <a:pt x="1934" y="3762"/>
                    <a:pt x="1950" y="3762"/>
                  </a:cubicBezTo>
                  <a:cubicBezTo>
                    <a:pt x="2923" y="3762"/>
                    <a:pt x="3787" y="2933"/>
                    <a:pt x="3826" y="1942"/>
                  </a:cubicBezTo>
                  <a:cubicBezTo>
                    <a:pt x="3866" y="954"/>
                    <a:pt x="3035" y="55"/>
                    <a:pt x="2028" y="3"/>
                  </a:cubicBezTo>
                  <a:cubicBezTo>
                    <a:pt x="1997" y="1"/>
                    <a:pt x="1967" y="0"/>
                    <a:pt x="193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48" name="Google Shape;1048;p1"/>
            <p:cNvSpPr/>
            <p:nvPr/>
          </p:nvSpPr>
          <p:spPr>
            <a:xfrm>
              <a:off x="7217861" y="4617343"/>
              <a:ext cx="153472" cy="149344"/>
            </a:xfrm>
            <a:custGeom>
              <a:rect b="b" l="l" r="r" t="t"/>
              <a:pathLst>
                <a:path extrusionOk="0" h="3763" w="3867">
                  <a:moveTo>
                    <a:pt x="1935" y="0"/>
                  </a:moveTo>
                  <a:cubicBezTo>
                    <a:pt x="980" y="0"/>
                    <a:pt x="133" y="800"/>
                    <a:pt x="65" y="1780"/>
                  </a:cubicBezTo>
                  <a:cubicBezTo>
                    <a:pt x="0" y="2793"/>
                    <a:pt x="868" y="3733"/>
                    <a:pt x="1902" y="3762"/>
                  </a:cubicBezTo>
                  <a:cubicBezTo>
                    <a:pt x="1918" y="3762"/>
                    <a:pt x="1934" y="3762"/>
                    <a:pt x="1950" y="3762"/>
                  </a:cubicBezTo>
                  <a:cubicBezTo>
                    <a:pt x="2925" y="3762"/>
                    <a:pt x="3788" y="2933"/>
                    <a:pt x="3827" y="1942"/>
                  </a:cubicBezTo>
                  <a:cubicBezTo>
                    <a:pt x="3866" y="954"/>
                    <a:pt x="3034" y="55"/>
                    <a:pt x="2027" y="3"/>
                  </a:cubicBezTo>
                  <a:cubicBezTo>
                    <a:pt x="1996" y="1"/>
                    <a:pt x="1965" y="0"/>
                    <a:pt x="193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49" name="Google Shape;1049;p1"/>
            <p:cNvSpPr/>
            <p:nvPr/>
          </p:nvSpPr>
          <p:spPr>
            <a:xfrm>
              <a:off x="7472343" y="4617303"/>
              <a:ext cx="150336" cy="149265"/>
            </a:xfrm>
            <a:custGeom>
              <a:rect b="b" l="l" r="r" t="t"/>
              <a:pathLst>
                <a:path extrusionOk="0" h="3761" w="3788">
                  <a:moveTo>
                    <a:pt x="1893" y="1"/>
                  </a:moveTo>
                  <a:cubicBezTo>
                    <a:pt x="1892" y="1"/>
                    <a:pt x="1890" y="1"/>
                    <a:pt x="1888" y="1"/>
                  </a:cubicBezTo>
                  <a:cubicBezTo>
                    <a:pt x="885" y="2"/>
                    <a:pt x="23" y="859"/>
                    <a:pt x="11" y="1861"/>
                  </a:cubicBezTo>
                  <a:cubicBezTo>
                    <a:pt x="1" y="2859"/>
                    <a:pt x="851" y="3737"/>
                    <a:pt x="1855" y="3760"/>
                  </a:cubicBezTo>
                  <a:cubicBezTo>
                    <a:pt x="1869" y="3760"/>
                    <a:pt x="1882" y="3760"/>
                    <a:pt x="1896" y="3760"/>
                  </a:cubicBezTo>
                  <a:cubicBezTo>
                    <a:pt x="2904" y="3760"/>
                    <a:pt x="3787" y="2872"/>
                    <a:pt x="3773" y="1858"/>
                  </a:cubicBezTo>
                  <a:cubicBezTo>
                    <a:pt x="3756" y="858"/>
                    <a:pt x="2891" y="1"/>
                    <a:pt x="189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50" name="Google Shape;1050;p1"/>
            <p:cNvSpPr/>
            <p:nvPr/>
          </p:nvSpPr>
          <p:spPr>
            <a:xfrm>
              <a:off x="7724245" y="4617184"/>
              <a:ext cx="150416" cy="149384"/>
            </a:xfrm>
            <a:custGeom>
              <a:rect b="b" l="l" r="r" t="t"/>
              <a:pathLst>
                <a:path extrusionOk="0" h="3764" w="3790">
                  <a:moveTo>
                    <a:pt x="1896" y="1"/>
                  </a:moveTo>
                  <a:cubicBezTo>
                    <a:pt x="899" y="1"/>
                    <a:pt x="34" y="857"/>
                    <a:pt x="17" y="1857"/>
                  </a:cubicBezTo>
                  <a:cubicBezTo>
                    <a:pt x="0" y="2870"/>
                    <a:pt x="883" y="3763"/>
                    <a:pt x="1894" y="3763"/>
                  </a:cubicBezTo>
                  <a:cubicBezTo>
                    <a:pt x="1906" y="3763"/>
                    <a:pt x="1919" y="3763"/>
                    <a:pt x="1932" y="3763"/>
                  </a:cubicBezTo>
                  <a:cubicBezTo>
                    <a:pt x="2939" y="3743"/>
                    <a:pt x="3789" y="2867"/>
                    <a:pt x="3781" y="1870"/>
                  </a:cubicBezTo>
                  <a:cubicBezTo>
                    <a:pt x="3770" y="867"/>
                    <a:pt x="2906" y="7"/>
                    <a:pt x="1906" y="1"/>
                  </a:cubicBezTo>
                  <a:cubicBezTo>
                    <a:pt x="1903" y="1"/>
                    <a:pt x="1899" y="1"/>
                    <a:pt x="189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51" name="Google Shape;1051;p1"/>
            <p:cNvSpPr/>
            <p:nvPr/>
          </p:nvSpPr>
          <p:spPr>
            <a:xfrm>
              <a:off x="7976385" y="4617303"/>
              <a:ext cx="150336" cy="149344"/>
            </a:xfrm>
            <a:custGeom>
              <a:rect b="b" l="l" r="r" t="t"/>
              <a:pathLst>
                <a:path extrusionOk="0" h="3763" w="3788">
                  <a:moveTo>
                    <a:pt x="1902" y="1"/>
                  </a:moveTo>
                  <a:cubicBezTo>
                    <a:pt x="909" y="1"/>
                    <a:pt x="42" y="851"/>
                    <a:pt x="20" y="1852"/>
                  </a:cubicBezTo>
                  <a:cubicBezTo>
                    <a:pt x="0" y="2849"/>
                    <a:pt x="845" y="3729"/>
                    <a:pt x="1851" y="3761"/>
                  </a:cubicBezTo>
                  <a:cubicBezTo>
                    <a:pt x="1870" y="3762"/>
                    <a:pt x="1888" y="3762"/>
                    <a:pt x="1906" y="3762"/>
                  </a:cubicBezTo>
                  <a:cubicBezTo>
                    <a:pt x="2906" y="3762"/>
                    <a:pt x="3788" y="2880"/>
                    <a:pt x="3781" y="1869"/>
                  </a:cubicBezTo>
                  <a:cubicBezTo>
                    <a:pt x="3776" y="871"/>
                    <a:pt x="2912" y="8"/>
                    <a:pt x="1912" y="1"/>
                  </a:cubicBezTo>
                  <a:cubicBezTo>
                    <a:pt x="1909" y="1"/>
                    <a:pt x="1905" y="1"/>
                    <a:pt x="190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52" name="Google Shape;1052;p1"/>
            <p:cNvSpPr/>
            <p:nvPr/>
          </p:nvSpPr>
          <p:spPr>
            <a:xfrm>
              <a:off x="8228128" y="4617303"/>
              <a:ext cx="151170" cy="149304"/>
            </a:xfrm>
            <a:custGeom>
              <a:rect b="b" l="l" r="r" t="t"/>
              <a:pathLst>
                <a:path extrusionOk="0" h="3762" w="3809">
                  <a:moveTo>
                    <a:pt x="1909" y="0"/>
                  </a:moveTo>
                  <a:cubicBezTo>
                    <a:pt x="932" y="0"/>
                    <a:pt x="75" y="834"/>
                    <a:pt x="38" y="1825"/>
                  </a:cubicBezTo>
                  <a:cubicBezTo>
                    <a:pt x="0" y="2844"/>
                    <a:pt x="890" y="3761"/>
                    <a:pt x="1920" y="3761"/>
                  </a:cubicBezTo>
                  <a:cubicBezTo>
                    <a:pt x="1921" y="3761"/>
                    <a:pt x="1921" y="3761"/>
                    <a:pt x="1922" y="3761"/>
                  </a:cubicBezTo>
                  <a:cubicBezTo>
                    <a:pt x="2922" y="3760"/>
                    <a:pt x="3788" y="2900"/>
                    <a:pt x="3800" y="1897"/>
                  </a:cubicBezTo>
                  <a:cubicBezTo>
                    <a:pt x="3808" y="898"/>
                    <a:pt x="2957" y="24"/>
                    <a:pt x="1954" y="1"/>
                  </a:cubicBezTo>
                  <a:cubicBezTo>
                    <a:pt x="1939" y="0"/>
                    <a:pt x="1924" y="0"/>
                    <a:pt x="190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53" name="Google Shape;1053;p1"/>
            <p:cNvSpPr/>
            <p:nvPr/>
          </p:nvSpPr>
          <p:spPr>
            <a:xfrm>
              <a:off x="8480784" y="4617303"/>
              <a:ext cx="150297" cy="149304"/>
            </a:xfrm>
            <a:custGeom>
              <a:rect b="b" l="l" r="r" t="t"/>
              <a:pathLst>
                <a:path extrusionOk="0" h="3762" w="3787">
                  <a:moveTo>
                    <a:pt x="1901" y="1"/>
                  </a:moveTo>
                  <a:cubicBezTo>
                    <a:pt x="915" y="1"/>
                    <a:pt x="52" y="844"/>
                    <a:pt x="23" y="1839"/>
                  </a:cubicBezTo>
                  <a:cubicBezTo>
                    <a:pt x="0" y="2836"/>
                    <a:pt x="841" y="3722"/>
                    <a:pt x="1849" y="3760"/>
                  </a:cubicBezTo>
                  <a:cubicBezTo>
                    <a:pt x="1872" y="3761"/>
                    <a:pt x="1895" y="3761"/>
                    <a:pt x="1918" y="3761"/>
                  </a:cubicBezTo>
                  <a:cubicBezTo>
                    <a:pt x="2910" y="3761"/>
                    <a:pt x="3787" y="2885"/>
                    <a:pt x="3787" y="1880"/>
                  </a:cubicBezTo>
                  <a:cubicBezTo>
                    <a:pt x="3787" y="879"/>
                    <a:pt x="2927" y="12"/>
                    <a:pt x="1924" y="1"/>
                  </a:cubicBezTo>
                  <a:cubicBezTo>
                    <a:pt x="1916" y="1"/>
                    <a:pt x="1909" y="1"/>
                    <a:pt x="190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54" name="Google Shape;1054;p1"/>
            <p:cNvSpPr/>
            <p:nvPr/>
          </p:nvSpPr>
          <p:spPr>
            <a:xfrm>
              <a:off x="8733718" y="4617303"/>
              <a:ext cx="150376" cy="149304"/>
            </a:xfrm>
            <a:custGeom>
              <a:rect b="b" l="l" r="r" t="t"/>
              <a:pathLst>
                <a:path extrusionOk="0" h="3762" w="3789">
                  <a:moveTo>
                    <a:pt x="1892" y="1"/>
                  </a:moveTo>
                  <a:cubicBezTo>
                    <a:pt x="1890" y="1"/>
                    <a:pt x="1888" y="1"/>
                    <a:pt x="1887" y="1"/>
                  </a:cubicBezTo>
                  <a:cubicBezTo>
                    <a:pt x="888" y="2"/>
                    <a:pt x="21" y="862"/>
                    <a:pt x="11" y="1865"/>
                  </a:cubicBezTo>
                  <a:cubicBezTo>
                    <a:pt x="1" y="2864"/>
                    <a:pt x="850" y="3738"/>
                    <a:pt x="1855" y="3761"/>
                  </a:cubicBezTo>
                  <a:cubicBezTo>
                    <a:pt x="1868" y="3762"/>
                    <a:pt x="1881" y="3762"/>
                    <a:pt x="1894" y="3762"/>
                  </a:cubicBezTo>
                  <a:cubicBezTo>
                    <a:pt x="2907" y="3762"/>
                    <a:pt x="3788" y="2872"/>
                    <a:pt x="3773" y="1858"/>
                  </a:cubicBezTo>
                  <a:cubicBezTo>
                    <a:pt x="3754" y="855"/>
                    <a:pt x="2890" y="1"/>
                    <a:pt x="189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55" name="Google Shape;1055;p1"/>
            <p:cNvSpPr/>
            <p:nvPr/>
          </p:nvSpPr>
          <p:spPr>
            <a:xfrm>
              <a:off x="6715525" y="4617303"/>
              <a:ext cx="150297" cy="149265"/>
            </a:xfrm>
            <a:custGeom>
              <a:rect b="b" l="l" r="r" t="t"/>
              <a:pathLst>
                <a:path extrusionOk="0" h="3761" w="3787">
                  <a:moveTo>
                    <a:pt x="1894" y="1"/>
                  </a:moveTo>
                  <a:cubicBezTo>
                    <a:pt x="1891" y="1"/>
                    <a:pt x="1889" y="1"/>
                    <a:pt x="1886" y="1"/>
                  </a:cubicBezTo>
                  <a:cubicBezTo>
                    <a:pt x="885" y="4"/>
                    <a:pt x="19" y="864"/>
                    <a:pt x="10" y="1867"/>
                  </a:cubicBezTo>
                  <a:cubicBezTo>
                    <a:pt x="0" y="2878"/>
                    <a:pt x="884" y="3760"/>
                    <a:pt x="1888" y="3760"/>
                  </a:cubicBezTo>
                  <a:cubicBezTo>
                    <a:pt x="1905" y="3760"/>
                    <a:pt x="1921" y="3760"/>
                    <a:pt x="1937" y="3760"/>
                  </a:cubicBezTo>
                  <a:cubicBezTo>
                    <a:pt x="2941" y="3731"/>
                    <a:pt x="3787" y="2849"/>
                    <a:pt x="3769" y="1854"/>
                  </a:cubicBezTo>
                  <a:cubicBezTo>
                    <a:pt x="3753" y="853"/>
                    <a:pt x="2888" y="1"/>
                    <a:pt x="189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56" name="Google Shape;1056;p1"/>
            <p:cNvSpPr/>
            <p:nvPr/>
          </p:nvSpPr>
          <p:spPr>
            <a:xfrm>
              <a:off x="6463464" y="4617303"/>
              <a:ext cx="150376" cy="149304"/>
            </a:xfrm>
            <a:custGeom>
              <a:rect b="b" l="l" r="r" t="t"/>
              <a:pathLst>
                <a:path extrusionOk="0" h="3762" w="3789">
                  <a:moveTo>
                    <a:pt x="1888" y="1"/>
                  </a:moveTo>
                  <a:cubicBezTo>
                    <a:pt x="1882" y="1"/>
                    <a:pt x="1875" y="1"/>
                    <a:pt x="1868" y="1"/>
                  </a:cubicBezTo>
                  <a:cubicBezTo>
                    <a:pt x="865" y="9"/>
                    <a:pt x="7" y="875"/>
                    <a:pt x="5" y="1875"/>
                  </a:cubicBezTo>
                  <a:cubicBezTo>
                    <a:pt x="1" y="2877"/>
                    <a:pt x="857" y="3745"/>
                    <a:pt x="1861" y="3761"/>
                  </a:cubicBezTo>
                  <a:cubicBezTo>
                    <a:pt x="1871" y="3761"/>
                    <a:pt x="1882" y="3762"/>
                    <a:pt x="1892" y="3762"/>
                  </a:cubicBezTo>
                  <a:cubicBezTo>
                    <a:pt x="2908" y="3762"/>
                    <a:pt x="3789" y="2862"/>
                    <a:pt x="3766" y="1846"/>
                  </a:cubicBezTo>
                  <a:cubicBezTo>
                    <a:pt x="3743" y="849"/>
                    <a:pt x="2877" y="1"/>
                    <a:pt x="188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57" name="Google Shape;1057;p1"/>
            <p:cNvSpPr/>
            <p:nvPr/>
          </p:nvSpPr>
          <p:spPr>
            <a:xfrm>
              <a:off x="6210054" y="4617144"/>
              <a:ext cx="152559" cy="149503"/>
            </a:xfrm>
            <a:custGeom>
              <a:rect b="b" l="l" r="r" t="t"/>
              <a:pathLst>
                <a:path extrusionOk="0" h="3767" w="3844">
                  <a:moveTo>
                    <a:pt x="1908" y="0"/>
                  </a:moveTo>
                  <a:cubicBezTo>
                    <a:pt x="934" y="0"/>
                    <a:pt x="58" y="843"/>
                    <a:pt x="30" y="1842"/>
                  </a:cubicBezTo>
                  <a:cubicBezTo>
                    <a:pt x="1" y="2835"/>
                    <a:pt x="844" y="3725"/>
                    <a:pt x="1849" y="3765"/>
                  </a:cubicBezTo>
                  <a:cubicBezTo>
                    <a:pt x="1873" y="3766"/>
                    <a:pt x="1896" y="3767"/>
                    <a:pt x="1919" y="3767"/>
                  </a:cubicBezTo>
                  <a:cubicBezTo>
                    <a:pt x="2881" y="3767"/>
                    <a:pt x="3738" y="2948"/>
                    <a:pt x="3790" y="1965"/>
                  </a:cubicBezTo>
                  <a:cubicBezTo>
                    <a:pt x="3844" y="975"/>
                    <a:pt x="3024" y="73"/>
                    <a:pt x="2013" y="3"/>
                  </a:cubicBezTo>
                  <a:cubicBezTo>
                    <a:pt x="1978" y="1"/>
                    <a:pt x="1942" y="0"/>
                    <a:pt x="190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58" name="Google Shape;1058;p1"/>
            <p:cNvSpPr/>
            <p:nvPr/>
          </p:nvSpPr>
          <p:spPr>
            <a:xfrm>
              <a:off x="5957676" y="4617303"/>
              <a:ext cx="150892" cy="149384"/>
            </a:xfrm>
            <a:custGeom>
              <a:rect b="b" l="l" r="r" t="t"/>
              <a:pathLst>
                <a:path extrusionOk="0" h="3764" w="3802">
                  <a:moveTo>
                    <a:pt x="1907" y="0"/>
                  </a:moveTo>
                  <a:cubicBezTo>
                    <a:pt x="928" y="0"/>
                    <a:pt x="69" y="834"/>
                    <a:pt x="36" y="1829"/>
                  </a:cubicBezTo>
                  <a:cubicBezTo>
                    <a:pt x="1" y="2820"/>
                    <a:pt x="838" y="3714"/>
                    <a:pt x="1844" y="3761"/>
                  </a:cubicBezTo>
                  <a:cubicBezTo>
                    <a:pt x="1870" y="3762"/>
                    <a:pt x="1896" y="3763"/>
                    <a:pt x="1923" y="3763"/>
                  </a:cubicBezTo>
                  <a:cubicBezTo>
                    <a:pt x="2910" y="3763"/>
                    <a:pt x="3786" y="2898"/>
                    <a:pt x="3795" y="1894"/>
                  </a:cubicBezTo>
                  <a:cubicBezTo>
                    <a:pt x="3802" y="894"/>
                    <a:pt x="2949" y="22"/>
                    <a:pt x="1945" y="1"/>
                  </a:cubicBezTo>
                  <a:cubicBezTo>
                    <a:pt x="1932" y="1"/>
                    <a:pt x="1920" y="0"/>
                    <a:pt x="190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59" name="Google Shape;1059;p1"/>
            <p:cNvSpPr/>
            <p:nvPr/>
          </p:nvSpPr>
          <p:spPr>
            <a:xfrm>
              <a:off x="7094668" y="4492404"/>
              <a:ext cx="148590" cy="146844"/>
            </a:xfrm>
            <a:custGeom>
              <a:rect b="b" l="l" r="r" t="t"/>
              <a:pathLst>
                <a:path extrusionOk="0" h="3700" w="3744">
                  <a:moveTo>
                    <a:pt x="1873" y="0"/>
                  </a:moveTo>
                  <a:cubicBezTo>
                    <a:pt x="1871" y="0"/>
                    <a:pt x="1868" y="0"/>
                    <a:pt x="1866" y="0"/>
                  </a:cubicBezTo>
                  <a:cubicBezTo>
                    <a:pt x="877" y="4"/>
                    <a:pt x="45" y="825"/>
                    <a:pt x="23" y="1815"/>
                  </a:cubicBezTo>
                  <a:cubicBezTo>
                    <a:pt x="0" y="2826"/>
                    <a:pt x="856" y="3700"/>
                    <a:pt x="1868" y="3700"/>
                  </a:cubicBezTo>
                  <a:cubicBezTo>
                    <a:pt x="1871" y="3700"/>
                    <a:pt x="1874" y="3700"/>
                    <a:pt x="1876" y="3700"/>
                  </a:cubicBezTo>
                  <a:cubicBezTo>
                    <a:pt x="2863" y="3694"/>
                    <a:pt x="3697" y="2875"/>
                    <a:pt x="3719" y="1885"/>
                  </a:cubicBezTo>
                  <a:cubicBezTo>
                    <a:pt x="3743" y="874"/>
                    <a:pt x="2888" y="0"/>
                    <a:pt x="187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60" name="Google Shape;1060;p1"/>
            <p:cNvSpPr/>
            <p:nvPr/>
          </p:nvSpPr>
          <p:spPr>
            <a:xfrm>
              <a:off x="7346927" y="4492404"/>
              <a:ext cx="148590" cy="146844"/>
            </a:xfrm>
            <a:custGeom>
              <a:rect b="b" l="l" r="r" t="t"/>
              <a:pathLst>
                <a:path extrusionOk="0" h="3700" w="3744">
                  <a:moveTo>
                    <a:pt x="1873" y="0"/>
                  </a:moveTo>
                  <a:cubicBezTo>
                    <a:pt x="1871" y="0"/>
                    <a:pt x="1868" y="0"/>
                    <a:pt x="1866" y="0"/>
                  </a:cubicBezTo>
                  <a:cubicBezTo>
                    <a:pt x="879" y="4"/>
                    <a:pt x="44" y="825"/>
                    <a:pt x="23" y="1815"/>
                  </a:cubicBezTo>
                  <a:cubicBezTo>
                    <a:pt x="0" y="2826"/>
                    <a:pt x="856" y="3700"/>
                    <a:pt x="1870" y="3700"/>
                  </a:cubicBezTo>
                  <a:cubicBezTo>
                    <a:pt x="1873" y="3700"/>
                    <a:pt x="1875" y="3700"/>
                    <a:pt x="1878" y="3700"/>
                  </a:cubicBezTo>
                  <a:cubicBezTo>
                    <a:pt x="2863" y="3694"/>
                    <a:pt x="3698" y="2875"/>
                    <a:pt x="3720" y="1885"/>
                  </a:cubicBezTo>
                  <a:cubicBezTo>
                    <a:pt x="3743" y="874"/>
                    <a:pt x="2888" y="0"/>
                    <a:pt x="187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61" name="Google Shape;1061;p1"/>
            <p:cNvSpPr/>
            <p:nvPr/>
          </p:nvSpPr>
          <p:spPr>
            <a:xfrm>
              <a:off x="7599187" y="4492404"/>
              <a:ext cx="148590" cy="146844"/>
            </a:xfrm>
            <a:custGeom>
              <a:rect b="b" l="l" r="r" t="t"/>
              <a:pathLst>
                <a:path extrusionOk="0" h="3700" w="3744">
                  <a:moveTo>
                    <a:pt x="1874" y="0"/>
                  </a:moveTo>
                  <a:cubicBezTo>
                    <a:pt x="1871" y="0"/>
                    <a:pt x="1869" y="0"/>
                    <a:pt x="1866" y="0"/>
                  </a:cubicBezTo>
                  <a:cubicBezTo>
                    <a:pt x="880" y="4"/>
                    <a:pt x="45" y="825"/>
                    <a:pt x="23" y="1815"/>
                  </a:cubicBezTo>
                  <a:cubicBezTo>
                    <a:pt x="0" y="2826"/>
                    <a:pt x="856" y="3700"/>
                    <a:pt x="1870" y="3700"/>
                  </a:cubicBezTo>
                  <a:cubicBezTo>
                    <a:pt x="1873" y="3700"/>
                    <a:pt x="1875" y="3700"/>
                    <a:pt x="1878" y="3700"/>
                  </a:cubicBezTo>
                  <a:cubicBezTo>
                    <a:pt x="2862" y="3694"/>
                    <a:pt x="3699" y="2875"/>
                    <a:pt x="3720" y="1885"/>
                  </a:cubicBezTo>
                  <a:cubicBezTo>
                    <a:pt x="3743" y="874"/>
                    <a:pt x="2888" y="0"/>
                    <a:pt x="187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62" name="Google Shape;1062;p1"/>
            <p:cNvSpPr/>
            <p:nvPr/>
          </p:nvSpPr>
          <p:spPr>
            <a:xfrm>
              <a:off x="7851485" y="4492404"/>
              <a:ext cx="148590" cy="146844"/>
            </a:xfrm>
            <a:custGeom>
              <a:rect b="b" l="l" r="r" t="t"/>
              <a:pathLst>
                <a:path extrusionOk="0" h="3700" w="3744">
                  <a:moveTo>
                    <a:pt x="1874" y="0"/>
                  </a:moveTo>
                  <a:cubicBezTo>
                    <a:pt x="1872" y="0"/>
                    <a:pt x="1869" y="0"/>
                    <a:pt x="1867" y="0"/>
                  </a:cubicBezTo>
                  <a:cubicBezTo>
                    <a:pt x="879" y="4"/>
                    <a:pt x="46" y="825"/>
                    <a:pt x="24" y="1815"/>
                  </a:cubicBezTo>
                  <a:cubicBezTo>
                    <a:pt x="1" y="2826"/>
                    <a:pt x="856" y="3700"/>
                    <a:pt x="1869" y="3700"/>
                  </a:cubicBezTo>
                  <a:cubicBezTo>
                    <a:pt x="1872" y="3700"/>
                    <a:pt x="1874" y="3700"/>
                    <a:pt x="1877" y="3700"/>
                  </a:cubicBezTo>
                  <a:cubicBezTo>
                    <a:pt x="2864" y="3694"/>
                    <a:pt x="3698" y="2875"/>
                    <a:pt x="3719" y="1885"/>
                  </a:cubicBezTo>
                  <a:cubicBezTo>
                    <a:pt x="3744" y="874"/>
                    <a:pt x="2888" y="0"/>
                    <a:pt x="187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63" name="Google Shape;1063;p1"/>
            <p:cNvSpPr/>
            <p:nvPr/>
          </p:nvSpPr>
          <p:spPr>
            <a:xfrm>
              <a:off x="8103467" y="4492404"/>
              <a:ext cx="149185" cy="146804"/>
            </a:xfrm>
            <a:custGeom>
              <a:rect b="b" l="l" r="r" t="t"/>
              <a:pathLst>
                <a:path extrusionOk="0" h="3699" w="3759">
                  <a:moveTo>
                    <a:pt x="1883" y="0"/>
                  </a:moveTo>
                  <a:cubicBezTo>
                    <a:pt x="900" y="0"/>
                    <a:pt x="61" y="815"/>
                    <a:pt x="32" y="1805"/>
                  </a:cubicBezTo>
                  <a:cubicBezTo>
                    <a:pt x="1" y="2815"/>
                    <a:pt x="858" y="3694"/>
                    <a:pt x="1875" y="3698"/>
                  </a:cubicBezTo>
                  <a:cubicBezTo>
                    <a:pt x="1876" y="3698"/>
                    <a:pt x="1877" y="3698"/>
                    <a:pt x="1878" y="3698"/>
                  </a:cubicBezTo>
                  <a:cubicBezTo>
                    <a:pt x="2861" y="3698"/>
                    <a:pt x="3698" y="2884"/>
                    <a:pt x="3728" y="1893"/>
                  </a:cubicBezTo>
                  <a:cubicBezTo>
                    <a:pt x="3758" y="883"/>
                    <a:pt x="2903" y="4"/>
                    <a:pt x="1885" y="0"/>
                  </a:cubicBezTo>
                  <a:cubicBezTo>
                    <a:pt x="1884" y="0"/>
                    <a:pt x="1883" y="0"/>
                    <a:pt x="188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64" name="Google Shape;1064;p1"/>
            <p:cNvSpPr/>
            <p:nvPr/>
          </p:nvSpPr>
          <p:spPr>
            <a:xfrm>
              <a:off x="8356083" y="4492364"/>
              <a:ext cx="148590" cy="146883"/>
            </a:xfrm>
            <a:custGeom>
              <a:rect b="b" l="l" r="r" t="t"/>
              <a:pathLst>
                <a:path extrusionOk="0" h="3701" w="3744">
                  <a:moveTo>
                    <a:pt x="1862" y="0"/>
                  </a:moveTo>
                  <a:cubicBezTo>
                    <a:pt x="891" y="0"/>
                    <a:pt x="47" y="824"/>
                    <a:pt x="23" y="1813"/>
                  </a:cubicBezTo>
                  <a:cubicBezTo>
                    <a:pt x="0" y="2796"/>
                    <a:pt x="802" y="3649"/>
                    <a:pt x="1797" y="3698"/>
                  </a:cubicBezTo>
                  <a:cubicBezTo>
                    <a:pt x="1826" y="3699"/>
                    <a:pt x="1854" y="3700"/>
                    <a:pt x="1883" y="3700"/>
                  </a:cubicBezTo>
                  <a:cubicBezTo>
                    <a:pt x="2853" y="3700"/>
                    <a:pt x="3698" y="2877"/>
                    <a:pt x="3720" y="1887"/>
                  </a:cubicBezTo>
                  <a:cubicBezTo>
                    <a:pt x="3743" y="903"/>
                    <a:pt x="2940" y="52"/>
                    <a:pt x="1949" y="3"/>
                  </a:cubicBezTo>
                  <a:cubicBezTo>
                    <a:pt x="1920" y="1"/>
                    <a:pt x="1891" y="0"/>
                    <a:pt x="186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65" name="Google Shape;1065;p1"/>
            <p:cNvSpPr/>
            <p:nvPr/>
          </p:nvSpPr>
          <p:spPr>
            <a:xfrm>
              <a:off x="8609097" y="4492364"/>
              <a:ext cx="147082" cy="146844"/>
            </a:xfrm>
            <a:custGeom>
              <a:rect b="b" l="l" r="r" t="t"/>
              <a:pathLst>
                <a:path extrusionOk="0" h="3700" w="3706">
                  <a:moveTo>
                    <a:pt x="1858" y="1"/>
                  </a:moveTo>
                  <a:cubicBezTo>
                    <a:pt x="1845" y="1"/>
                    <a:pt x="1832" y="1"/>
                    <a:pt x="1818" y="1"/>
                  </a:cubicBezTo>
                  <a:cubicBezTo>
                    <a:pt x="828" y="24"/>
                    <a:pt x="6" y="858"/>
                    <a:pt x="5" y="1845"/>
                  </a:cubicBezTo>
                  <a:cubicBezTo>
                    <a:pt x="0" y="2849"/>
                    <a:pt x="852" y="3700"/>
                    <a:pt x="1849" y="3700"/>
                  </a:cubicBezTo>
                  <a:cubicBezTo>
                    <a:pt x="1862" y="3700"/>
                    <a:pt x="1876" y="3700"/>
                    <a:pt x="1889" y="3699"/>
                  </a:cubicBezTo>
                  <a:cubicBezTo>
                    <a:pt x="2876" y="3676"/>
                    <a:pt x="3699" y="2841"/>
                    <a:pt x="3703" y="1855"/>
                  </a:cubicBezTo>
                  <a:cubicBezTo>
                    <a:pt x="3706" y="851"/>
                    <a:pt x="2854" y="1"/>
                    <a:pt x="185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66" name="Google Shape;1066;p1"/>
            <p:cNvSpPr/>
            <p:nvPr/>
          </p:nvSpPr>
          <p:spPr>
            <a:xfrm>
              <a:off x="6843203" y="4492364"/>
              <a:ext cx="146923" cy="146923"/>
            </a:xfrm>
            <a:custGeom>
              <a:rect b="b" l="l" r="r" t="t"/>
              <a:pathLst>
                <a:path extrusionOk="0" h="3702" w="3702">
                  <a:moveTo>
                    <a:pt x="1845" y="0"/>
                  </a:moveTo>
                  <a:cubicBezTo>
                    <a:pt x="855" y="0"/>
                    <a:pt x="3" y="848"/>
                    <a:pt x="2" y="1850"/>
                  </a:cubicBezTo>
                  <a:cubicBezTo>
                    <a:pt x="0" y="2838"/>
                    <a:pt x="818" y="3673"/>
                    <a:pt x="1808" y="3701"/>
                  </a:cubicBezTo>
                  <a:cubicBezTo>
                    <a:pt x="1824" y="3701"/>
                    <a:pt x="1840" y="3702"/>
                    <a:pt x="1855" y="3702"/>
                  </a:cubicBezTo>
                  <a:cubicBezTo>
                    <a:pt x="2846" y="3702"/>
                    <a:pt x="3696" y="2854"/>
                    <a:pt x="3699" y="1852"/>
                  </a:cubicBezTo>
                  <a:cubicBezTo>
                    <a:pt x="3701" y="867"/>
                    <a:pt x="2883" y="29"/>
                    <a:pt x="1892" y="1"/>
                  </a:cubicBezTo>
                  <a:cubicBezTo>
                    <a:pt x="1876" y="1"/>
                    <a:pt x="1861" y="0"/>
                    <a:pt x="184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67" name="Google Shape;1067;p1"/>
            <p:cNvSpPr/>
            <p:nvPr/>
          </p:nvSpPr>
          <p:spPr>
            <a:xfrm>
              <a:off x="6589078" y="4492364"/>
              <a:ext cx="150693" cy="146844"/>
            </a:xfrm>
            <a:custGeom>
              <a:rect b="b" l="l" r="r" t="t"/>
              <a:pathLst>
                <a:path extrusionOk="0" h="3700" w="3797">
                  <a:moveTo>
                    <a:pt x="1895" y="1"/>
                  </a:moveTo>
                  <a:cubicBezTo>
                    <a:pt x="929" y="1"/>
                    <a:pt x="100" y="794"/>
                    <a:pt x="52" y="1773"/>
                  </a:cubicBezTo>
                  <a:cubicBezTo>
                    <a:pt x="1" y="2782"/>
                    <a:pt x="842" y="3676"/>
                    <a:pt x="1861" y="3699"/>
                  </a:cubicBezTo>
                  <a:cubicBezTo>
                    <a:pt x="1875" y="3700"/>
                    <a:pt x="1889" y="3700"/>
                    <a:pt x="1902" y="3700"/>
                  </a:cubicBezTo>
                  <a:cubicBezTo>
                    <a:pt x="2866" y="3700"/>
                    <a:pt x="3694" y="2906"/>
                    <a:pt x="3746" y="1928"/>
                  </a:cubicBezTo>
                  <a:cubicBezTo>
                    <a:pt x="3796" y="919"/>
                    <a:pt x="2955" y="24"/>
                    <a:pt x="1936" y="1"/>
                  </a:cubicBezTo>
                  <a:cubicBezTo>
                    <a:pt x="1922" y="1"/>
                    <a:pt x="1908" y="1"/>
                    <a:pt x="189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68" name="Google Shape;1068;p1"/>
            <p:cNvSpPr/>
            <p:nvPr/>
          </p:nvSpPr>
          <p:spPr>
            <a:xfrm>
              <a:off x="6338684" y="4492404"/>
              <a:ext cx="146923" cy="146844"/>
            </a:xfrm>
            <a:custGeom>
              <a:rect b="b" l="l" r="r" t="t"/>
              <a:pathLst>
                <a:path extrusionOk="0" h="3700" w="3702">
                  <a:moveTo>
                    <a:pt x="1843" y="1"/>
                  </a:moveTo>
                  <a:cubicBezTo>
                    <a:pt x="855" y="1"/>
                    <a:pt x="4" y="847"/>
                    <a:pt x="3" y="1847"/>
                  </a:cubicBezTo>
                  <a:cubicBezTo>
                    <a:pt x="0" y="2833"/>
                    <a:pt x="818" y="3671"/>
                    <a:pt x="1808" y="3698"/>
                  </a:cubicBezTo>
                  <a:cubicBezTo>
                    <a:pt x="1825" y="3699"/>
                    <a:pt x="1843" y="3699"/>
                    <a:pt x="1860" y="3699"/>
                  </a:cubicBezTo>
                  <a:cubicBezTo>
                    <a:pt x="2848" y="3699"/>
                    <a:pt x="3697" y="2853"/>
                    <a:pt x="3700" y="1854"/>
                  </a:cubicBezTo>
                  <a:cubicBezTo>
                    <a:pt x="3701" y="867"/>
                    <a:pt x="2885" y="28"/>
                    <a:pt x="1895" y="2"/>
                  </a:cubicBezTo>
                  <a:cubicBezTo>
                    <a:pt x="1877" y="1"/>
                    <a:pt x="1860" y="1"/>
                    <a:pt x="184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69" name="Google Shape;1069;p1"/>
            <p:cNvSpPr/>
            <p:nvPr/>
          </p:nvSpPr>
          <p:spPr>
            <a:xfrm>
              <a:off x="6084917" y="4492364"/>
              <a:ext cx="149860" cy="146685"/>
            </a:xfrm>
            <a:custGeom>
              <a:rect b="b" l="l" r="r" t="t"/>
              <a:pathLst>
                <a:path extrusionOk="0" h="3696" w="3776">
                  <a:moveTo>
                    <a:pt x="1874" y="0"/>
                  </a:moveTo>
                  <a:cubicBezTo>
                    <a:pt x="915" y="0"/>
                    <a:pt x="77" y="802"/>
                    <a:pt x="38" y="1787"/>
                  </a:cubicBezTo>
                  <a:cubicBezTo>
                    <a:pt x="0" y="2766"/>
                    <a:pt x="791" y="3629"/>
                    <a:pt x="1785" y="3692"/>
                  </a:cubicBezTo>
                  <a:cubicBezTo>
                    <a:pt x="1823" y="3695"/>
                    <a:pt x="1861" y="3696"/>
                    <a:pt x="1899" y="3696"/>
                  </a:cubicBezTo>
                  <a:cubicBezTo>
                    <a:pt x="2858" y="3696"/>
                    <a:pt x="3696" y="2895"/>
                    <a:pt x="3735" y="1909"/>
                  </a:cubicBezTo>
                  <a:cubicBezTo>
                    <a:pt x="3775" y="933"/>
                    <a:pt x="2983" y="68"/>
                    <a:pt x="1988" y="4"/>
                  </a:cubicBezTo>
                  <a:cubicBezTo>
                    <a:pt x="1950" y="1"/>
                    <a:pt x="1912" y="0"/>
                    <a:pt x="187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70" name="Google Shape;1070;p1"/>
            <p:cNvSpPr/>
            <p:nvPr/>
          </p:nvSpPr>
          <p:spPr>
            <a:xfrm>
              <a:off x="5834205" y="4492364"/>
              <a:ext cx="146764" cy="146923"/>
            </a:xfrm>
            <a:custGeom>
              <a:rect b="b" l="l" r="r" t="t"/>
              <a:pathLst>
                <a:path extrusionOk="0" h="3702" w="3698">
                  <a:moveTo>
                    <a:pt x="1844" y="0"/>
                  </a:moveTo>
                  <a:cubicBezTo>
                    <a:pt x="855" y="0"/>
                    <a:pt x="3" y="848"/>
                    <a:pt x="2" y="1850"/>
                  </a:cubicBezTo>
                  <a:cubicBezTo>
                    <a:pt x="0" y="2838"/>
                    <a:pt x="818" y="3673"/>
                    <a:pt x="1808" y="3701"/>
                  </a:cubicBezTo>
                  <a:cubicBezTo>
                    <a:pt x="1824" y="3701"/>
                    <a:pt x="1840" y="3702"/>
                    <a:pt x="1856" y="3702"/>
                  </a:cubicBezTo>
                  <a:cubicBezTo>
                    <a:pt x="2846" y="3702"/>
                    <a:pt x="3696" y="2854"/>
                    <a:pt x="3697" y="1852"/>
                  </a:cubicBezTo>
                  <a:cubicBezTo>
                    <a:pt x="3697" y="867"/>
                    <a:pt x="2879" y="29"/>
                    <a:pt x="1891" y="1"/>
                  </a:cubicBezTo>
                  <a:cubicBezTo>
                    <a:pt x="1875" y="1"/>
                    <a:pt x="1859" y="0"/>
                    <a:pt x="184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71" name="Google Shape;1071;p1"/>
            <p:cNvSpPr/>
            <p:nvPr/>
          </p:nvSpPr>
          <p:spPr>
            <a:xfrm>
              <a:off x="6970761" y="4367861"/>
              <a:ext cx="144185" cy="143629"/>
            </a:xfrm>
            <a:custGeom>
              <a:rect b="b" l="l" r="r" t="t"/>
              <a:pathLst>
                <a:path extrusionOk="0" h="3619" w="3633">
                  <a:moveTo>
                    <a:pt x="1819" y="0"/>
                  </a:moveTo>
                  <a:cubicBezTo>
                    <a:pt x="1813" y="0"/>
                    <a:pt x="1806" y="0"/>
                    <a:pt x="1800" y="1"/>
                  </a:cubicBezTo>
                  <a:cubicBezTo>
                    <a:pt x="782" y="9"/>
                    <a:pt x="0" y="808"/>
                    <a:pt x="8" y="1824"/>
                  </a:cubicBezTo>
                  <a:cubicBezTo>
                    <a:pt x="16" y="2835"/>
                    <a:pt x="804" y="3618"/>
                    <a:pt x="1812" y="3618"/>
                  </a:cubicBezTo>
                  <a:cubicBezTo>
                    <a:pt x="1819" y="3618"/>
                    <a:pt x="1825" y="3618"/>
                    <a:pt x="1832" y="3618"/>
                  </a:cubicBezTo>
                  <a:cubicBezTo>
                    <a:pt x="2848" y="3609"/>
                    <a:pt x="3632" y="2812"/>
                    <a:pt x="3624" y="1794"/>
                  </a:cubicBezTo>
                  <a:cubicBezTo>
                    <a:pt x="3615" y="783"/>
                    <a:pt x="2826" y="0"/>
                    <a:pt x="181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72" name="Google Shape;1072;p1"/>
            <p:cNvSpPr/>
            <p:nvPr/>
          </p:nvSpPr>
          <p:spPr>
            <a:xfrm>
              <a:off x="7222901" y="4367861"/>
              <a:ext cx="144343" cy="143669"/>
            </a:xfrm>
            <a:custGeom>
              <a:rect b="b" l="l" r="r" t="t"/>
              <a:pathLst>
                <a:path extrusionOk="0" h="3620" w="3637">
                  <a:moveTo>
                    <a:pt x="1821" y="0"/>
                  </a:moveTo>
                  <a:cubicBezTo>
                    <a:pt x="1814" y="0"/>
                    <a:pt x="1808" y="0"/>
                    <a:pt x="1801" y="1"/>
                  </a:cubicBezTo>
                  <a:cubicBezTo>
                    <a:pt x="787" y="9"/>
                    <a:pt x="1" y="808"/>
                    <a:pt x="9" y="1827"/>
                  </a:cubicBezTo>
                  <a:cubicBezTo>
                    <a:pt x="21" y="2836"/>
                    <a:pt x="810" y="3619"/>
                    <a:pt x="1819" y="3619"/>
                  </a:cubicBezTo>
                  <a:cubicBezTo>
                    <a:pt x="1825" y="3619"/>
                    <a:pt x="1830" y="3619"/>
                    <a:pt x="1836" y="3619"/>
                  </a:cubicBezTo>
                  <a:cubicBezTo>
                    <a:pt x="2851" y="3608"/>
                    <a:pt x="3637" y="2809"/>
                    <a:pt x="3628" y="1793"/>
                  </a:cubicBezTo>
                  <a:cubicBezTo>
                    <a:pt x="3617" y="783"/>
                    <a:pt x="2829" y="0"/>
                    <a:pt x="182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73" name="Google Shape;1073;p1"/>
            <p:cNvSpPr/>
            <p:nvPr/>
          </p:nvSpPr>
          <p:spPr>
            <a:xfrm>
              <a:off x="7475121" y="4367861"/>
              <a:ext cx="144383" cy="143550"/>
            </a:xfrm>
            <a:custGeom>
              <a:rect b="b" l="l" r="r" t="t"/>
              <a:pathLst>
                <a:path extrusionOk="0" h="3617" w="3638">
                  <a:moveTo>
                    <a:pt x="1823" y="0"/>
                  </a:moveTo>
                  <a:cubicBezTo>
                    <a:pt x="1817" y="0"/>
                    <a:pt x="1810" y="0"/>
                    <a:pt x="1804" y="1"/>
                  </a:cubicBezTo>
                  <a:cubicBezTo>
                    <a:pt x="786" y="9"/>
                    <a:pt x="0" y="808"/>
                    <a:pt x="9" y="1824"/>
                  </a:cubicBezTo>
                  <a:cubicBezTo>
                    <a:pt x="19" y="2834"/>
                    <a:pt x="807" y="3617"/>
                    <a:pt x="1815" y="3617"/>
                  </a:cubicBezTo>
                  <a:cubicBezTo>
                    <a:pt x="1821" y="3617"/>
                    <a:pt x="1828" y="3617"/>
                    <a:pt x="1834" y="3616"/>
                  </a:cubicBezTo>
                  <a:cubicBezTo>
                    <a:pt x="2852" y="3608"/>
                    <a:pt x="3638" y="2809"/>
                    <a:pt x="3628" y="1794"/>
                  </a:cubicBezTo>
                  <a:cubicBezTo>
                    <a:pt x="3619" y="783"/>
                    <a:pt x="2831" y="0"/>
                    <a:pt x="182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74" name="Google Shape;1074;p1"/>
            <p:cNvSpPr/>
            <p:nvPr/>
          </p:nvSpPr>
          <p:spPr>
            <a:xfrm>
              <a:off x="7727896" y="4367861"/>
              <a:ext cx="143589" cy="143510"/>
            </a:xfrm>
            <a:custGeom>
              <a:rect b="b" l="l" r="r" t="t"/>
              <a:pathLst>
                <a:path extrusionOk="0" h="3616" w="3618">
                  <a:moveTo>
                    <a:pt x="1810" y="1"/>
                  </a:moveTo>
                  <a:cubicBezTo>
                    <a:pt x="1809" y="1"/>
                    <a:pt x="1808" y="1"/>
                    <a:pt x="1807" y="1"/>
                  </a:cubicBezTo>
                  <a:cubicBezTo>
                    <a:pt x="789" y="2"/>
                    <a:pt x="0" y="794"/>
                    <a:pt x="2" y="1810"/>
                  </a:cubicBezTo>
                  <a:cubicBezTo>
                    <a:pt x="3" y="2826"/>
                    <a:pt x="794" y="3615"/>
                    <a:pt x="1808" y="3615"/>
                  </a:cubicBezTo>
                  <a:cubicBezTo>
                    <a:pt x="1809" y="3615"/>
                    <a:pt x="1810" y="3615"/>
                    <a:pt x="1811" y="3615"/>
                  </a:cubicBezTo>
                  <a:cubicBezTo>
                    <a:pt x="2829" y="3614"/>
                    <a:pt x="3618" y="2822"/>
                    <a:pt x="3616" y="1806"/>
                  </a:cubicBezTo>
                  <a:cubicBezTo>
                    <a:pt x="3615" y="789"/>
                    <a:pt x="2824" y="1"/>
                    <a:pt x="181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75" name="Google Shape;1075;p1"/>
            <p:cNvSpPr/>
            <p:nvPr/>
          </p:nvSpPr>
          <p:spPr>
            <a:xfrm>
              <a:off x="7978726" y="4367822"/>
              <a:ext cx="146447" cy="143629"/>
            </a:xfrm>
            <a:custGeom>
              <a:rect b="b" l="l" r="r" t="t"/>
              <a:pathLst>
                <a:path extrusionOk="0" h="3619" w="3690">
                  <a:moveTo>
                    <a:pt x="1843" y="0"/>
                  </a:moveTo>
                  <a:cubicBezTo>
                    <a:pt x="858" y="0"/>
                    <a:pt x="70" y="754"/>
                    <a:pt x="36" y="1743"/>
                  </a:cubicBezTo>
                  <a:cubicBezTo>
                    <a:pt x="0" y="2760"/>
                    <a:pt x="766" y="3584"/>
                    <a:pt x="1778" y="3617"/>
                  </a:cubicBezTo>
                  <a:cubicBezTo>
                    <a:pt x="1800" y="3618"/>
                    <a:pt x="1822" y="3619"/>
                    <a:pt x="1844" y="3619"/>
                  </a:cubicBezTo>
                  <a:cubicBezTo>
                    <a:pt x="2831" y="3619"/>
                    <a:pt x="3620" y="2866"/>
                    <a:pt x="3654" y="1876"/>
                  </a:cubicBezTo>
                  <a:cubicBezTo>
                    <a:pt x="3690" y="860"/>
                    <a:pt x="2924" y="36"/>
                    <a:pt x="1912" y="2"/>
                  </a:cubicBezTo>
                  <a:cubicBezTo>
                    <a:pt x="1889" y="1"/>
                    <a:pt x="1866" y="0"/>
                    <a:pt x="184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76" name="Google Shape;1076;p1"/>
            <p:cNvSpPr/>
            <p:nvPr/>
          </p:nvSpPr>
          <p:spPr>
            <a:xfrm>
              <a:off x="8232375" y="4367822"/>
              <a:ext cx="143748" cy="143589"/>
            </a:xfrm>
            <a:custGeom>
              <a:rect b="b" l="l" r="r" t="t"/>
              <a:pathLst>
                <a:path extrusionOk="0" h="3618" w="3622">
                  <a:moveTo>
                    <a:pt x="1810" y="0"/>
                  </a:moveTo>
                  <a:cubicBezTo>
                    <a:pt x="795" y="0"/>
                    <a:pt x="3" y="790"/>
                    <a:pt x="1" y="1804"/>
                  </a:cubicBezTo>
                  <a:cubicBezTo>
                    <a:pt x="0" y="2821"/>
                    <a:pt x="789" y="3616"/>
                    <a:pt x="1807" y="3617"/>
                  </a:cubicBezTo>
                  <a:cubicBezTo>
                    <a:pt x="1808" y="3617"/>
                    <a:pt x="1810" y="3617"/>
                    <a:pt x="1812" y="3617"/>
                  </a:cubicBezTo>
                  <a:cubicBezTo>
                    <a:pt x="2825" y="3617"/>
                    <a:pt x="3616" y="2828"/>
                    <a:pt x="3620" y="1814"/>
                  </a:cubicBezTo>
                  <a:cubicBezTo>
                    <a:pt x="3622" y="796"/>
                    <a:pt x="2833" y="2"/>
                    <a:pt x="1815" y="0"/>
                  </a:cubicBezTo>
                  <a:cubicBezTo>
                    <a:pt x="1813" y="0"/>
                    <a:pt x="1812" y="0"/>
                    <a:pt x="181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77" name="Google Shape;1077;p1"/>
            <p:cNvSpPr/>
            <p:nvPr/>
          </p:nvSpPr>
          <p:spPr>
            <a:xfrm>
              <a:off x="8483999" y="4367901"/>
              <a:ext cx="145098" cy="143510"/>
            </a:xfrm>
            <a:custGeom>
              <a:rect b="b" l="l" r="r" t="t"/>
              <a:pathLst>
                <a:path extrusionOk="0" h="3616" w="3656">
                  <a:moveTo>
                    <a:pt x="1826" y="1"/>
                  </a:moveTo>
                  <a:cubicBezTo>
                    <a:pt x="827" y="1"/>
                    <a:pt x="40" y="771"/>
                    <a:pt x="20" y="1771"/>
                  </a:cubicBezTo>
                  <a:cubicBezTo>
                    <a:pt x="0" y="2789"/>
                    <a:pt x="775" y="3597"/>
                    <a:pt x="1791" y="3615"/>
                  </a:cubicBezTo>
                  <a:cubicBezTo>
                    <a:pt x="1804" y="3616"/>
                    <a:pt x="1817" y="3616"/>
                    <a:pt x="1830" y="3616"/>
                  </a:cubicBezTo>
                  <a:cubicBezTo>
                    <a:pt x="2829" y="3616"/>
                    <a:pt x="3615" y="2847"/>
                    <a:pt x="3635" y="1845"/>
                  </a:cubicBezTo>
                  <a:cubicBezTo>
                    <a:pt x="3655" y="829"/>
                    <a:pt x="2878" y="20"/>
                    <a:pt x="1865" y="1"/>
                  </a:cubicBezTo>
                  <a:cubicBezTo>
                    <a:pt x="1852" y="1"/>
                    <a:pt x="1839" y="1"/>
                    <a:pt x="182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78" name="Google Shape;1078;p1"/>
            <p:cNvSpPr/>
            <p:nvPr/>
          </p:nvSpPr>
          <p:spPr>
            <a:xfrm>
              <a:off x="8736893" y="4367861"/>
              <a:ext cx="143589" cy="143510"/>
            </a:xfrm>
            <a:custGeom>
              <a:rect b="b" l="l" r="r" t="t"/>
              <a:pathLst>
                <a:path extrusionOk="0" h="3616" w="3618">
                  <a:moveTo>
                    <a:pt x="1812" y="1"/>
                  </a:moveTo>
                  <a:cubicBezTo>
                    <a:pt x="1810" y="1"/>
                    <a:pt x="1809" y="1"/>
                    <a:pt x="1807" y="1"/>
                  </a:cubicBezTo>
                  <a:cubicBezTo>
                    <a:pt x="789" y="3"/>
                    <a:pt x="0" y="795"/>
                    <a:pt x="2" y="1810"/>
                  </a:cubicBezTo>
                  <a:cubicBezTo>
                    <a:pt x="3" y="2826"/>
                    <a:pt x="794" y="3615"/>
                    <a:pt x="1810" y="3615"/>
                  </a:cubicBezTo>
                  <a:cubicBezTo>
                    <a:pt x="1811" y="3615"/>
                    <a:pt x="1812" y="3615"/>
                    <a:pt x="1812" y="3615"/>
                  </a:cubicBezTo>
                  <a:cubicBezTo>
                    <a:pt x="2828" y="3614"/>
                    <a:pt x="3618" y="2822"/>
                    <a:pt x="3616" y="1804"/>
                  </a:cubicBezTo>
                  <a:cubicBezTo>
                    <a:pt x="3615" y="790"/>
                    <a:pt x="2827" y="1"/>
                    <a:pt x="181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79" name="Google Shape;1079;p1"/>
            <p:cNvSpPr/>
            <p:nvPr/>
          </p:nvSpPr>
          <p:spPr>
            <a:xfrm>
              <a:off x="6717986" y="4367901"/>
              <a:ext cx="145098" cy="143510"/>
            </a:xfrm>
            <a:custGeom>
              <a:rect b="b" l="l" r="r" t="t"/>
              <a:pathLst>
                <a:path extrusionOk="0" h="3616" w="3656">
                  <a:moveTo>
                    <a:pt x="1824" y="1"/>
                  </a:moveTo>
                  <a:cubicBezTo>
                    <a:pt x="825" y="1"/>
                    <a:pt x="41" y="771"/>
                    <a:pt x="21" y="1773"/>
                  </a:cubicBezTo>
                  <a:cubicBezTo>
                    <a:pt x="0" y="2790"/>
                    <a:pt x="778" y="3597"/>
                    <a:pt x="1792" y="3615"/>
                  </a:cubicBezTo>
                  <a:cubicBezTo>
                    <a:pt x="1805" y="3616"/>
                    <a:pt x="1818" y="3616"/>
                    <a:pt x="1831" y="3616"/>
                  </a:cubicBezTo>
                  <a:cubicBezTo>
                    <a:pt x="2830" y="3616"/>
                    <a:pt x="3617" y="2847"/>
                    <a:pt x="3635" y="1844"/>
                  </a:cubicBezTo>
                  <a:cubicBezTo>
                    <a:pt x="3655" y="826"/>
                    <a:pt x="2876" y="17"/>
                    <a:pt x="1863" y="1"/>
                  </a:cubicBezTo>
                  <a:cubicBezTo>
                    <a:pt x="1850" y="1"/>
                    <a:pt x="1837" y="1"/>
                    <a:pt x="182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80" name="Google Shape;1080;p1"/>
            <p:cNvSpPr/>
            <p:nvPr/>
          </p:nvSpPr>
          <p:spPr>
            <a:xfrm>
              <a:off x="6465726" y="4367901"/>
              <a:ext cx="145217" cy="143510"/>
            </a:xfrm>
            <a:custGeom>
              <a:rect b="b" l="l" r="r" t="t"/>
              <a:pathLst>
                <a:path extrusionOk="0" h="3616" w="3659">
                  <a:moveTo>
                    <a:pt x="1829" y="1"/>
                  </a:moveTo>
                  <a:cubicBezTo>
                    <a:pt x="828" y="1"/>
                    <a:pt x="39" y="771"/>
                    <a:pt x="19" y="1771"/>
                  </a:cubicBezTo>
                  <a:cubicBezTo>
                    <a:pt x="0" y="2789"/>
                    <a:pt x="776" y="3597"/>
                    <a:pt x="1789" y="3615"/>
                  </a:cubicBezTo>
                  <a:cubicBezTo>
                    <a:pt x="1802" y="3616"/>
                    <a:pt x="1814" y="3616"/>
                    <a:pt x="1826" y="3616"/>
                  </a:cubicBezTo>
                  <a:cubicBezTo>
                    <a:pt x="2826" y="3616"/>
                    <a:pt x="3616" y="2849"/>
                    <a:pt x="3638" y="1849"/>
                  </a:cubicBezTo>
                  <a:cubicBezTo>
                    <a:pt x="3658" y="831"/>
                    <a:pt x="2881" y="21"/>
                    <a:pt x="1868" y="1"/>
                  </a:cubicBezTo>
                  <a:cubicBezTo>
                    <a:pt x="1855" y="1"/>
                    <a:pt x="1842" y="1"/>
                    <a:pt x="182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81" name="Google Shape;1081;p1"/>
            <p:cNvSpPr/>
            <p:nvPr/>
          </p:nvSpPr>
          <p:spPr>
            <a:xfrm>
              <a:off x="6213785" y="4367861"/>
              <a:ext cx="144185" cy="143550"/>
            </a:xfrm>
            <a:custGeom>
              <a:rect b="b" l="l" r="r" t="t"/>
              <a:pathLst>
                <a:path extrusionOk="0" h="3617" w="3633">
                  <a:moveTo>
                    <a:pt x="1815" y="1"/>
                  </a:moveTo>
                  <a:cubicBezTo>
                    <a:pt x="806" y="1"/>
                    <a:pt x="15" y="784"/>
                    <a:pt x="8" y="1796"/>
                  </a:cubicBezTo>
                  <a:cubicBezTo>
                    <a:pt x="1" y="2813"/>
                    <a:pt x="787" y="3609"/>
                    <a:pt x="1805" y="3616"/>
                  </a:cubicBezTo>
                  <a:cubicBezTo>
                    <a:pt x="1808" y="3617"/>
                    <a:pt x="1812" y="3617"/>
                    <a:pt x="1816" y="3617"/>
                  </a:cubicBezTo>
                  <a:cubicBezTo>
                    <a:pt x="2829" y="3617"/>
                    <a:pt x="3620" y="2835"/>
                    <a:pt x="3626" y="1822"/>
                  </a:cubicBezTo>
                  <a:cubicBezTo>
                    <a:pt x="3633" y="804"/>
                    <a:pt x="2847" y="8"/>
                    <a:pt x="1829" y="1"/>
                  </a:cubicBezTo>
                  <a:cubicBezTo>
                    <a:pt x="1824" y="1"/>
                    <a:pt x="1820" y="1"/>
                    <a:pt x="181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82" name="Google Shape;1082;p1"/>
            <p:cNvSpPr/>
            <p:nvPr/>
          </p:nvSpPr>
          <p:spPr>
            <a:xfrm>
              <a:off x="5961129" y="4367861"/>
              <a:ext cx="145097" cy="143510"/>
            </a:xfrm>
            <a:custGeom>
              <a:rect b="b" l="l" r="r" t="t"/>
              <a:pathLst>
                <a:path extrusionOk="0" h="3616" w="3656">
                  <a:moveTo>
                    <a:pt x="1828" y="0"/>
                  </a:moveTo>
                  <a:cubicBezTo>
                    <a:pt x="827" y="0"/>
                    <a:pt x="37" y="771"/>
                    <a:pt x="21" y="1772"/>
                  </a:cubicBezTo>
                  <a:cubicBezTo>
                    <a:pt x="1" y="2790"/>
                    <a:pt x="778" y="3595"/>
                    <a:pt x="1793" y="3615"/>
                  </a:cubicBezTo>
                  <a:cubicBezTo>
                    <a:pt x="1806" y="3615"/>
                    <a:pt x="1819" y="3615"/>
                    <a:pt x="1832" y="3615"/>
                  </a:cubicBezTo>
                  <a:cubicBezTo>
                    <a:pt x="2831" y="3615"/>
                    <a:pt x="3617" y="2845"/>
                    <a:pt x="3635" y="1843"/>
                  </a:cubicBezTo>
                  <a:cubicBezTo>
                    <a:pt x="3656" y="826"/>
                    <a:pt x="2880" y="21"/>
                    <a:pt x="1864" y="1"/>
                  </a:cubicBezTo>
                  <a:cubicBezTo>
                    <a:pt x="1852" y="0"/>
                    <a:pt x="1840" y="0"/>
                    <a:pt x="182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83" name="Google Shape;1083;p1"/>
            <p:cNvSpPr/>
            <p:nvPr/>
          </p:nvSpPr>
          <p:spPr>
            <a:xfrm>
              <a:off x="5963589" y="4117706"/>
              <a:ext cx="140216" cy="139343"/>
            </a:xfrm>
            <a:custGeom>
              <a:rect b="b" l="l" r="r" t="t"/>
              <a:pathLst>
                <a:path extrusionOk="0" h="3511" w="3533">
                  <a:moveTo>
                    <a:pt x="1767" y="1"/>
                  </a:moveTo>
                  <a:cubicBezTo>
                    <a:pt x="1759" y="1"/>
                    <a:pt x="1751" y="1"/>
                    <a:pt x="1742" y="1"/>
                  </a:cubicBezTo>
                  <a:cubicBezTo>
                    <a:pt x="762" y="13"/>
                    <a:pt x="1" y="797"/>
                    <a:pt x="11" y="1780"/>
                  </a:cubicBezTo>
                  <a:cubicBezTo>
                    <a:pt x="24" y="2751"/>
                    <a:pt x="797" y="3510"/>
                    <a:pt x="1769" y="3510"/>
                  </a:cubicBezTo>
                  <a:cubicBezTo>
                    <a:pt x="1777" y="3510"/>
                    <a:pt x="1784" y="3510"/>
                    <a:pt x="1791" y="3510"/>
                  </a:cubicBezTo>
                  <a:cubicBezTo>
                    <a:pt x="2770" y="3498"/>
                    <a:pt x="3533" y="2714"/>
                    <a:pt x="3521" y="1731"/>
                  </a:cubicBezTo>
                  <a:cubicBezTo>
                    <a:pt x="3511" y="761"/>
                    <a:pt x="2738" y="1"/>
                    <a:pt x="176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84" name="Google Shape;1084;p1"/>
            <p:cNvSpPr/>
            <p:nvPr/>
          </p:nvSpPr>
          <p:spPr>
            <a:xfrm>
              <a:off x="6215809" y="4117706"/>
              <a:ext cx="140216" cy="139343"/>
            </a:xfrm>
            <a:custGeom>
              <a:rect b="b" l="l" r="r" t="t"/>
              <a:pathLst>
                <a:path extrusionOk="0" h="3511" w="3533">
                  <a:moveTo>
                    <a:pt x="1767" y="1"/>
                  </a:moveTo>
                  <a:cubicBezTo>
                    <a:pt x="1760" y="1"/>
                    <a:pt x="1752" y="1"/>
                    <a:pt x="1745" y="1"/>
                  </a:cubicBezTo>
                  <a:cubicBezTo>
                    <a:pt x="765" y="11"/>
                    <a:pt x="0" y="796"/>
                    <a:pt x="12" y="1777"/>
                  </a:cubicBezTo>
                  <a:cubicBezTo>
                    <a:pt x="22" y="2750"/>
                    <a:pt x="795" y="3510"/>
                    <a:pt x="1768" y="3510"/>
                  </a:cubicBezTo>
                  <a:cubicBezTo>
                    <a:pt x="1775" y="3510"/>
                    <a:pt x="1782" y="3510"/>
                    <a:pt x="1790" y="3510"/>
                  </a:cubicBezTo>
                  <a:cubicBezTo>
                    <a:pt x="2768" y="3500"/>
                    <a:pt x="3533" y="2715"/>
                    <a:pt x="3522" y="1732"/>
                  </a:cubicBezTo>
                  <a:cubicBezTo>
                    <a:pt x="3511" y="761"/>
                    <a:pt x="2742" y="1"/>
                    <a:pt x="176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85" name="Google Shape;1085;p1"/>
            <p:cNvSpPr/>
            <p:nvPr/>
          </p:nvSpPr>
          <p:spPr>
            <a:xfrm>
              <a:off x="6468584" y="4117785"/>
              <a:ext cx="139343" cy="139224"/>
            </a:xfrm>
            <a:custGeom>
              <a:rect b="b" l="l" r="r" t="t"/>
              <a:pathLst>
                <a:path extrusionOk="0" h="3508" w="3511">
                  <a:moveTo>
                    <a:pt x="1759" y="0"/>
                  </a:moveTo>
                  <a:cubicBezTo>
                    <a:pt x="1756" y="0"/>
                    <a:pt x="1753" y="0"/>
                    <a:pt x="1751" y="0"/>
                  </a:cubicBezTo>
                  <a:cubicBezTo>
                    <a:pt x="769" y="2"/>
                    <a:pt x="1" y="779"/>
                    <a:pt x="2" y="1759"/>
                  </a:cubicBezTo>
                  <a:cubicBezTo>
                    <a:pt x="3" y="2740"/>
                    <a:pt x="780" y="3508"/>
                    <a:pt x="1758" y="3508"/>
                  </a:cubicBezTo>
                  <a:cubicBezTo>
                    <a:pt x="1759" y="3508"/>
                    <a:pt x="1760" y="3508"/>
                    <a:pt x="1761" y="3508"/>
                  </a:cubicBezTo>
                  <a:cubicBezTo>
                    <a:pt x="2742" y="3507"/>
                    <a:pt x="3511" y="2729"/>
                    <a:pt x="3510" y="1749"/>
                  </a:cubicBezTo>
                  <a:cubicBezTo>
                    <a:pt x="3508" y="769"/>
                    <a:pt x="2736" y="0"/>
                    <a:pt x="175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86" name="Google Shape;1086;p1"/>
            <p:cNvSpPr/>
            <p:nvPr/>
          </p:nvSpPr>
          <p:spPr>
            <a:xfrm>
              <a:off x="6720685" y="4117706"/>
              <a:ext cx="139740" cy="139303"/>
            </a:xfrm>
            <a:custGeom>
              <a:rect b="b" l="l" r="r" t="t"/>
              <a:pathLst>
                <a:path extrusionOk="0" h="3510" w="3521">
                  <a:moveTo>
                    <a:pt x="1763" y="1"/>
                  </a:moveTo>
                  <a:cubicBezTo>
                    <a:pt x="786" y="1"/>
                    <a:pt x="12" y="765"/>
                    <a:pt x="5" y="1741"/>
                  </a:cubicBezTo>
                  <a:cubicBezTo>
                    <a:pt x="0" y="2722"/>
                    <a:pt x="768" y="3503"/>
                    <a:pt x="1746" y="3510"/>
                  </a:cubicBezTo>
                  <a:cubicBezTo>
                    <a:pt x="1750" y="3510"/>
                    <a:pt x="1753" y="3510"/>
                    <a:pt x="1757" y="3510"/>
                  </a:cubicBezTo>
                  <a:cubicBezTo>
                    <a:pt x="2733" y="3510"/>
                    <a:pt x="3508" y="2745"/>
                    <a:pt x="3515" y="1768"/>
                  </a:cubicBezTo>
                  <a:cubicBezTo>
                    <a:pt x="3521" y="789"/>
                    <a:pt x="2753" y="7"/>
                    <a:pt x="1774" y="1"/>
                  </a:cubicBezTo>
                  <a:cubicBezTo>
                    <a:pt x="1770" y="1"/>
                    <a:pt x="1766" y="1"/>
                    <a:pt x="176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87" name="Google Shape;1087;p1"/>
            <p:cNvSpPr/>
            <p:nvPr/>
          </p:nvSpPr>
          <p:spPr>
            <a:xfrm>
              <a:off x="6972348" y="4117706"/>
              <a:ext cx="140811" cy="139462"/>
            </a:xfrm>
            <a:custGeom>
              <a:rect b="b" l="l" r="r" t="t"/>
              <a:pathLst>
                <a:path extrusionOk="0" h="3514" w="3548">
                  <a:moveTo>
                    <a:pt x="1779" y="1"/>
                  </a:moveTo>
                  <a:cubicBezTo>
                    <a:pt x="810" y="1"/>
                    <a:pt x="37" y="751"/>
                    <a:pt x="18" y="1718"/>
                  </a:cubicBezTo>
                  <a:cubicBezTo>
                    <a:pt x="1" y="2704"/>
                    <a:pt x="757" y="3493"/>
                    <a:pt x="1735" y="3513"/>
                  </a:cubicBezTo>
                  <a:cubicBezTo>
                    <a:pt x="1745" y="3513"/>
                    <a:pt x="1756" y="3513"/>
                    <a:pt x="1766" y="3513"/>
                  </a:cubicBezTo>
                  <a:cubicBezTo>
                    <a:pt x="2737" y="3513"/>
                    <a:pt x="3510" y="2763"/>
                    <a:pt x="3530" y="1794"/>
                  </a:cubicBezTo>
                  <a:cubicBezTo>
                    <a:pt x="3547" y="810"/>
                    <a:pt x="2793" y="20"/>
                    <a:pt x="1812" y="1"/>
                  </a:cubicBezTo>
                  <a:cubicBezTo>
                    <a:pt x="1801" y="1"/>
                    <a:pt x="1790" y="1"/>
                    <a:pt x="177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88" name="Google Shape;1088;p1"/>
            <p:cNvSpPr/>
            <p:nvPr/>
          </p:nvSpPr>
          <p:spPr>
            <a:xfrm>
              <a:off x="7225203" y="4117706"/>
              <a:ext cx="139740" cy="139303"/>
            </a:xfrm>
            <a:custGeom>
              <a:rect b="b" l="l" r="r" t="t"/>
              <a:pathLst>
                <a:path extrusionOk="0" h="3510" w="3521">
                  <a:moveTo>
                    <a:pt x="1763" y="1"/>
                  </a:moveTo>
                  <a:cubicBezTo>
                    <a:pt x="788" y="1"/>
                    <a:pt x="13" y="766"/>
                    <a:pt x="6" y="1742"/>
                  </a:cubicBezTo>
                  <a:cubicBezTo>
                    <a:pt x="0" y="2722"/>
                    <a:pt x="768" y="3503"/>
                    <a:pt x="1748" y="3510"/>
                  </a:cubicBezTo>
                  <a:cubicBezTo>
                    <a:pt x="1751" y="3510"/>
                    <a:pt x="1755" y="3510"/>
                    <a:pt x="1759" y="3510"/>
                  </a:cubicBezTo>
                  <a:cubicBezTo>
                    <a:pt x="2733" y="3510"/>
                    <a:pt x="3511" y="2746"/>
                    <a:pt x="3515" y="1768"/>
                  </a:cubicBezTo>
                  <a:cubicBezTo>
                    <a:pt x="3521" y="789"/>
                    <a:pt x="2754" y="8"/>
                    <a:pt x="1774" y="1"/>
                  </a:cubicBezTo>
                  <a:cubicBezTo>
                    <a:pt x="1770" y="1"/>
                    <a:pt x="1766" y="1"/>
                    <a:pt x="176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89" name="Google Shape;1089;p1"/>
            <p:cNvSpPr/>
            <p:nvPr/>
          </p:nvSpPr>
          <p:spPr>
            <a:xfrm>
              <a:off x="7477304" y="4117706"/>
              <a:ext cx="140216" cy="139343"/>
            </a:xfrm>
            <a:custGeom>
              <a:rect b="b" l="l" r="r" t="t"/>
              <a:pathLst>
                <a:path extrusionOk="0" h="3511" w="3533">
                  <a:moveTo>
                    <a:pt x="1765" y="1"/>
                  </a:moveTo>
                  <a:cubicBezTo>
                    <a:pt x="1758" y="1"/>
                    <a:pt x="1750" y="1"/>
                    <a:pt x="1743" y="1"/>
                  </a:cubicBezTo>
                  <a:cubicBezTo>
                    <a:pt x="763" y="11"/>
                    <a:pt x="0" y="796"/>
                    <a:pt x="10" y="1777"/>
                  </a:cubicBezTo>
                  <a:cubicBezTo>
                    <a:pt x="22" y="2750"/>
                    <a:pt x="793" y="3510"/>
                    <a:pt x="1766" y="3510"/>
                  </a:cubicBezTo>
                  <a:cubicBezTo>
                    <a:pt x="1773" y="3510"/>
                    <a:pt x="1781" y="3510"/>
                    <a:pt x="1788" y="3510"/>
                  </a:cubicBezTo>
                  <a:cubicBezTo>
                    <a:pt x="2768" y="3500"/>
                    <a:pt x="3532" y="2715"/>
                    <a:pt x="3521" y="1732"/>
                  </a:cubicBezTo>
                  <a:cubicBezTo>
                    <a:pt x="3511" y="761"/>
                    <a:pt x="2739" y="1"/>
                    <a:pt x="176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90" name="Google Shape;1090;p1"/>
            <p:cNvSpPr/>
            <p:nvPr/>
          </p:nvSpPr>
          <p:spPr>
            <a:xfrm>
              <a:off x="7729603" y="4117587"/>
              <a:ext cx="140295" cy="139382"/>
            </a:xfrm>
            <a:custGeom>
              <a:rect b="b" l="l" r="r" t="t"/>
              <a:pathLst>
                <a:path extrusionOk="0" h="3512" w="3535">
                  <a:moveTo>
                    <a:pt x="1773" y="1"/>
                  </a:moveTo>
                  <a:cubicBezTo>
                    <a:pt x="801" y="1"/>
                    <a:pt x="27" y="756"/>
                    <a:pt x="12" y="1727"/>
                  </a:cubicBezTo>
                  <a:cubicBezTo>
                    <a:pt x="1" y="2711"/>
                    <a:pt x="759" y="3497"/>
                    <a:pt x="1738" y="3512"/>
                  </a:cubicBezTo>
                  <a:cubicBezTo>
                    <a:pt x="1746" y="3512"/>
                    <a:pt x="1754" y="3512"/>
                    <a:pt x="1763" y="3512"/>
                  </a:cubicBezTo>
                  <a:cubicBezTo>
                    <a:pt x="2734" y="3512"/>
                    <a:pt x="3507" y="2758"/>
                    <a:pt x="3521" y="1786"/>
                  </a:cubicBezTo>
                  <a:cubicBezTo>
                    <a:pt x="3534" y="803"/>
                    <a:pt x="2773" y="18"/>
                    <a:pt x="1796" y="1"/>
                  </a:cubicBezTo>
                  <a:cubicBezTo>
                    <a:pt x="1788" y="1"/>
                    <a:pt x="1781" y="1"/>
                    <a:pt x="177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91" name="Google Shape;1091;p1"/>
            <p:cNvSpPr/>
            <p:nvPr/>
          </p:nvSpPr>
          <p:spPr>
            <a:xfrm>
              <a:off x="7982140" y="4117706"/>
              <a:ext cx="139621" cy="139263"/>
            </a:xfrm>
            <a:custGeom>
              <a:rect b="b" l="l" r="r" t="t"/>
              <a:pathLst>
                <a:path extrusionOk="0" h="3509" w="3518">
                  <a:moveTo>
                    <a:pt x="1759" y="1"/>
                  </a:moveTo>
                  <a:cubicBezTo>
                    <a:pt x="780" y="1"/>
                    <a:pt x="7" y="768"/>
                    <a:pt x="5" y="1747"/>
                  </a:cubicBezTo>
                  <a:cubicBezTo>
                    <a:pt x="1" y="2728"/>
                    <a:pt x="771" y="3506"/>
                    <a:pt x="1753" y="3509"/>
                  </a:cubicBezTo>
                  <a:cubicBezTo>
                    <a:pt x="1756" y="3509"/>
                    <a:pt x="1760" y="3509"/>
                    <a:pt x="1764" y="3509"/>
                  </a:cubicBezTo>
                  <a:cubicBezTo>
                    <a:pt x="2738" y="3509"/>
                    <a:pt x="3510" y="2739"/>
                    <a:pt x="3513" y="1761"/>
                  </a:cubicBezTo>
                  <a:cubicBezTo>
                    <a:pt x="3517" y="781"/>
                    <a:pt x="2747" y="4"/>
                    <a:pt x="1767" y="1"/>
                  </a:cubicBezTo>
                  <a:cubicBezTo>
                    <a:pt x="1764" y="1"/>
                    <a:pt x="1762" y="1"/>
                    <a:pt x="175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92" name="Google Shape;1092;p1"/>
            <p:cNvSpPr/>
            <p:nvPr/>
          </p:nvSpPr>
          <p:spPr>
            <a:xfrm>
              <a:off x="8234478" y="4117706"/>
              <a:ext cx="139422" cy="139263"/>
            </a:xfrm>
            <a:custGeom>
              <a:rect b="b" l="l" r="r" t="t"/>
              <a:pathLst>
                <a:path extrusionOk="0" h="3509" w="3513">
                  <a:moveTo>
                    <a:pt x="1754" y="1"/>
                  </a:moveTo>
                  <a:cubicBezTo>
                    <a:pt x="775" y="1"/>
                    <a:pt x="3" y="771"/>
                    <a:pt x="2" y="1748"/>
                  </a:cubicBezTo>
                  <a:cubicBezTo>
                    <a:pt x="0" y="2731"/>
                    <a:pt x="769" y="3507"/>
                    <a:pt x="1751" y="3509"/>
                  </a:cubicBezTo>
                  <a:cubicBezTo>
                    <a:pt x="1752" y="3509"/>
                    <a:pt x="1754" y="3509"/>
                    <a:pt x="1756" y="3509"/>
                  </a:cubicBezTo>
                  <a:cubicBezTo>
                    <a:pt x="2736" y="3509"/>
                    <a:pt x="3509" y="2739"/>
                    <a:pt x="3511" y="1760"/>
                  </a:cubicBezTo>
                  <a:cubicBezTo>
                    <a:pt x="3512" y="777"/>
                    <a:pt x="2744" y="2"/>
                    <a:pt x="1762" y="1"/>
                  </a:cubicBezTo>
                  <a:cubicBezTo>
                    <a:pt x="1759" y="1"/>
                    <a:pt x="1757" y="1"/>
                    <a:pt x="175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93" name="Google Shape;1093;p1"/>
            <p:cNvSpPr/>
            <p:nvPr/>
          </p:nvSpPr>
          <p:spPr>
            <a:xfrm>
              <a:off x="8486817" y="4117706"/>
              <a:ext cx="139382" cy="139263"/>
            </a:xfrm>
            <a:custGeom>
              <a:rect b="b" l="l" r="r" t="t"/>
              <a:pathLst>
                <a:path extrusionOk="0" h="3509" w="3512">
                  <a:moveTo>
                    <a:pt x="1753" y="1"/>
                  </a:moveTo>
                  <a:cubicBezTo>
                    <a:pt x="775" y="1"/>
                    <a:pt x="3" y="771"/>
                    <a:pt x="1" y="1748"/>
                  </a:cubicBezTo>
                  <a:cubicBezTo>
                    <a:pt x="0" y="2731"/>
                    <a:pt x="769" y="3507"/>
                    <a:pt x="1750" y="3509"/>
                  </a:cubicBezTo>
                  <a:cubicBezTo>
                    <a:pt x="1752" y="3509"/>
                    <a:pt x="1754" y="3509"/>
                    <a:pt x="1756" y="3509"/>
                  </a:cubicBezTo>
                  <a:cubicBezTo>
                    <a:pt x="2736" y="3509"/>
                    <a:pt x="3508" y="2739"/>
                    <a:pt x="3510" y="1760"/>
                  </a:cubicBezTo>
                  <a:cubicBezTo>
                    <a:pt x="3512" y="777"/>
                    <a:pt x="2740" y="2"/>
                    <a:pt x="1762" y="1"/>
                  </a:cubicBezTo>
                  <a:cubicBezTo>
                    <a:pt x="1759" y="1"/>
                    <a:pt x="1756" y="1"/>
                    <a:pt x="175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94" name="Google Shape;1094;p1"/>
            <p:cNvSpPr/>
            <p:nvPr/>
          </p:nvSpPr>
          <p:spPr>
            <a:xfrm>
              <a:off x="8738640" y="4117706"/>
              <a:ext cx="140295" cy="139343"/>
            </a:xfrm>
            <a:custGeom>
              <a:rect b="b" l="l" r="r" t="t"/>
              <a:pathLst>
                <a:path extrusionOk="0" h="3511" w="3535">
                  <a:moveTo>
                    <a:pt x="1768" y="1"/>
                  </a:moveTo>
                  <a:cubicBezTo>
                    <a:pt x="797" y="1"/>
                    <a:pt x="25" y="754"/>
                    <a:pt x="14" y="1727"/>
                  </a:cubicBezTo>
                  <a:cubicBezTo>
                    <a:pt x="1" y="2711"/>
                    <a:pt x="760" y="3496"/>
                    <a:pt x="1740" y="3510"/>
                  </a:cubicBezTo>
                  <a:cubicBezTo>
                    <a:pt x="1748" y="3510"/>
                    <a:pt x="1756" y="3510"/>
                    <a:pt x="1764" y="3510"/>
                  </a:cubicBezTo>
                  <a:cubicBezTo>
                    <a:pt x="2734" y="3510"/>
                    <a:pt x="3507" y="2756"/>
                    <a:pt x="3522" y="1784"/>
                  </a:cubicBezTo>
                  <a:cubicBezTo>
                    <a:pt x="3535" y="800"/>
                    <a:pt x="2776" y="14"/>
                    <a:pt x="1796" y="1"/>
                  </a:cubicBezTo>
                  <a:cubicBezTo>
                    <a:pt x="1787" y="1"/>
                    <a:pt x="1777" y="1"/>
                    <a:pt x="176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95" name="Google Shape;1095;p1"/>
            <p:cNvSpPr/>
            <p:nvPr/>
          </p:nvSpPr>
          <p:spPr>
            <a:xfrm>
              <a:off x="5836110" y="4242922"/>
              <a:ext cx="142835" cy="141049"/>
            </a:xfrm>
            <a:custGeom>
              <a:rect b="b" l="l" r="r" t="t"/>
              <a:pathLst>
                <a:path extrusionOk="0" h="3554" w="3599">
                  <a:moveTo>
                    <a:pt x="1800" y="1"/>
                  </a:moveTo>
                  <a:cubicBezTo>
                    <a:pt x="815" y="1"/>
                    <a:pt x="48" y="746"/>
                    <a:pt x="25" y="1724"/>
                  </a:cubicBezTo>
                  <a:cubicBezTo>
                    <a:pt x="0" y="2751"/>
                    <a:pt x="766" y="3546"/>
                    <a:pt x="1785" y="3553"/>
                  </a:cubicBezTo>
                  <a:cubicBezTo>
                    <a:pt x="1790" y="3553"/>
                    <a:pt x="1795" y="3553"/>
                    <a:pt x="1799" y="3553"/>
                  </a:cubicBezTo>
                  <a:cubicBezTo>
                    <a:pt x="2787" y="3553"/>
                    <a:pt x="3553" y="2809"/>
                    <a:pt x="3576" y="1832"/>
                  </a:cubicBezTo>
                  <a:cubicBezTo>
                    <a:pt x="3599" y="803"/>
                    <a:pt x="2833" y="8"/>
                    <a:pt x="1814" y="1"/>
                  </a:cubicBezTo>
                  <a:cubicBezTo>
                    <a:pt x="1809" y="1"/>
                    <a:pt x="1804" y="1"/>
                    <a:pt x="180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96" name="Google Shape;1096;p1"/>
            <p:cNvSpPr/>
            <p:nvPr/>
          </p:nvSpPr>
          <p:spPr>
            <a:xfrm>
              <a:off x="6089203" y="4243121"/>
              <a:ext cx="141168" cy="140970"/>
            </a:xfrm>
            <a:custGeom>
              <a:rect b="b" l="l" r="r" t="t"/>
              <a:pathLst>
                <a:path extrusionOk="0" h="3552" w="3557">
                  <a:moveTo>
                    <a:pt x="1788" y="0"/>
                  </a:moveTo>
                  <a:cubicBezTo>
                    <a:pt x="774" y="0"/>
                    <a:pt x="1" y="764"/>
                    <a:pt x="2" y="1779"/>
                  </a:cubicBezTo>
                  <a:cubicBezTo>
                    <a:pt x="4" y="2768"/>
                    <a:pt x="755" y="3537"/>
                    <a:pt x="1741" y="3551"/>
                  </a:cubicBezTo>
                  <a:cubicBezTo>
                    <a:pt x="1750" y="3551"/>
                    <a:pt x="1760" y="3551"/>
                    <a:pt x="1769" y="3551"/>
                  </a:cubicBezTo>
                  <a:cubicBezTo>
                    <a:pt x="2783" y="3551"/>
                    <a:pt x="3556" y="2787"/>
                    <a:pt x="3555" y="1772"/>
                  </a:cubicBezTo>
                  <a:cubicBezTo>
                    <a:pt x="3555" y="781"/>
                    <a:pt x="2800" y="15"/>
                    <a:pt x="1816" y="0"/>
                  </a:cubicBezTo>
                  <a:cubicBezTo>
                    <a:pt x="1807" y="0"/>
                    <a:pt x="1797" y="0"/>
                    <a:pt x="178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97" name="Google Shape;1097;p1"/>
            <p:cNvSpPr/>
            <p:nvPr/>
          </p:nvSpPr>
          <p:spPr>
            <a:xfrm>
              <a:off x="6339637" y="4243081"/>
              <a:ext cx="144859" cy="140970"/>
            </a:xfrm>
            <a:custGeom>
              <a:rect b="b" l="l" r="r" t="t"/>
              <a:pathLst>
                <a:path extrusionOk="0" h="3552" w="3650">
                  <a:moveTo>
                    <a:pt x="1837" y="1"/>
                  </a:moveTo>
                  <a:cubicBezTo>
                    <a:pt x="865" y="1"/>
                    <a:pt x="101" y="698"/>
                    <a:pt x="53" y="1659"/>
                  </a:cubicBezTo>
                  <a:cubicBezTo>
                    <a:pt x="1" y="2691"/>
                    <a:pt x="738" y="3516"/>
                    <a:pt x="1749" y="3551"/>
                  </a:cubicBezTo>
                  <a:cubicBezTo>
                    <a:pt x="1773" y="3551"/>
                    <a:pt x="1796" y="3552"/>
                    <a:pt x="1819" y="3552"/>
                  </a:cubicBezTo>
                  <a:cubicBezTo>
                    <a:pt x="2785" y="3552"/>
                    <a:pt x="3550" y="2846"/>
                    <a:pt x="3599" y="1893"/>
                  </a:cubicBezTo>
                  <a:cubicBezTo>
                    <a:pt x="3650" y="891"/>
                    <a:pt x="2948" y="72"/>
                    <a:pt x="1981" y="6"/>
                  </a:cubicBezTo>
                  <a:cubicBezTo>
                    <a:pt x="1932" y="2"/>
                    <a:pt x="1885" y="1"/>
                    <a:pt x="183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98" name="Google Shape;1098;p1"/>
            <p:cNvSpPr/>
            <p:nvPr/>
          </p:nvSpPr>
          <p:spPr>
            <a:xfrm>
              <a:off x="6592650" y="4243042"/>
              <a:ext cx="143550" cy="140970"/>
            </a:xfrm>
            <a:custGeom>
              <a:rect b="b" l="l" r="r" t="t"/>
              <a:pathLst>
                <a:path extrusionOk="0" h="3552" w="3617">
                  <a:moveTo>
                    <a:pt x="1810" y="1"/>
                  </a:moveTo>
                  <a:cubicBezTo>
                    <a:pt x="830" y="1"/>
                    <a:pt x="61" y="736"/>
                    <a:pt x="34" y="1708"/>
                  </a:cubicBezTo>
                  <a:cubicBezTo>
                    <a:pt x="1" y="2737"/>
                    <a:pt x="761" y="3539"/>
                    <a:pt x="1778" y="3552"/>
                  </a:cubicBezTo>
                  <a:cubicBezTo>
                    <a:pt x="1787" y="3552"/>
                    <a:pt x="1795" y="3552"/>
                    <a:pt x="1804" y="3552"/>
                  </a:cubicBezTo>
                  <a:cubicBezTo>
                    <a:pt x="2786" y="3552"/>
                    <a:pt x="3555" y="2818"/>
                    <a:pt x="3583" y="1845"/>
                  </a:cubicBezTo>
                  <a:cubicBezTo>
                    <a:pt x="3617" y="817"/>
                    <a:pt x="2855" y="12"/>
                    <a:pt x="1839" y="1"/>
                  </a:cubicBezTo>
                  <a:cubicBezTo>
                    <a:pt x="1829" y="1"/>
                    <a:pt x="1820" y="1"/>
                    <a:pt x="181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099" name="Google Shape;1099;p1"/>
            <p:cNvSpPr/>
            <p:nvPr/>
          </p:nvSpPr>
          <p:spPr>
            <a:xfrm>
              <a:off x="6846020" y="4242922"/>
              <a:ext cx="141248" cy="141049"/>
            </a:xfrm>
            <a:custGeom>
              <a:rect b="b" l="l" r="r" t="t"/>
              <a:pathLst>
                <a:path extrusionOk="0" h="3554" w="3559">
                  <a:moveTo>
                    <a:pt x="1771" y="1"/>
                  </a:moveTo>
                  <a:cubicBezTo>
                    <a:pt x="1764" y="1"/>
                    <a:pt x="1756" y="1"/>
                    <a:pt x="1749" y="1"/>
                  </a:cubicBezTo>
                  <a:cubicBezTo>
                    <a:pt x="763" y="14"/>
                    <a:pt x="7" y="778"/>
                    <a:pt x="3" y="1768"/>
                  </a:cubicBezTo>
                  <a:cubicBezTo>
                    <a:pt x="0" y="2782"/>
                    <a:pt x="771" y="3553"/>
                    <a:pt x="1784" y="3553"/>
                  </a:cubicBezTo>
                  <a:cubicBezTo>
                    <a:pt x="1793" y="3553"/>
                    <a:pt x="1801" y="3553"/>
                    <a:pt x="1810" y="3553"/>
                  </a:cubicBezTo>
                  <a:cubicBezTo>
                    <a:pt x="2798" y="3540"/>
                    <a:pt x="3551" y="2777"/>
                    <a:pt x="3555" y="1786"/>
                  </a:cubicBezTo>
                  <a:cubicBezTo>
                    <a:pt x="3558" y="771"/>
                    <a:pt x="2786" y="1"/>
                    <a:pt x="177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00" name="Google Shape;1100;p1"/>
            <p:cNvSpPr/>
            <p:nvPr/>
          </p:nvSpPr>
          <p:spPr>
            <a:xfrm>
              <a:off x="7098280" y="4243042"/>
              <a:ext cx="141367" cy="140970"/>
            </a:xfrm>
            <a:custGeom>
              <a:rect b="b" l="l" r="r" t="t"/>
              <a:pathLst>
                <a:path extrusionOk="0" h="3552" w="3562">
                  <a:moveTo>
                    <a:pt x="1777" y="1"/>
                  </a:moveTo>
                  <a:cubicBezTo>
                    <a:pt x="1770" y="1"/>
                    <a:pt x="1762" y="1"/>
                    <a:pt x="1755" y="1"/>
                  </a:cubicBezTo>
                  <a:cubicBezTo>
                    <a:pt x="769" y="11"/>
                    <a:pt x="10" y="774"/>
                    <a:pt x="6" y="1761"/>
                  </a:cubicBezTo>
                  <a:cubicBezTo>
                    <a:pt x="0" y="2778"/>
                    <a:pt x="769" y="3552"/>
                    <a:pt x="1784" y="3552"/>
                  </a:cubicBezTo>
                  <a:cubicBezTo>
                    <a:pt x="1792" y="3552"/>
                    <a:pt x="1799" y="3552"/>
                    <a:pt x="1807" y="3552"/>
                  </a:cubicBezTo>
                  <a:cubicBezTo>
                    <a:pt x="2791" y="3543"/>
                    <a:pt x="3548" y="2780"/>
                    <a:pt x="3555" y="1790"/>
                  </a:cubicBezTo>
                  <a:cubicBezTo>
                    <a:pt x="3561" y="774"/>
                    <a:pt x="2792" y="1"/>
                    <a:pt x="177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01" name="Google Shape;1101;p1"/>
            <p:cNvSpPr/>
            <p:nvPr/>
          </p:nvSpPr>
          <p:spPr>
            <a:xfrm>
              <a:off x="7350539" y="4243081"/>
              <a:ext cx="141367" cy="141010"/>
            </a:xfrm>
            <a:custGeom>
              <a:rect b="b" l="l" r="r" t="t"/>
              <a:pathLst>
                <a:path extrusionOk="0" h="3553" w="3562">
                  <a:moveTo>
                    <a:pt x="1786" y="1"/>
                  </a:moveTo>
                  <a:cubicBezTo>
                    <a:pt x="779" y="1"/>
                    <a:pt x="7" y="764"/>
                    <a:pt x="3" y="1769"/>
                  </a:cubicBezTo>
                  <a:cubicBezTo>
                    <a:pt x="0" y="2762"/>
                    <a:pt x="747" y="3530"/>
                    <a:pt x="1733" y="3552"/>
                  </a:cubicBezTo>
                  <a:cubicBezTo>
                    <a:pt x="1747" y="3552"/>
                    <a:pt x="1761" y="3553"/>
                    <a:pt x="1775" y="3553"/>
                  </a:cubicBezTo>
                  <a:cubicBezTo>
                    <a:pt x="2781" y="3553"/>
                    <a:pt x="3554" y="2789"/>
                    <a:pt x="3557" y="1785"/>
                  </a:cubicBezTo>
                  <a:cubicBezTo>
                    <a:pt x="3561" y="792"/>
                    <a:pt x="2814" y="19"/>
                    <a:pt x="1828" y="1"/>
                  </a:cubicBezTo>
                  <a:cubicBezTo>
                    <a:pt x="1814" y="1"/>
                    <a:pt x="1800" y="1"/>
                    <a:pt x="178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02" name="Google Shape;1102;p1"/>
            <p:cNvSpPr/>
            <p:nvPr/>
          </p:nvSpPr>
          <p:spPr>
            <a:xfrm>
              <a:off x="7601885" y="4242922"/>
              <a:ext cx="143312" cy="140970"/>
            </a:xfrm>
            <a:custGeom>
              <a:rect b="b" l="l" r="r" t="t"/>
              <a:pathLst>
                <a:path extrusionOk="0" h="3552" w="3611">
                  <a:moveTo>
                    <a:pt x="1811" y="1"/>
                  </a:moveTo>
                  <a:cubicBezTo>
                    <a:pt x="826" y="1"/>
                    <a:pt x="55" y="737"/>
                    <a:pt x="28" y="1712"/>
                  </a:cubicBezTo>
                  <a:cubicBezTo>
                    <a:pt x="0" y="2711"/>
                    <a:pt x="721" y="3506"/>
                    <a:pt x="1698" y="3549"/>
                  </a:cubicBezTo>
                  <a:cubicBezTo>
                    <a:pt x="1731" y="3550"/>
                    <a:pt x="1763" y="3551"/>
                    <a:pt x="1795" y="3551"/>
                  </a:cubicBezTo>
                  <a:cubicBezTo>
                    <a:pt x="2782" y="3551"/>
                    <a:pt x="3552" y="2823"/>
                    <a:pt x="3580" y="1842"/>
                  </a:cubicBezTo>
                  <a:cubicBezTo>
                    <a:pt x="3610" y="815"/>
                    <a:pt x="2847" y="12"/>
                    <a:pt x="1831" y="1"/>
                  </a:cubicBezTo>
                  <a:cubicBezTo>
                    <a:pt x="1825" y="1"/>
                    <a:pt x="1818" y="1"/>
                    <a:pt x="181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03" name="Google Shape;1103;p1"/>
            <p:cNvSpPr/>
            <p:nvPr/>
          </p:nvSpPr>
          <p:spPr>
            <a:xfrm>
              <a:off x="7855057" y="4243042"/>
              <a:ext cx="141407" cy="140970"/>
            </a:xfrm>
            <a:custGeom>
              <a:rect b="b" l="l" r="r" t="t"/>
              <a:pathLst>
                <a:path extrusionOk="0" h="3552" w="3563">
                  <a:moveTo>
                    <a:pt x="1780" y="1"/>
                  </a:moveTo>
                  <a:cubicBezTo>
                    <a:pt x="1772" y="1"/>
                    <a:pt x="1763" y="1"/>
                    <a:pt x="1755" y="1"/>
                  </a:cubicBezTo>
                  <a:cubicBezTo>
                    <a:pt x="768" y="11"/>
                    <a:pt x="13" y="774"/>
                    <a:pt x="6" y="1761"/>
                  </a:cubicBezTo>
                  <a:cubicBezTo>
                    <a:pt x="0" y="2777"/>
                    <a:pt x="769" y="3552"/>
                    <a:pt x="1783" y="3552"/>
                  </a:cubicBezTo>
                  <a:cubicBezTo>
                    <a:pt x="1791" y="3552"/>
                    <a:pt x="1800" y="3552"/>
                    <a:pt x="1808" y="3552"/>
                  </a:cubicBezTo>
                  <a:cubicBezTo>
                    <a:pt x="2795" y="3543"/>
                    <a:pt x="3550" y="2780"/>
                    <a:pt x="3557" y="1790"/>
                  </a:cubicBezTo>
                  <a:cubicBezTo>
                    <a:pt x="3563" y="775"/>
                    <a:pt x="2794" y="1"/>
                    <a:pt x="178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04" name="Google Shape;1104;p1"/>
            <p:cNvSpPr/>
            <p:nvPr/>
          </p:nvSpPr>
          <p:spPr>
            <a:xfrm>
              <a:off x="8107039" y="4242922"/>
              <a:ext cx="142081" cy="141049"/>
            </a:xfrm>
            <a:custGeom>
              <a:rect b="b" l="l" r="r" t="t"/>
              <a:pathLst>
                <a:path extrusionOk="0" h="3554" w="3580">
                  <a:moveTo>
                    <a:pt x="1791" y="1"/>
                  </a:moveTo>
                  <a:cubicBezTo>
                    <a:pt x="772" y="1"/>
                    <a:pt x="0" y="783"/>
                    <a:pt x="15" y="1807"/>
                  </a:cubicBezTo>
                  <a:cubicBezTo>
                    <a:pt x="29" y="2796"/>
                    <a:pt x="792" y="3549"/>
                    <a:pt x="1782" y="3553"/>
                  </a:cubicBezTo>
                  <a:cubicBezTo>
                    <a:pt x="1784" y="3553"/>
                    <a:pt x="1786" y="3553"/>
                    <a:pt x="1788" y="3553"/>
                  </a:cubicBezTo>
                  <a:cubicBezTo>
                    <a:pt x="2808" y="3553"/>
                    <a:pt x="3580" y="2771"/>
                    <a:pt x="3566" y="1747"/>
                  </a:cubicBezTo>
                  <a:cubicBezTo>
                    <a:pt x="3551" y="763"/>
                    <a:pt x="2787" y="7"/>
                    <a:pt x="1797" y="1"/>
                  </a:cubicBezTo>
                  <a:cubicBezTo>
                    <a:pt x="1795" y="1"/>
                    <a:pt x="1793" y="1"/>
                    <a:pt x="179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05" name="Google Shape;1105;p1"/>
            <p:cNvSpPr/>
            <p:nvPr/>
          </p:nvSpPr>
          <p:spPr>
            <a:xfrm>
              <a:off x="8359219" y="4243121"/>
              <a:ext cx="142280" cy="140970"/>
            </a:xfrm>
            <a:custGeom>
              <a:rect b="b" l="l" r="r" t="t"/>
              <a:pathLst>
                <a:path extrusionOk="0" h="3552" w="3585">
                  <a:moveTo>
                    <a:pt x="1800" y="0"/>
                  </a:moveTo>
                  <a:cubicBezTo>
                    <a:pt x="1799" y="0"/>
                    <a:pt x="1798" y="0"/>
                    <a:pt x="1797" y="0"/>
                  </a:cubicBezTo>
                  <a:cubicBezTo>
                    <a:pt x="773" y="0"/>
                    <a:pt x="1" y="785"/>
                    <a:pt x="17" y="1814"/>
                  </a:cubicBezTo>
                  <a:cubicBezTo>
                    <a:pt x="31" y="2798"/>
                    <a:pt x="800" y="3550"/>
                    <a:pt x="1790" y="3551"/>
                  </a:cubicBezTo>
                  <a:cubicBezTo>
                    <a:pt x="2813" y="3551"/>
                    <a:pt x="3585" y="2766"/>
                    <a:pt x="3569" y="1737"/>
                  </a:cubicBezTo>
                  <a:cubicBezTo>
                    <a:pt x="3550" y="753"/>
                    <a:pt x="2786" y="0"/>
                    <a:pt x="180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06" name="Google Shape;1106;p1"/>
            <p:cNvSpPr/>
            <p:nvPr/>
          </p:nvSpPr>
          <p:spPr>
            <a:xfrm>
              <a:off x="8610922" y="4243042"/>
              <a:ext cx="143312" cy="141049"/>
            </a:xfrm>
            <a:custGeom>
              <a:rect b="b" l="l" r="r" t="t"/>
              <a:pathLst>
                <a:path extrusionOk="0" h="3554" w="3611">
                  <a:moveTo>
                    <a:pt x="1809" y="1"/>
                  </a:moveTo>
                  <a:cubicBezTo>
                    <a:pt x="828" y="1"/>
                    <a:pt x="62" y="734"/>
                    <a:pt x="31" y="1706"/>
                  </a:cubicBezTo>
                  <a:cubicBezTo>
                    <a:pt x="0" y="2737"/>
                    <a:pt x="756" y="3539"/>
                    <a:pt x="1774" y="3553"/>
                  </a:cubicBezTo>
                  <a:cubicBezTo>
                    <a:pt x="1782" y="3553"/>
                    <a:pt x="1791" y="3553"/>
                    <a:pt x="1800" y="3553"/>
                  </a:cubicBezTo>
                  <a:cubicBezTo>
                    <a:pt x="2782" y="3553"/>
                    <a:pt x="3549" y="2821"/>
                    <a:pt x="3580" y="1848"/>
                  </a:cubicBezTo>
                  <a:cubicBezTo>
                    <a:pt x="3611" y="817"/>
                    <a:pt x="2855" y="15"/>
                    <a:pt x="1837" y="1"/>
                  </a:cubicBezTo>
                  <a:cubicBezTo>
                    <a:pt x="1828" y="1"/>
                    <a:pt x="1818" y="1"/>
                    <a:pt x="180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07" name="Google Shape;1107;p1"/>
            <p:cNvSpPr/>
            <p:nvPr/>
          </p:nvSpPr>
          <p:spPr>
            <a:xfrm>
              <a:off x="6846655" y="3992092"/>
              <a:ext cx="139978" cy="138351"/>
            </a:xfrm>
            <a:custGeom>
              <a:rect b="b" l="l" r="r" t="t"/>
              <a:pathLst>
                <a:path extrusionOk="0" h="3486" w="3527">
                  <a:moveTo>
                    <a:pt x="1764" y="1"/>
                  </a:moveTo>
                  <a:cubicBezTo>
                    <a:pt x="798" y="1"/>
                    <a:pt x="0" y="813"/>
                    <a:pt x="22" y="1779"/>
                  </a:cubicBezTo>
                  <a:cubicBezTo>
                    <a:pt x="39" y="2715"/>
                    <a:pt x="822" y="3484"/>
                    <a:pt x="1757" y="3485"/>
                  </a:cubicBezTo>
                  <a:cubicBezTo>
                    <a:pt x="1758" y="3485"/>
                    <a:pt x="1759" y="3485"/>
                    <a:pt x="1760" y="3485"/>
                  </a:cubicBezTo>
                  <a:cubicBezTo>
                    <a:pt x="2727" y="3485"/>
                    <a:pt x="3526" y="2674"/>
                    <a:pt x="3505" y="1708"/>
                  </a:cubicBezTo>
                  <a:cubicBezTo>
                    <a:pt x="3486" y="771"/>
                    <a:pt x="2705" y="4"/>
                    <a:pt x="1769" y="1"/>
                  </a:cubicBezTo>
                  <a:cubicBezTo>
                    <a:pt x="1767" y="1"/>
                    <a:pt x="1766" y="1"/>
                    <a:pt x="176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08" name="Google Shape;1108;p1"/>
            <p:cNvSpPr/>
            <p:nvPr/>
          </p:nvSpPr>
          <p:spPr>
            <a:xfrm>
              <a:off x="7098835" y="3992013"/>
              <a:ext cx="140216" cy="138271"/>
            </a:xfrm>
            <a:custGeom>
              <a:rect b="b" l="l" r="r" t="t"/>
              <a:pathLst>
                <a:path extrusionOk="0" h="3484" w="3533">
                  <a:moveTo>
                    <a:pt x="1768" y="0"/>
                  </a:moveTo>
                  <a:cubicBezTo>
                    <a:pt x="832" y="0"/>
                    <a:pt x="48" y="766"/>
                    <a:pt x="24" y="1701"/>
                  </a:cubicBezTo>
                  <a:cubicBezTo>
                    <a:pt x="1" y="2666"/>
                    <a:pt x="800" y="3483"/>
                    <a:pt x="1767" y="3483"/>
                  </a:cubicBezTo>
                  <a:cubicBezTo>
                    <a:pt x="1768" y="3483"/>
                    <a:pt x="1770" y="3483"/>
                    <a:pt x="1772" y="3483"/>
                  </a:cubicBezTo>
                  <a:cubicBezTo>
                    <a:pt x="2703" y="3483"/>
                    <a:pt x="3485" y="2718"/>
                    <a:pt x="3510" y="1783"/>
                  </a:cubicBezTo>
                  <a:cubicBezTo>
                    <a:pt x="3533" y="817"/>
                    <a:pt x="2734" y="0"/>
                    <a:pt x="176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09" name="Google Shape;1109;p1"/>
            <p:cNvSpPr/>
            <p:nvPr/>
          </p:nvSpPr>
          <p:spPr>
            <a:xfrm>
              <a:off x="7351452" y="3991933"/>
              <a:ext cx="139422" cy="138509"/>
            </a:xfrm>
            <a:custGeom>
              <a:rect b="b" l="l" r="r" t="t"/>
              <a:pathLst>
                <a:path extrusionOk="0" h="3490" w="3513">
                  <a:moveTo>
                    <a:pt x="1755" y="1"/>
                  </a:moveTo>
                  <a:cubicBezTo>
                    <a:pt x="817" y="1"/>
                    <a:pt x="26" y="776"/>
                    <a:pt x="13" y="1722"/>
                  </a:cubicBezTo>
                  <a:cubicBezTo>
                    <a:pt x="0" y="2658"/>
                    <a:pt x="759" y="3453"/>
                    <a:pt x="1696" y="3488"/>
                  </a:cubicBezTo>
                  <a:cubicBezTo>
                    <a:pt x="1717" y="3489"/>
                    <a:pt x="1738" y="3489"/>
                    <a:pt x="1759" y="3489"/>
                  </a:cubicBezTo>
                  <a:cubicBezTo>
                    <a:pt x="2696" y="3489"/>
                    <a:pt x="3488" y="2712"/>
                    <a:pt x="3499" y="1767"/>
                  </a:cubicBezTo>
                  <a:cubicBezTo>
                    <a:pt x="3512" y="833"/>
                    <a:pt x="2755" y="38"/>
                    <a:pt x="1818" y="2"/>
                  </a:cubicBezTo>
                  <a:cubicBezTo>
                    <a:pt x="1797" y="1"/>
                    <a:pt x="1776" y="1"/>
                    <a:pt x="175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10" name="Google Shape;1110;p1"/>
            <p:cNvSpPr/>
            <p:nvPr/>
          </p:nvSpPr>
          <p:spPr>
            <a:xfrm>
              <a:off x="7603552" y="3992092"/>
              <a:ext cx="139978" cy="138351"/>
            </a:xfrm>
            <a:custGeom>
              <a:rect b="b" l="l" r="r" t="t"/>
              <a:pathLst>
                <a:path extrusionOk="0" h="3486" w="3527">
                  <a:moveTo>
                    <a:pt x="1764" y="1"/>
                  </a:moveTo>
                  <a:cubicBezTo>
                    <a:pt x="798" y="1"/>
                    <a:pt x="0" y="813"/>
                    <a:pt x="22" y="1779"/>
                  </a:cubicBezTo>
                  <a:cubicBezTo>
                    <a:pt x="41" y="2715"/>
                    <a:pt x="822" y="3484"/>
                    <a:pt x="1757" y="3485"/>
                  </a:cubicBezTo>
                  <a:cubicBezTo>
                    <a:pt x="1758" y="3485"/>
                    <a:pt x="1759" y="3485"/>
                    <a:pt x="1760" y="3485"/>
                  </a:cubicBezTo>
                  <a:cubicBezTo>
                    <a:pt x="2727" y="3485"/>
                    <a:pt x="3526" y="2674"/>
                    <a:pt x="3505" y="1708"/>
                  </a:cubicBezTo>
                  <a:cubicBezTo>
                    <a:pt x="3485" y="771"/>
                    <a:pt x="2704" y="4"/>
                    <a:pt x="1769" y="1"/>
                  </a:cubicBezTo>
                  <a:cubicBezTo>
                    <a:pt x="1767" y="1"/>
                    <a:pt x="1766" y="1"/>
                    <a:pt x="176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11" name="Google Shape;1111;p1"/>
            <p:cNvSpPr/>
            <p:nvPr/>
          </p:nvSpPr>
          <p:spPr>
            <a:xfrm>
              <a:off x="7854383" y="3992132"/>
              <a:ext cx="142835" cy="138351"/>
            </a:xfrm>
            <a:custGeom>
              <a:rect b="b" l="l" r="r" t="t"/>
              <a:pathLst>
                <a:path extrusionOk="0" h="3486" w="3599">
                  <a:moveTo>
                    <a:pt x="1796" y="0"/>
                  </a:moveTo>
                  <a:cubicBezTo>
                    <a:pt x="894" y="0"/>
                    <a:pt x="116" y="727"/>
                    <a:pt x="59" y="1640"/>
                  </a:cubicBezTo>
                  <a:cubicBezTo>
                    <a:pt x="0" y="2601"/>
                    <a:pt x="769" y="3448"/>
                    <a:pt x="1736" y="3484"/>
                  </a:cubicBezTo>
                  <a:cubicBezTo>
                    <a:pt x="1757" y="3485"/>
                    <a:pt x="1778" y="3486"/>
                    <a:pt x="1798" y="3486"/>
                  </a:cubicBezTo>
                  <a:cubicBezTo>
                    <a:pt x="2703" y="3486"/>
                    <a:pt x="3481" y="2757"/>
                    <a:pt x="3538" y="1846"/>
                  </a:cubicBezTo>
                  <a:cubicBezTo>
                    <a:pt x="3599" y="884"/>
                    <a:pt x="2828" y="38"/>
                    <a:pt x="1861" y="1"/>
                  </a:cubicBezTo>
                  <a:cubicBezTo>
                    <a:pt x="1840" y="1"/>
                    <a:pt x="1818" y="0"/>
                    <a:pt x="179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12" name="Google Shape;1112;p1"/>
            <p:cNvSpPr/>
            <p:nvPr/>
          </p:nvSpPr>
          <p:spPr>
            <a:xfrm>
              <a:off x="8107356" y="3991973"/>
              <a:ext cx="141446" cy="138311"/>
            </a:xfrm>
            <a:custGeom>
              <a:rect b="b" l="l" r="r" t="t"/>
              <a:pathLst>
                <a:path extrusionOk="0" h="3485" w="3564">
                  <a:moveTo>
                    <a:pt x="1782" y="1"/>
                  </a:moveTo>
                  <a:cubicBezTo>
                    <a:pt x="859" y="1"/>
                    <a:pt x="76" y="751"/>
                    <a:pt x="40" y="1676"/>
                  </a:cubicBezTo>
                  <a:cubicBezTo>
                    <a:pt x="1" y="2637"/>
                    <a:pt x="789" y="3470"/>
                    <a:pt x="1755" y="3484"/>
                  </a:cubicBezTo>
                  <a:cubicBezTo>
                    <a:pt x="1767" y="3484"/>
                    <a:pt x="1778" y="3484"/>
                    <a:pt x="1789" y="3484"/>
                  </a:cubicBezTo>
                  <a:cubicBezTo>
                    <a:pt x="2708" y="3484"/>
                    <a:pt x="3486" y="2734"/>
                    <a:pt x="3523" y="1810"/>
                  </a:cubicBezTo>
                  <a:cubicBezTo>
                    <a:pt x="3563" y="849"/>
                    <a:pt x="2776" y="16"/>
                    <a:pt x="1809" y="1"/>
                  </a:cubicBezTo>
                  <a:cubicBezTo>
                    <a:pt x="1800" y="1"/>
                    <a:pt x="1791" y="1"/>
                    <a:pt x="178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13" name="Google Shape;1113;p1"/>
            <p:cNvSpPr/>
            <p:nvPr/>
          </p:nvSpPr>
          <p:spPr>
            <a:xfrm>
              <a:off x="8361005" y="3991973"/>
              <a:ext cx="138668" cy="138470"/>
            </a:xfrm>
            <a:custGeom>
              <a:rect b="b" l="l" r="r" t="t"/>
              <a:pathLst>
                <a:path extrusionOk="0" h="3489" w="3494">
                  <a:moveTo>
                    <a:pt x="1750" y="1"/>
                  </a:moveTo>
                  <a:cubicBezTo>
                    <a:pt x="794" y="1"/>
                    <a:pt x="1" y="797"/>
                    <a:pt x="5" y="1754"/>
                  </a:cubicBezTo>
                  <a:cubicBezTo>
                    <a:pt x="8" y="2689"/>
                    <a:pt x="780" y="3472"/>
                    <a:pt x="1716" y="3488"/>
                  </a:cubicBezTo>
                  <a:cubicBezTo>
                    <a:pt x="1726" y="3489"/>
                    <a:pt x="1735" y="3489"/>
                    <a:pt x="1744" y="3489"/>
                  </a:cubicBezTo>
                  <a:cubicBezTo>
                    <a:pt x="2700" y="3489"/>
                    <a:pt x="3494" y="2693"/>
                    <a:pt x="3489" y="1735"/>
                  </a:cubicBezTo>
                  <a:cubicBezTo>
                    <a:pt x="3484" y="800"/>
                    <a:pt x="2715" y="21"/>
                    <a:pt x="1778" y="1"/>
                  </a:cubicBezTo>
                  <a:cubicBezTo>
                    <a:pt x="1769" y="1"/>
                    <a:pt x="1759" y="1"/>
                    <a:pt x="175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14" name="Google Shape;1114;p1"/>
            <p:cNvSpPr/>
            <p:nvPr/>
          </p:nvSpPr>
          <p:spPr>
            <a:xfrm>
              <a:off x="8611200" y="3991933"/>
              <a:ext cx="142875" cy="138390"/>
            </a:xfrm>
            <a:custGeom>
              <a:rect b="b" l="l" r="r" t="t"/>
              <a:pathLst>
                <a:path extrusionOk="0" h="3487" w="3600">
                  <a:moveTo>
                    <a:pt x="1802" y="1"/>
                  </a:moveTo>
                  <a:cubicBezTo>
                    <a:pt x="898" y="1"/>
                    <a:pt x="116" y="729"/>
                    <a:pt x="60" y="1641"/>
                  </a:cubicBezTo>
                  <a:cubicBezTo>
                    <a:pt x="1" y="2602"/>
                    <a:pt x="770" y="3449"/>
                    <a:pt x="1736" y="3485"/>
                  </a:cubicBezTo>
                  <a:cubicBezTo>
                    <a:pt x="1758" y="3486"/>
                    <a:pt x="1780" y="3486"/>
                    <a:pt x="1802" y="3486"/>
                  </a:cubicBezTo>
                  <a:cubicBezTo>
                    <a:pt x="2705" y="3486"/>
                    <a:pt x="3482" y="2759"/>
                    <a:pt x="3539" y="1848"/>
                  </a:cubicBezTo>
                  <a:cubicBezTo>
                    <a:pt x="3599" y="887"/>
                    <a:pt x="2829" y="38"/>
                    <a:pt x="1862" y="2"/>
                  </a:cubicBezTo>
                  <a:cubicBezTo>
                    <a:pt x="1842" y="1"/>
                    <a:pt x="1822" y="1"/>
                    <a:pt x="180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15" name="Google Shape;1115;p1"/>
            <p:cNvSpPr/>
            <p:nvPr/>
          </p:nvSpPr>
          <p:spPr>
            <a:xfrm>
              <a:off x="6593761" y="3991973"/>
              <a:ext cx="141288" cy="138311"/>
            </a:xfrm>
            <a:custGeom>
              <a:rect b="b" l="l" r="r" t="t"/>
              <a:pathLst>
                <a:path extrusionOk="0" h="3485" w="3560">
                  <a:moveTo>
                    <a:pt x="1783" y="1"/>
                  </a:moveTo>
                  <a:cubicBezTo>
                    <a:pt x="855" y="1"/>
                    <a:pt x="72" y="755"/>
                    <a:pt x="36" y="1680"/>
                  </a:cubicBezTo>
                  <a:cubicBezTo>
                    <a:pt x="0" y="2643"/>
                    <a:pt x="789" y="3471"/>
                    <a:pt x="1756" y="3484"/>
                  </a:cubicBezTo>
                  <a:cubicBezTo>
                    <a:pt x="1765" y="3484"/>
                    <a:pt x="1774" y="3484"/>
                    <a:pt x="1782" y="3484"/>
                  </a:cubicBezTo>
                  <a:cubicBezTo>
                    <a:pt x="2709" y="3484"/>
                    <a:pt x="3488" y="2732"/>
                    <a:pt x="3523" y="1806"/>
                  </a:cubicBezTo>
                  <a:cubicBezTo>
                    <a:pt x="3560" y="844"/>
                    <a:pt x="2769" y="14"/>
                    <a:pt x="1804" y="1"/>
                  </a:cubicBezTo>
                  <a:cubicBezTo>
                    <a:pt x="1797" y="1"/>
                    <a:pt x="1790" y="1"/>
                    <a:pt x="178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16" name="Google Shape;1116;p1"/>
            <p:cNvSpPr/>
            <p:nvPr/>
          </p:nvSpPr>
          <p:spPr>
            <a:xfrm>
              <a:off x="6342097" y="3992013"/>
              <a:ext cx="140176" cy="138271"/>
            </a:xfrm>
            <a:custGeom>
              <a:rect b="b" l="l" r="r" t="t"/>
              <a:pathLst>
                <a:path extrusionOk="0" h="3484" w="3532">
                  <a:moveTo>
                    <a:pt x="1767" y="0"/>
                  </a:moveTo>
                  <a:cubicBezTo>
                    <a:pt x="829" y="0"/>
                    <a:pt x="46" y="766"/>
                    <a:pt x="24" y="1701"/>
                  </a:cubicBezTo>
                  <a:cubicBezTo>
                    <a:pt x="1" y="2666"/>
                    <a:pt x="799" y="3483"/>
                    <a:pt x="1765" y="3483"/>
                  </a:cubicBezTo>
                  <a:cubicBezTo>
                    <a:pt x="1767" y="3483"/>
                    <a:pt x="1769" y="3483"/>
                    <a:pt x="1771" y="3483"/>
                  </a:cubicBezTo>
                  <a:cubicBezTo>
                    <a:pt x="2702" y="3483"/>
                    <a:pt x="3485" y="2718"/>
                    <a:pt x="3508" y="1783"/>
                  </a:cubicBezTo>
                  <a:cubicBezTo>
                    <a:pt x="3532" y="817"/>
                    <a:pt x="2734" y="0"/>
                    <a:pt x="176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17" name="Google Shape;1117;p1"/>
            <p:cNvSpPr/>
            <p:nvPr/>
          </p:nvSpPr>
          <p:spPr>
            <a:xfrm>
              <a:off x="6089798" y="3992013"/>
              <a:ext cx="140176" cy="138430"/>
            </a:xfrm>
            <a:custGeom>
              <a:rect b="b" l="l" r="r" t="t"/>
              <a:pathLst>
                <a:path extrusionOk="0" h="3488" w="3532">
                  <a:moveTo>
                    <a:pt x="1765" y="0"/>
                  </a:moveTo>
                  <a:cubicBezTo>
                    <a:pt x="827" y="4"/>
                    <a:pt x="45" y="770"/>
                    <a:pt x="23" y="1705"/>
                  </a:cubicBezTo>
                  <a:cubicBezTo>
                    <a:pt x="0" y="2672"/>
                    <a:pt x="798" y="3487"/>
                    <a:pt x="1766" y="3487"/>
                  </a:cubicBezTo>
                  <a:cubicBezTo>
                    <a:pt x="2701" y="3486"/>
                    <a:pt x="3485" y="2720"/>
                    <a:pt x="3508" y="1782"/>
                  </a:cubicBezTo>
                  <a:cubicBezTo>
                    <a:pt x="3531" y="815"/>
                    <a:pt x="2733" y="0"/>
                    <a:pt x="176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18" name="Google Shape;1118;p1"/>
            <p:cNvSpPr/>
            <p:nvPr/>
          </p:nvSpPr>
          <p:spPr>
            <a:xfrm>
              <a:off x="5837817" y="3991973"/>
              <a:ext cx="139422" cy="138470"/>
            </a:xfrm>
            <a:custGeom>
              <a:rect b="b" l="l" r="r" t="t"/>
              <a:pathLst>
                <a:path extrusionOk="0" h="3489" w="3513">
                  <a:moveTo>
                    <a:pt x="1758" y="1"/>
                  </a:moveTo>
                  <a:cubicBezTo>
                    <a:pt x="1752" y="1"/>
                    <a:pt x="1747" y="1"/>
                    <a:pt x="1741" y="1"/>
                  </a:cubicBezTo>
                  <a:cubicBezTo>
                    <a:pt x="805" y="13"/>
                    <a:pt x="28" y="786"/>
                    <a:pt x="15" y="1721"/>
                  </a:cubicBezTo>
                  <a:cubicBezTo>
                    <a:pt x="1" y="2683"/>
                    <a:pt x="797" y="3488"/>
                    <a:pt x="1756" y="3488"/>
                  </a:cubicBezTo>
                  <a:cubicBezTo>
                    <a:pt x="1762" y="3488"/>
                    <a:pt x="1768" y="3488"/>
                    <a:pt x="1774" y="3488"/>
                  </a:cubicBezTo>
                  <a:cubicBezTo>
                    <a:pt x="2709" y="3477"/>
                    <a:pt x="3486" y="2702"/>
                    <a:pt x="3498" y="1769"/>
                  </a:cubicBezTo>
                  <a:cubicBezTo>
                    <a:pt x="3512" y="806"/>
                    <a:pt x="2717" y="1"/>
                    <a:pt x="175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19" name="Google Shape;1119;p1"/>
            <p:cNvSpPr/>
            <p:nvPr/>
          </p:nvSpPr>
          <p:spPr>
            <a:xfrm>
              <a:off x="6973738" y="3866756"/>
              <a:ext cx="138033" cy="136684"/>
            </a:xfrm>
            <a:custGeom>
              <a:rect b="b" l="l" r="r" t="t"/>
              <a:pathLst>
                <a:path extrusionOk="0" h="3444" w="3478">
                  <a:moveTo>
                    <a:pt x="1744" y="1"/>
                  </a:moveTo>
                  <a:cubicBezTo>
                    <a:pt x="1734" y="1"/>
                    <a:pt x="1724" y="1"/>
                    <a:pt x="1715" y="1"/>
                  </a:cubicBezTo>
                  <a:cubicBezTo>
                    <a:pt x="795" y="19"/>
                    <a:pt x="1" y="834"/>
                    <a:pt x="19" y="1747"/>
                  </a:cubicBezTo>
                  <a:cubicBezTo>
                    <a:pt x="35" y="2660"/>
                    <a:pt x="837" y="3444"/>
                    <a:pt x="1738" y="3444"/>
                  </a:cubicBezTo>
                  <a:cubicBezTo>
                    <a:pt x="1747" y="3444"/>
                    <a:pt x="1756" y="3444"/>
                    <a:pt x="1765" y="3444"/>
                  </a:cubicBezTo>
                  <a:cubicBezTo>
                    <a:pt x="2687" y="3428"/>
                    <a:pt x="3478" y="2608"/>
                    <a:pt x="3462" y="1696"/>
                  </a:cubicBezTo>
                  <a:cubicBezTo>
                    <a:pt x="3446" y="786"/>
                    <a:pt x="2646" y="1"/>
                    <a:pt x="174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20" name="Google Shape;1120;p1"/>
            <p:cNvSpPr/>
            <p:nvPr/>
          </p:nvSpPr>
          <p:spPr>
            <a:xfrm>
              <a:off x="7225838" y="3866756"/>
              <a:ext cx="138509" cy="136644"/>
            </a:xfrm>
            <a:custGeom>
              <a:rect b="b" l="l" r="r" t="t"/>
              <a:pathLst>
                <a:path extrusionOk="0" h="3443" w="3490">
                  <a:moveTo>
                    <a:pt x="1751" y="1"/>
                  </a:moveTo>
                  <a:cubicBezTo>
                    <a:pt x="1736" y="1"/>
                    <a:pt x="1722" y="1"/>
                    <a:pt x="1707" y="1"/>
                  </a:cubicBezTo>
                  <a:cubicBezTo>
                    <a:pt x="788" y="24"/>
                    <a:pt x="0" y="848"/>
                    <a:pt x="23" y="1759"/>
                  </a:cubicBezTo>
                  <a:cubicBezTo>
                    <a:pt x="48" y="2665"/>
                    <a:pt x="848" y="3443"/>
                    <a:pt x="1743" y="3443"/>
                  </a:cubicBezTo>
                  <a:cubicBezTo>
                    <a:pt x="1756" y="3443"/>
                    <a:pt x="1769" y="3443"/>
                    <a:pt x="1782" y="3442"/>
                  </a:cubicBezTo>
                  <a:cubicBezTo>
                    <a:pt x="2701" y="3419"/>
                    <a:pt x="3489" y="2595"/>
                    <a:pt x="3466" y="1685"/>
                  </a:cubicBezTo>
                  <a:cubicBezTo>
                    <a:pt x="3440" y="779"/>
                    <a:pt x="2647" y="1"/>
                    <a:pt x="175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21" name="Google Shape;1121;p1"/>
            <p:cNvSpPr/>
            <p:nvPr/>
          </p:nvSpPr>
          <p:spPr>
            <a:xfrm>
              <a:off x="7478653" y="3866796"/>
              <a:ext cx="137438" cy="136604"/>
            </a:xfrm>
            <a:custGeom>
              <a:rect b="b" l="l" r="r" t="t"/>
              <a:pathLst>
                <a:path extrusionOk="0" h="3442" w="3463">
                  <a:moveTo>
                    <a:pt x="1734" y="0"/>
                  </a:moveTo>
                  <a:cubicBezTo>
                    <a:pt x="1728" y="0"/>
                    <a:pt x="1722" y="0"/>
                    <a:pt x="1716" y="0"/>
                  </a:cubicBezTo>
                  <a:cubicBezTo>
                    <a:pt x="797" y="9"/>
                    <a:pt x="1" y="817"/>
                    <a:pt x="10" y="1734"/>
                  </a:cubicBezTo>
                  <a:cubicBezTo>
                    <a:pt x="18" y="2649"/>
                    <a:pt x="817" y="3441"/>
                    <a:pt x="1729" y="3441"/>
                  </a:cubicBezTo>
                  <a:cubicBezTo>
                    <a:pt x="1734" y="3441"/>
                    <a:pt x="1739" y="3441"/>
                    <a:pt x="1744" y="3441"/>
                  </a:cubicBezTo>
                  <a:cubicBezTo>
                    <a:pt x="2664" y="3433"/>
                    <a:pt x="3462" y="2625"/>
                    <a:pt x="3451" y="1707"/>
                  </a:cubicBezTo>
                  <a:cubicBezTo>
                    <a:pt x="3442" y="794"/>
                    <a:pt x="2644" y="0"/>
                    <a:pt x="173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22" name="Google Shape;1122;p1"/>
            <p:cNvSpPr/>
            <p:nvPr/>
          </p:nvSpPr>
          <p:spPr>
            <a:xfrm>
              <a:off x="7731111" y="3866796"/>
              <a:ext cx="137041" cy="136604"/>
            </a:xfrm>
            <a:custGeom>
              <a:rect b="b" l="l" r="r" t="t"/>
              <a:pathLst>
                <a:path extrusionOk="0" h="3442" w="3453">
                  <a:moveTo>
                    <a:pt x="1721" y="0"/>
                  </a:moveTo>
                  <a:cubicBezTo>
                    <a:pt x="810" y="0"/>
                    <a:pt x="10" y="797"/>
                    <a:pt x="7" y="1711"/>
                  </a:cubicBezTo>
                  <a:cubicBezTo>
                    <a:pt x="0" y="2630"/>
                    <a:pt x="801" y="3437"/>
                    <a:pt x="1720" y="3441"/>
                  </a:cubicBezTo>
                  <a:cubicBezTo>
                    <a:pt x="1724" y="3441"/>
                    <a:pt x="1728" y="3441"/>
                    <a:pt x="1732" y="3441"/>
                  </a:cubicBezTo>
                  <a:cubicBezTo>
                    <a:pt x="2646" y="3441"/>
                    <a:pt x="3446" y="2645"/>
                    <a:pt x="3449" y="1729"/>
                  </a:cubicBezTo>
                  <a:cubicBezTo>
                    <a:pt x="3453" y="811"/>
                    <a:pt x="2654" y="5"/>
                    <a:pt x="1736" y="0"/>
                  </a:cubicBezTo>
                  <a:cubicBezTo>
                    <a:pt x="1731" y="0"/>
                    <a:pt x="1726" y="0"/>
                    <a:pt x="172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23" name="Google Shape;1123;p1"/>
            <p:cNvSpPr/>
            <p:nvPr/>
          </p:nvSpPr>
          <p:spPr>
            <a:xfrm>
              <a:off x="7982894" y="3866677"/>
              <a:ext cx="137993" cy="136723"/>
            </a:xfrm>
            <a:custGeom>
              <a:rect b="b" l="l" r="r" t="t"/>
              <a:pathLst>
                <a:path extrusionOk="0" h="3445" w="3477">
                  <a:moveTo>
                    <a:pt x="1738" y="0"/>
                  </a:moveTo>
                  <a:cubicBezTo>
                    <a:pt x="1730" y="0"/>
                    <a:pt x="1722" y="0"/>
                    <a:pt x="1713" y="0"/>
                  </a:cubicBezTo>
                  <a:cubicBezTo>
                    <a:pt x="791" y="18"/>
                    <a:pt x="1" y="836"/>
                    <a:pt x="17" y="1748"/>
                  </a:cubicBezTo>
                  <a:cubicBezTo>
                    <a:pt x="32" y="2660"/>
                    <a:pt x="836" y="3444"/>
                    <a:pt x="1737" y="3444"/>
                  </a:cubicBezTo>
                  <a:cubicBezTo>
                    <a:pt x="1746" y="3444"/>
                    <a:pt x="1755" y="3444"/>
                    <a:pt x="1764" y="3444"/>
                  </a:cubicBezTo>
                  <a:cubicBezTo>
                    <a:pt x="2685" y="3428"/>
                    <a:pt x="3477" y="2609"/>
                    <a:pt x="3461" y="1697"/>
                  </a:cubicBezTo>
                  <a:cubicBezTo>
                    <a:pt x="3443" y="786"/>
                    <a:pt x="2641" y="0"/>
                    <a:pt x="173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24" name="Google Shape;1124;p1"/>
            <p:cNvSpPr/>
            <p:nvPr/>
          </p:nvSpPr>
          <p:spPr>
            <a:xfrm>
              <a:off x="8235232" y="3866677"/>
              <a:ext cx="137993" cy="136723"/>
            </a:xfrm>
            <a:custGeom>
              <a:rect b="b" l="l" r="r" t="t"/>
              <a:pathLst>
                <a:path extrusionOk="0" h="3445" w="3477">
                  <a:moveTo>
                    <a:pt x="1737" y="0"/>
                  </a:moveTo>
                  <a:cubicBezTo>
                    <a:pt x="1729" y="0"/>
                    <a:pt x="1721" y="0"/>
                    <a:pt x="1713" y="0"/>
                  </a:cubicBezTo>
                  <a:cubicBezTo>
                    <a:pt x="791" y="18"/>
                    <a:pt x="0" y="836"/>
                    <a:pt x="16" y="1748"/>
                  </a:cubicBezTo>
                  <a:cubicBezTo>
                    <a:pt x="32" y="2660"/>
                    <a:pt x="834" y="3444"/>
                    <a:pt x="1736" y="3444"/>
                  </a:cubicBezTo>
                  <a:cubicBezTo>
                    <a:pt x="1745" y="3444"/>
                    <a:pt x="1754" y="3444"/>
                    <a:pt x="1763" y="3444"/>
                  </a:cubicBezTo>
                  <a:cubicBezTo>
                    <a:pt x="2684" y="3428"/>
                    <a:pt x="3476" y="2609"/>
                    <a:pt x="3459" y="1697"/>
                  </a:cubicBezTo>
                  <a:cubicBezTo>
                    <a:pt x="3443" y="786"/>
                    <a:pt x="2639" y="0"/>
                    <a:pt x="173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25" name="Google Shape;1125;p1"/>
            <p:cNvSpPr/>
            <p:nvPr/>
          </p:nvSpPr>
          <p:spPr>
            <a:xfrm>
              <a:off x="8486499" y="3866716"/>
              <a:ext cx="139898" cy="136803"/>
            </a:xfrm>
            <a:custGeom>
              <a:rect b="b" l="l" r="r" t="t"/>
              <a:pathLst>
                <a:path extrusionOk="0" h="3447" w="3525">
                  <a:moveTo>
                    <a:pt x="1757" y="1"/>
                  </a:moveTo>
                  <a:cubicBezTo>
                    <a:pt x="877" y="1"/>
                    <a:pt x="81" y="764"/>
                    <a:pt x="43" y="1661"/>
                  </a:cubicBezTo>
                  <a:cubicBezTo>
                    <a:pt x="1" y="2569"/>
                    <a:pt x="781" y="3403"/>
                    <a:pt x="1702" y="3445"/>
                  </a:cubicBezTo>
                  <a:cubicBezTo>
                    <a:pt x="1724" y="3446"/>
                    <a:pt x="1747" y="3446"/>
                    <a:pt x="1770" y="3446"/>
                  </a:cubicBezTo>
                  <a:cubicBezTo>
                    <a:pt x="2651" y="3446"/>
                    <a:pt x="3447" y="2683"/>
                    <a:pt x="3485" y="1784"/>
                  </a:cubicBezTo>
                  <a:cubicBezTo>
                    <a:pt x="3524" y="878"/>
                    <a:pt x="2747" y="41"/>
                    <a:pt x="1825" y="2"/>
                  </a:cubicBezTo>
                  <a:cubicBezTo>
                    <a:pt x="1802" y="1"/>
                    <a:pt x="1779" y="1"/>
                    <a:pt x="175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26" name="Google Shape;1126;p1"/>
            <p:cNvSpPr/>
            <p:nvPr/>
          </p:nvSpPr>
          <p:spPr>
            <a:xfrm>
              <a:off x="8740029" y="3866796"/>
              <a:ext cx="137477" cy="136604"/>
            </a:xfrm>
            <a:custGeom>
              <a:rect b="b" l="l" r="r" t="t"/>
              <a:pathLst>
                <a:path extrusionOk="0" h="3442" w="3464">
                  <a:moveTo>
                    <a:pt x="1725" y="0"/>
                  </a:moveTo>
                  <a:cubicBezTo>
                    <a:pt x="816" y="0"/>
                    <a:pt x="18" y="792"/>
                    <a:pt x="11" y="1707"/>
                  </a:cubicBezTo>
                  <a:cubicBezTo>
                    <a:pt x="1" y="2625"/>
                    <a:pt x="797" y="3433"/>
                    <a:pt x="1719" y="3441"/>
                  </a:cubicBezTo>
                  <a:cubicBezTo>
                    <a:pt x="1725" y="3441"/>
                    <a:pt x="1731" y="3441"/>
                    <a:pt x="1736" y="3441"/>
                  </a:cubicBezTo>
                  <a:cubicBezTo>
                    <a:pt x="2647" y="3441"/>
                    <a:pt x="3443" y="2649"/>
                    <a:pt x="3453" y="1734"/>
                  </a:cubicBezTo>
                  <a:cubicBezTo>
                    <a:pt x="3463" y="817"/>
                    <a:pt x="2667" y="9"/>
                    <a:pt x="1745" y="0"/>
                  </a:cubicBezTo>
                  <a:cubicBezTo>
                    <a:pt x="1738" y="0"/>
                    <a:pt x="1732" y="0"/>
                    <a:pt x="172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27" name="Google Shape;1127;p1"/>
            <p:cNvSpPr/>
            <p:nvPr/>
          </p:nvSpPr>
          <p:spPr>
            <a:xfrm>
              <a:off x="6721121" y="3866756"/>
              <a:ext cx="138748" cy="136723"/>
            </a:xfrm>
            <a:custGeom>
              <a:rect b="b" l="l" r="r" t="t"/>
              <a:pathLst>
                <a:path extrusionOk="0" h="3445" w="3496">
                  <a:moveTo>
                    <a:pt x="1742" y="1"/>
                  </a:moveTo>
                  <a:cubicBezTo>
                    <a:pt x="849" y="1"/>
                    <a:pt x="51" y="778"/>
                    <a:pt x="27" y="1685"/>
                  </a:cubicBezTo>
                  <a:cubicBezTo>
                    <a:pt x="1" y="2597"/>
                    <a:pt x="788" y="3419"/>
                    <a:pt x="1711" y="3444"/>
                  </a:cubicBezTo>
                  <a:cubicBezTo>
                    <a:pt x="1725" y="3444"/>
                    <a:pt x="1740" y="3444"/>
                    <a:pt x="1754" y="3444"/>
                  </a:cubicBezTo>
                  <a:cubicBezTo>
                    <a:pt x="2649" y="3444"/>
                    <a:pt x="3445" y="2666"/>
                    <a:pt x="3469" y="1760"/>
                  </a:cubicBezTo>
                  <a:cubicBezTo>
                    <a:pt x="3495" y="848"/>
                    <a:pt x="2708" y="26"/>
                    <a:pt x="1786" y="1"/>
                  </a:cubicBezTo>
                  <a:cubicBezTo>
                    <a:pt x="1771" y="1"/>
                    <a:pt x="1756" y="1"/>
                    <a:pt x="174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28" name="Google Shape;1128;p1"/>
            <p:cNvSpPr/>
            <p:nvPr/>
          </p:nvSpPr>
          <p:spPr>
            <a:xfrm>
              <a:off x="6469219" y="3866756"/>
              <a:ext cx="137993" cy="136684"/>
            </a:xfrm>
            <a:custGeom>
              <a:rect b="b" l="l" r="r" t="t"/>
              <a:pathLst>
                <a:path extrusionOk="0" h="3444" w="3477">
                  <a:moveTo>
                    <a:pt x="1743" y="1"/>
                  </a:moveTo>
                  <a:cubicBezTo>
                    <a:pt x="1733" y="1"/>
                    <a:pt x="1722" y="1"/>
                    <a:pt x="1712" y="1"/>
                  </a:cubicBezTo>
                  <a:cubicBezTo>
                    <a:pt x="790" y="19"/>
                    <a:pt x="0" y="837"/>
                    <a:pt x="16" y="1750"/>
                  </a:cubicBezTo>
                  <a:cubicBezTo>
                    <a:pt x="35" y="2660"/>
                    <a:pt x="837" y="3444"/>
                    <a:pt x="1738" y="3444"/>
                  </a:cubicBezTo>
                  <a:cubicBezTo>
                    <a:pt x="1747" y="3444"/>
                    <a:pt x="1756" y="3444"/>
                    <a:pt x="1765" y="3444"/>
                  </a:cubicBezTo>
                  <a:cubicBezTo>
                    <a:pt x="2687" y="3426"/>
                    <a:pt x="3476" y="2607"/>
                    <a:pt x="3460" y="1695"/>
                  </a:cubicBezTo>
                  <a:cubicBezTo>
                    <a:pt x="3443" y="785"/>
                    <a:pt x="2644" y="1"/>
                    <a:pt x="174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29" name="Google Shape;1129;p1"/>
            <p:cNvSpPr/>
            <p:nvPr/>
          </p:nvSpPr>
          <p:spPr>
            <a:xfrm>
              <a:off x="6216801" y="3866756"/>
              <a:ext cx="138430" cy="136644"/>
            </a:xfrm>
            <a:custGeom>
              <a:rect b="b" l="l" r="r" t="t"/>
              <a:pathLst>
                <a:path extrusionOk="0" h="3443" w="3488">
                  <a:moveTo>
                    <a:pt x="1750" y="1"/>
                  </a:moveTo>
                  <a:cubicBezTo>
                    <a:pt x="1736" y="1"/>
                    <a:pt x="1722" y="1"/>
                    <a:pt x="1708" y="1"/>
                  </a:cubicBezTo>
                  <a:cubicBezTo>
                    <a:pt x="789" y="24"/>
                    <a:pt x="0" y="844"/>
                    <a:pt x="23" y="1757"/>
                  </a:cubicBezTo>
                  <a:cubicBezTo>
                    <a:pt x="46" y="2663"/>
                    <a:pt x="844" y="3443"/>
                    <a:pt x="1740" y="3443"/>
                  </a:cubicBezTo>
                  <a:cubicBezTo>
                    <a:pt x="1753" y="3443"/>
                    <a:pt x="1766" y="3443"/>
                    <a:pt x="1779" y="3442"/>
                  </a:cubicBezTo>
                  <a:cubicBezTo>
                    <a:pt x="2698" y="3419"/>
                    <a:pt x="3487" y="2598"/>
                    <a:pt x="3464" y="1686"/>
                  </a:cubicBezTo>
                  <a:cubicBezTo>
                    <a:pt x="3441" y="780"/>
                    <a:pt x="2645" y="1"/>
                    <a:pt x="175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30" name="Google Shape;1130;p1"/>
            <p:cNvSpPr/>
            <p:nvPr/>
          </p:nvSpPr>
          <p:spPr>
            <a:xfrm>
              <a:off x="5964700" y="3866756"/>
              <a:ext cx="137993" cy="136684"/>
            </a:xfrm>
            <a:custGeom>
              <a:rect b="b" l="l" r="r" t="t"/>
              <a:pathLst>
                <a:path extrusionOk="0" h="3444" w="3477">
                  <a:moveTo>
                    <a:pt x="1733" y="1"/>
                  </a:moveTo>
                  <a:cubicBezTo>
                    <a:pt x="834" y="1"/>
                    <a:pt x="33" y="785"/>
                    <a:pt x="16" y="1695"/>
                  </a:cubicBezTo>
                  <a:cubicBezTo>
                    <a:pt x="0" y="2607"/>
                    <a:pt x="791" y="3423"/>
                    <a:pt x="1710" y="3444"/>
                  </a:cubicBezTo>
                  <a:cubicBezTo>
                    <a:pt x="1719" y="3444"/>
                    <a:pt x="1728" y="3444"/>
                    <a:pt x="1737" y="3444"/>
                  </a:cubicBezTo>
                  <a:cubicBezTo>
                    <a:pt x="2639" y="3444"/>
                    <a:pt x="3440" y="2660"/>
                    <a:pt x="3459" y="1748"/>
                  </a:cubicBezTo>
                  <a:cubicBezTo>
                    <a:pt x="3476" y="837"/>
                    <a:pt x="2684" y="20"/>
                    <a:pt x="1765" y="1"/>
                  </a:cubicBezTo>
                  <a:cubicBezTo>
                    <a:pt x="1754" y="1"/>
                    <a:pt x="1744" y="1"/>
                    <a:pt x="173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31" name="Google Shape;1131;p1"/>
            <p:cNvSpPr/>
            <p:nvPr/>
          </p:nvSpPr>
          <p:spPr>
            <a:xfrm>
              <a:off x="6848640" y="3742135"/>
              <a:ext cx="135057" cy="133707"/>
            </a:xfrm>
            <a:custGeom>
              <a:rect b="b" l="l" r="r" t="t"/>
              <a:pathLst>
                <a:path extrusionOk="0" h="3369" w="3403">
                  <a:moveTo>
                    <a:pt x="1714" y="1"/>
                  </a:moveTo>
                  <a:cubicBezTo>
                    <a:pt x="825" y="1"/>
                    <a:pt x="58" y="742"/>
                    <a:pt x="31" y="1640"/>
                  </a:cubicBezTo>
                  <a:cubicBezTo>
                    <a:pt x="1" y="2562"/>
                    <a:pt x="788" y="3368"/>
                    <a:pt x="1714" y="3368"/>
                  </a:cubicBezTo>
                  <a:cubicBezTo>
                    <a:pt x="1719" y="3368"/>
                    <a:pt x="1724" y="3368"/>
                    <a:pt x="1729" y="3368"/>
                  </a:cubicBezTo>
                  <a:cubicBezTo>
                    <a:pt x="2632" y="3359"/>
                    <a:pt x="3395" y="2592"/>
                    <a:pt x="3398" y="1690"/>
                  </a:cubicBezTo>
                  <a:cubicBezTo>
                    <a:pt x="3403" y="787"/>
                    <a:pt x="2645" y="15"/>
                    <a:pt x="1739" y="1"/>
                  </a:cubicBezTo>
                  <a:cubicBezTo>
                    <a:pt x="1731" y="1"/>
                    <a:pt x="1722" y="1"/>
                    <a:pt x="171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32" name="Google Shape;1132;p1"/>
            <p:cNvSpPr/>
            <p:nvPr/>
          </p:nvSpPr>
          <p:spPr>
            <a:xfrm>
              <a:off x="7101415" y="3742095"/>
              <a:ext cx="134739" cy="133707"/>
            </a:xfrm>
            <a:custGeom>
              <a:rect b="b" l="l" r="r" t="t"/>
              <a:pathLst>
                <a:path extrusionOk="0" h="3369" w="3395">
                  <a:moveTo>
                    <a:pt x="1698" y="0"/>
                  </a:moveTo>
                  <a:cubicBezTo>
                    <a:pt x="801" y="0"/>
                    <a:pt x="32" y="756"/>
                    <a:pt x="18" y="1658"/>
                  </a:cubicBezTo>
                  <a:cubicBezTo>
                    <a:pt x="1" y="2576"/>
                    <a:pt x="784" y="3368"/>
                    <a:pt x="1698" y="3368"/>
                  </a:cubicBezTo>
                  <a:cubicBezTo>
                    <a:pt x="1710" y="3368"/>
                    <a:pt x="1723" y="3368"/>
                    <a:pt x="1735" y="3368"/>
                  </a:cubicBezTo>
                  <a:cubicBezTo>
                    <a:pt x="2641" y="3346"/>
                    <a:pt x="3394" y="2568"/>
                    <a:pt x="3385" y="1669"/>
                  </a:cubicBezTo>
                  <a:cubicBezTo>
                    <a:pt x="3378" y="768"/>
                    <a:pt x="2612" y="5"/>
                    <a:pt x="1706" y="0"/>
                  </a:cubicBezTo>
                  <a:cubicBezTo>
                    <a:pt x="1703" y="0"/>
                    <a:pt x="1701" y="0"/>
                    <a:pt x="169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33" name="Google Shape;1133;p1"/>
            <p:cNvSpPr/>
            <p:nvPr/>
          </p:nvSpPr>
          <p:spPr>
            <a:xfrm>
              <a:off x="7353119" y="3742135"/>
              <a:ext cx="135215" cy="133707"/>
            </a:xfrm>
            <a:custGeom>
              <a:rect b="b" l="l" r="r" t="t"/>
              <a:pathLst>
                <a:path extrusionOk="0" h="3369" w="3407">
                  <a:moveTo>
                    <a:pt x="1710" y="0"/>
                  </a:moveTo>
                  <a:cubicBezTo>
                    <a:pt x="828" y="0"/>
                    <a:pt x="63" y="738"/>
                    <a:pt x="32" y="1634"/>
                  </a:cubicBezTo>
                  <a:cubicBezTo>
                    <a:pt x="0" y="2530"/>
                    <a:pt x="739" y="3322"/>
                    <a:pt x="1646" y="3367"/>
                  </a:cubicBezTo>
                  <a:cubicBezTo>
                    <a:pt x="1671" y="3368"/>
                    <a:pt x="1696" y="3368"/>
                    <a:pt x="1720" y="3368"/>
                  </a:cubicBezTo>
                  <a:cubicBezTo>
                    <a:pt x="2616" y="3368"/>
                    <a:pt x="3392" y="2605"/>
                    <a:pt x="3399" y="1696"/>
                  </a:cubicBezTo>
                  <a:cubicBezTo>
                    <a:pt x="3407" y="794"/>
                    <a:pt x="2652" y="21"/>
                    <a:pt x="1746" y="1"/>
                  </a:cubicBezTo>
                  <a:cubicBezTo>
                    <a:pt x="1734" y="0"/>
                    <a:pt x="1722" y="0"/>
                    <a:pt x="171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34" name="Google Shape;1134;p1"/>
            <p:cNvSpPr/>
            <p:nvPr/>
          </p:nvSpPr>
          <p:spPr>
            <a:xfrm>
              <a:off x="7605537" y="3742095"/>
              <a:ext cx="134898" cy="133668"/>
            </a:xfrm>
            <a:custGeom>
              <a:rect b="b" l="l" r="r" t="t"/>
              <a:pathLst>
                <a:path extrusionOk="0" h="3368" w="3399">
                  <a:moveTo>
                    <a:pt x="1709" y="0"/>
                  </a:moveTo>
                  <a:cubicBezTo>
                    <a:pt x="786" y="0"/>
                    <a:pt x="1" y="805"/>
                    <a:pt x="28" y="1729"/>
                  </a:cubicBezTo>
                  <a:cubicBezTo>
                    <a:pt x="55" y="2625"/>
                    <a:pt x="823" y="3368"/>
                    <a:pt x="1711" y="3368"/>
                  </a:cubicBezTo>
                  <a:cubicBezTo>
                    <a:pt x="1719" y="3368"/>
                    <a:pt x="1728" y="3368"/>
                    <a:pt x="1736" y="3368"/>
                  </a:cubicBezTo>
                  <a:cubicBezTo>
                    <a:pt x="2643" y="3353"/>
                    <a:pt x="3398" y="2583"/>
                    <a:pt x="3395" y="1678"/>
                  </a:cubicBezTo>
                  <a:cubicBezTo>
                    <a:pt x="3391" y="776"/>
                    <a:pt x="2631" y="9"/>
                    <a:pt x="1726" y="0"/>
                  </a:cubicBezTo>
                  <a:cubicBezTo>
                    <a:pt x="1721" y="0"/>
                    <a:pt x="1715" y="0"/>
                    <a:pt x="170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35" name="Google Shape;1135;p1"/>
            <p:cNvSpPr/>
            <p:nvPr/>
          </p:nvSpPr>
          <p:spPr>
            <a:xfrm>
              <a:off x="7858788" y="3742095"/>
              <a:ext cx="134580" cy="133668"/>
            </a:xfrm>
            <a:custGeom>
              <a:rect b="b" l="l" r="r" t="t"/>
              <a:pathLst>
                <a:path extrusionOk="0" h="3368" w="3391">
                  <a:moveTo>
                    <a:pt x="1679" y="1"/>
                  </a:moveTo>
                  <a:cubicBezTo>
                    <a:pt x="779" y="1"/>
                    <a:pt x="0" y="778"/>
                    <a:pt x="2" y="1690"/>
                  </a:cubicBezTo>
                  <a:cubicBezTo>
                    <a:pt x="6" y="2590"/>
                    <a:pt x="766" y="3359"/>
                    <a:pt x="1671" y="3368"/>
                  </a:cubicBezTo>
                  <a:cubicBezTo>
                    <a:pt x="1677" y="3368"/>
                    <a:pt x="1683" y="3368"/>
                    <a:pt x="1689" y="3368"/>
                  </a:cubicBezTo>
                  <a:cubicBezTo>
                    <a:pt x="2585" y="3368"/>
                    <a:pt x="3350" y="2619"/>
                    <a:pt x="3368" y="1722"/>
                  </a:cubicBezTo>
                  <a:cubicBezTo>
                    <a:pt x="3391" y="824"/>
                    <a:pt x="2645" y="36"/>
                    <a:pt x="1740" y="2"/>
                  </a:cubicBezTo>
                  <a:cubicBezTo>
                    <a:pt x="1720" y="1"/>
                    <a:pt x="1700" y="1"/>
                    <a:pt x="167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36" name="Google Shape;1136;p1"/>
            <p:cNvSpPr/>
            <p:nvPr/>
          </p:nvSpPr>
          <p:spPr>
            <a:xfrm>
              <a:off x="8110492" y="3742214"/>
              <a:ext cx="134580" cy="133628"/>
            </a:xfrm>
            <a:custGeom>
              <a:rect b="b" l="l" r="r" t="t"/>
              <a:pathLst>
                <a:path extrusionOk="0" h="3367" w="3391">
                  <a:moveTo>
                    <a:pt x="1701" y="0"/>
                  </a:moveTo>
                  <a:cubicBezTo>
                    <a:pt x="805" y="0"/>
                    <a:pt x="40" y="752"/>
                    <a:pt x="22" y="1652"/>
                  </a:cubicBezTo>
                  <a:cubicBezTo>
                    <a:pt x="0" y="2571"/>
                    <a:pt x="786" y="3366"/>
                    <a:pt x="1704" y="3366"/>
                  </a:cubicBezTo>
                  <a:cubicBezTo>
                    <a:pt x="1713" y="3366"/>
                    <a:pt x="1722" y="3366"/>
                    <a:pt x="1731" y="3366"/>
                  </a:cubicBezTo>
                  <a:cubicBezTo>
                    <a:pt x="2635" y="3349"/>
                    <a:pt x="3390" y="2574"/>
                    <a:pt x="3386" y="1674"/>
                  </a:cubicBezTo>
                  <a:cubicBezTo>
                    <a:pt x="3382" y="770"/>
                    <a:pt x="2617" y="5"/>
                    <a:pt x="1717" y="0"/>
                  </a:cubicBezTo>
                  <a:cubicBezTo>
                    <a:pt x="1712" y="0"/>
                    <a:pt x="1707" y="0"/>
                    <a:pt x="170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37" name="Google Shape;1137;p1"/>
            <p:cNvSpPr/>
            <p:nvPr/>
          </p:nvSpPr>
          <p:spPr>
            <a:xfrm>
              <a:off x="8363307" y="3742135"/>
              <a:ext cx="134699" cy="133707"/>
            </a:xfrm>
            <a:custGeom>
              <a:rect b="b" l="l" r="r" t="t"/>
              <a:pathLst>
                <a:path extrusionOk="0" h="3369" w="3394">
                  <a:moveTo>
                    <a:pt x="1689" y="1"/>
                  </a:moveTo>
                  <a:cubicBezTo>
                    <a:pt x="1684" y="1"/>
                    <a:pt x="1679" y="1"/>
                    <a:pt x="1674" y="1"/>
                  </a:cubicBezTo>
                  <a:cubicBezTo>
                    <a:pt x="771" y="8"/>
                    <a:pt x="8" y="774"/>
                    <a:pt x="5" y="1679"/>
                  </a:cubicBezTo>
                  <a:cubicBezTo>
                    <a:pt x="0" y="2580"/>
                    <a:pt x="758" y="3354"/>
                    <a:pt x="1662" y="3368"/>
                  </a:cubicBezTo>
                  <a:cubicBezTo>
                    <a:pt x="1672" y="3368"/>
                    <a:pt x="1681" y="3368"/>
                    <a:pt x="1690" y="3368"/>
                  </a:cubicBezTo>
                  <a:cubicBezTo>
                    <a:pt x="2609" y="3368"/>
                    <a:pt x="3394" y="2571"/>
                    <a:pt x="3372" y="1650"/>
                  </a:cubicBezTo>
                  <a:cubicBezTo>
                    <a:pt x="3351" y="750"/>
                    <a:pt x="2582" y="1"/>
                    <a:pt x="168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38" name="Google Shape;1138;p1"/>
            <p:cNvSpPr/>
            <p:nvPr/>
          </p:nvSpPr>
          <p:spPr>
            <a:xfrm>
              <a:off x="8620686" y="3742135"/>
              <a:ext cx="135493" cy="133668"/>
            </a:xfrm>
            <a:custGeom>
              <a:rect b="b" l="l" r="r" t="t"/>
              <a:pathLst>
                <a:path extrusionOk="0" h="3368" w="3414">
                  <a:moveTo>
                    <a:pt x="1716" y="1"/>
                  </a:moveTo>
                  <a:cubicBezTo>
                    <a:pt x="786" y="1"/>
                    <a:pt x="0" y="812"/>
                    <a:pt x="33" y="1738"/>
                  </a:cubicBezTo>
                  <a:cubicBezTo>
                    <a:pt x="68" y="2628"/>
                    <a:pt x="834" y="3367"/>
                    <a:pt x="1715" y="3367"/>
                  </a:cubicBezTo>
                  <a:cubicBezTo>
                    <a:pt x="1728" y="3367"/>
                    <a:pt x="1740" y="3367"/>
                    <a:pt x="1753" y="3367"/>
                  </a:cubicBezTo>
                  <a:cubicBezTo>
                    <a:pt x="2661" y="3345"/>
                    <a:pt x="3414" y="2567"/>
                    <a:pt x="3399" y="1670"/>
                  </a:cubicBezTo>
                  <a:cubicBezTo>
                    <a:pt x="3391" y="765"/>
                    <a:pt x="2622" y="2"/>
                    <a:pt x="1721" y="1"/>
                  </a:cubicBezTo>
                  <a:cubicBezTo>
                    <a:pt x="1720" y="1"/>
                    <a:pt x="1718" y="1"/>
                    <a:pt x="171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39" name="Google Shape;1139;p1"/>
            <p:cNvSpPr/>
            <p:nvPr/>
          </p:nvSpPr>
          <p:spPr>
            <a:xfrm>
              <a:off x="6595825" y="3742055"/>
              <a:ext cx="136088" cy="133707"/>
            </a:xfrm>
            <a:custGeom>
              <a:rect b="b" l="l" r="r" t="t"/>
              <a:pathLst>
                <a:path extrusionOk="0" h="3369" w="3429">
                  <a:moveTo>
                    <a:pt x="1719" y="0"/>
                  </a:moveTo>
                  <a:cubicBezTo>
                    <a:pt x="846" y="0"/>
                    <a:pt x="86" y="728"/>
                    <a:pt x="43" y="1616"/>
                  </a:cubicBezTo>
                  <a:cubicBezTo>
                    <a:pt x="0" y="2545"/>
                    <a:pt x="785" y="3364"/>
                    <a:pt x="1718" y="3369"/>
                  </a:cubicBezTo>
                  <a:cubicBezTo>
                    <a:pt x="1721" y="3369"/>
                    <a:pt x="1724" y="3369"/>
                    <a:pt x="1726" y="3369"/>
                  </a:cubicBezTo>
                  <a:cubicBezTo>
                    <a:pt x="2626" y="3369"/>
                    <a:pt x="3395" y="2616"/>
                    <a:pt x="3411" y="1714"/>
                  </a:cubicBezTo>
                  <a:cubicBezTo>
                    <a:pt x="3428" y="816"/>
                    <a:pt x="2681" y="32"/>
                    <a:pt x="1775" y="1"/>
                  </a:cubicBezTo>
                  <a:cubicBezTo>
                    <a:pt x="1756" y="1"/>
                    <a:pt x="1738" y="0"/>
                    <a:pt x="171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40" name="Google Shape;1140;p1"/>
            <p:cNvSpPr/>
            <p:nvPr/>
          </p:nvSpPr>
          <p:spPr>
            <a:xfrm>
              <a:off x="6343963" y="3742135"/>
              <a:ext cx="135255" cy="133707"/>
            </a:xfrm>
            <a:custGeom>
              <a:rect b="b" l="l" r="r" t="t"/>
              <a:pathLst>
                <a:path extrusionOk="0" h="3369" w="3408">
                  <a:moveTo>
                    <a:pt x="1712" y="0"/>
                  </a:moveTo>
                  <a:cubicBezTo>
                    <a:pt x="829" y="0"/>
                    <a:pt x="63" y="738"/>
                    <a:pt x="33" y="1634"/>
                  </a:cubicBezTo>
                  <a:cubicBezTo>
                    <a:pt x="0" y="2530"/>
                    <a:pt x="739" y="3322"/>
                    <a:pt x="1646" y="3367"/>
                  </a:cubicBezTo>
                  <a:cubicBezTo>
                    <a:pt x="1671" y="3368"/>
                    <a:pt x="1695" y="3368"/>
                    <a:pt x="1720" y="3368"/>
                  </a:cubicBezTo>
                  <a:cubicBezTo>
                    <a:pt x="2616" y="3368"/>
                    <a:pt x="3394" y="2605"/>
                    <a:pt x="3401" y="1696"/>
                  </a:cubicBezTo>
                  <a:cubicBezTo>
                    <a:pt x="3408" y="794"/>
                    <a:pt x="2652" y="21"/>
                    <a:pt x="1747" y="1"/>
                  </a:cubicBezTo>
                  <a:cubicBezTo>
                    <a:pt x="1735" y="0"/>
                    <a:pt x="1724" y="0"/>
                    <a:pt x="171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41" name="Google Shape;1141;p1"/>
            <p:cNvSpPr/>
            <p:nvPr/>
          </p:nvSpPr>
          <p:spPr>
            <a:xfrm>
              <a:off x="6091346" y="3742214"/>
              <a:ext cx="135930" cy="133668"/>
            </a:xfrm>
            <a:custGeom>
              <a:rect b="b" l="l" r="r" t="t"/>
              <a:pathLst>
                <a:path extrusionOk="0" h="3368" w="3425">
                  <a:moveTo>
                    <a:pt x="1720" y="1"/>
                  </a:moveTo>
                  <a:cubicBezTo>
                    <a:pt x="845" y="1"/>
                    <a:pt x="82" y="733"/>
                    <a:pt x="42" y="1622"/>
                  </a:cubicBezTo>
                  <a:cubicBezTo>
                    <a:pt x="0" y="2547"/>
                    <a:pt x="787" y="3365"/>
                    <a:pt x="1720" y="3368"/>
                  </a:cubicBezTo>
                  <a:cubicBezTo>
                    <a:pt x="1722" y="3368"/>
                    <a:pt x="1724" y="3368"/>
                    <a:pt x="1725" y="3368"/>
                  </a:cubicBezTo>
                  <a:cubicBezTo>
                    <a:pt x="2625" y="3368"/>
                    <a:pt x="3395" y="2611"/>
                    <a:pt x="3410" y="1708"/>
                  </a:cubicBezTo>
                  <a:cubicBezTo>
                    <a:pt x="3424" y="807"/>
                    <a:pt x="2674" y="26"/>
                    <a:pt x="1771" y="2"/>
                  </a:cubicBezTo>
                  <a:cubicBezTo>
                    <a:pt x="1754" y="1"/>
                    <a:pt x="1737" y="1"/>
                    <a:pt x="172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42" name="Google Shape;1142;p1"/>
            <p:cNvSpPr/>
            <p:nvPr/>
          </p:nvSpPr>
          <p:spPr>
            <a:xfrm>
              <a:off x="5840635" y="3742293"/>
              <a:ext cx="134580" cy="133628"/>
            </a:xfrm>
            <a:custGeom>
              <a:rect b="b" l="l" r="r" t="t"/>
              <a:pathLst>
                <a:path extrusionOk="0" h="3367" w="3391">
                  <a:moveTo>
                    <a:pt x="1699" y="1"/>
                  </a:moveTo>
                  <a:cubicBezTo>
                    <a:pt x="1691" y="1"/>
                    <a:pt x="1682" y="1"/>
                    <a:pt x="1674" y="1"/>
                  </a:cubicBezTo>
                  <a:cubicBezTo>
                    <a:pt x="768" y="8"/>
                    <a:pt x="6" y="777"/>
                    <a:pt x="5" y="1679"/>
                  </a:cubicBezTo>
                  <a:cubicBezTo>
                    <a:pt x="0" y="2591"/>
                    <a:pt x="780" y="3367"/>
                    <a:pt x="1683" y="3367"/>
                  </a:cubicBezTo>
                  <a:cubicBezTo>
                    <a:pt x="1702" y="3367"/>
                    <a:pt x="1722" y="3366"/>
                    <a:pt x="1742" y="3366"/>
                  </a:cubicBezTo>
                  <a:cubicBezTo>
                    <a:pt x="2645" y="3331"/>
                    <a:pt x="3391" y="2545"/>
                    <a:pt x="3369" y="1646"/>
                  </a:cubicBezTo>
                  <a:cubicBezTo>
                    <a:pt x="3348" y="750"/>
                    <a:pt x="2586" y="1"/>
                    <a:pt x="169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43" name="Google Shape;1143;p1"/>
            <p:cNvSpPr/>
            <p:nvPr/>
          </p:nvSpPr>
          <p:spPr>
            <a:xfrm>
              <a:off x="5849247" y="3492812"/>
              <a:ext cx="128508" cy="127595"/>
            </a:xfrm>
            <a:custGeom>
              <a:rect b="b" l="l" r="r" t="t"/>
              <a:pathLst>
                <a:path extrusionOk="0" h="3215" w="3238">
                  <a:moveTo>
                    <a:pt x="1629" y="0"/>
                  </a:moveTo>
                  <a:cubicBezTo>
                    <a:pt x="734" y="0"/>
                    <a:pt x="40" y="675"/>
                    <a:pt x="20" y="1566"/>
                  </a:cubicBezTo>
                  <a:cubicBezTo>
                    <a:pt x="0" y="2498"/>
                    <a:pt x="700" y="3215"/>
                    <a:pt x="1627" y="3215"/>
                  </a:cubicBezTo>
                  <a:cubicBezTo>
                    <a:pt x="1633" y="3215"/>
                    <a:pt x="1640" y="3215"/>
                    <a:pt x="1646" y="3215"/>
                  </a:cubicBezTo>
                  <a:cubicBezTo>
                    <a:pt x="2551" y="3209"/>
                    <a:pt x="3234" y="2518"/>
                    <a:pt x="3236" y="1612"/>
                  </a:cubicBezTo>
                  <a:cubicBezTo>
                    <a:pt x="3237" y="706"/>
                    <a:pt x="2552" y="12"/>
                    <a:pt x="1649" y="0"/>
                  </a:cubicBezTo>
                  <a:cubicBezTo>
                    <a:pt x="1642" y="0"/>
                    <a:pt x="1636" y="0"/>
                    <a:pt x="162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44" name="Google Shape;1144;p1"/>
            <p:cNvSpPr/>
            <p:nvPr/>
          </p:nvSpPr>
          <p:spPr>
            <a:xfrm>
              <a:off x="6100355" y="3492773"/>
              <a:ext cx="132397" cy="127635"/>
            </a:xfrm>
            <a:custGeom>
              <a:rect b="b" l="l" r="r" t="t"/>
              <a:pathLst>
                <a:path extrusionOk="0" h="3216" w="3336">
                  <a:moveTo>
                    <a:pt x="1669" y="1"/>
                  </a:moveTo>
                  <a:cubicBezTo>
                    <a:pt x="797" y="1"/>
                    <a:pt x="103" y="633"/>
                    <a:pt x="54" y="1494"/>
                  </a:cubicBezTo>
                  <a:cubicBezTo>
                    <a:pt x="0" y="2408"/>
                    <a:pt x="638" y="3153"/>
                    <a:pt x="1525" y="3211"/>
                  </a:cubicBezTo>
                  <a:cubicBezTo>
                    <a:pt x="1568" y="3214"/>
                    <a:pt x="1611" y="3216"/>
                    <a:pt x="1654" y="3216"/>
                  </a:cubicBezTo>
                  <a:cubicBezTo>
                    <a:pt x="2507" y="3216"/>
                    <a:pt x="3193" y="2603"/>
                    <a:pt x="3261" y="1762"/>
                  </a:cubicBezTo>
                  <a:cubicBezTo>
                    <a:pt x="3336" y="819"/>
                    <a:pt x="2675" y="48"/>
                    <a:pt x="1753" y="3"/>
                  </a:cubicBezTo>
                  <a:cubicBezTo>
                    <a:pt x="1725" y="2"/>
                    <a:pt x="1697" y="1"/>
                    <a:pt x="166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45" name="Google Shape;1145;p1"/>
            <p:cNvSpPr/>
            <p:nvPr/>
          </p:nvSpPr>
          <p:spPr>
            <a:xfrm>
              <a:off x="6354440" y="3492931"/>
              <a:ext cx="128349" cy="127635"/>
            </a:xfrm>
            <a:custGeom>
              <a:rect b="b" l="l" r="r" t="t"/>
              <a:pathLst>
                <a:path extrusionOk="0" h="3216" w="3234">
                  <a:moveTo>
                    <a:pt x="1612" y="0"/>
                  </a:moveTo>
                  <a:cubicBezTo>
                    <a:pt x="1607" y="0"/>
                    <a:pt x="1602" y="0"/>
                    <a:pt x="1598" y="0"/>
                  </a:cubicBezTo>
                  <a:cubicBezTo>
                    <a:pt x="694" y="7"/>
                    <a:pt x="5" y="694"/>
                    <a:pt x="3" y="1602"/>
                  </a:cubicBezTo>
                  <a:cubicBezTo>
                    <a:pt x="1" y="2519"/>
                    <a:pt x="699" y="3215"/>
                    <a:pt x="1616" y="3215"/>
                  </a:cubicBezTo>
                  <a:cubicBezTo>
                    <a:pt x="1632" y="3215"/>
                    <a:pt x="1648" y="3215"/>
                    <a:pt x="1664" y="3214"/>
                  </a:cubicBezTo>
                  <a:cubicBezTo>
                    <a:pt x="2562" y="3191"/>
                    <a:pt x="3234" y="2480"/>
                    <a:pt x="3219" y="1574"/>
                  </a:cubicBezTo>
                  <a:cubicBezTo>
                    <a:pt x="3205" y="678"/>
                    <a:pt x="2511" y="0"/>
                    <a:pt x="161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46" name="Google Shape;1146;p1"/>
            <p:cNvSpPr/>
            <p:nvPr/>
          </p:nvSpPr>
          <p:spPr>
            <a:xfrm>
              <a:off x="6606065" y="3492852"/>
              <a:ext cx="128548" cy="127675"/>
            </a:xfrm>
            <a:custGeom>
              <a:rect b="b" l="l" r="r" t="t"/>
              <a:pathLst>
                <a:path extrusionOk="0" h="3217" w="3239">
                  <a:moveTo>
                    <a:pt x="1628" y="1"/>
                  </a:moveTo>
                  <a:cubicBezTo>
                    <a:pt x="733" y="1"/>
                    <a:pt x="42" y="674"/>
                    <a:pt x="21" y="1563"/>
                  </a:cubicBezTo>
                  <a:cubicBezTo>
                    <a:pt x="1" y="2498"/>
                    <a:pt x="700" y="3216"/>
                    <a:pt x="1629" y="3216"/>
                  </a:cubicBezTo>
                  <a:cubicBezTo>
                    <a:pt x="1633" y="3216"/>
                    <a:pt x="1638" y="3216"/>
                    <a:pt x="1643" y="3216"/>
                  </a:cubicBezTo>
                  <a:cubicBezTo>
                    <a:pt x="2550" y="3211"/>
                    <a:pt x="3235" y="2521"/>
                    <a:pt x="3237" y="1614"/>
                  </a:cubicBezTo>
                  <a:cubicBezTo>
                    <a:pt x="3238" y="708"/>
                    <a:pt x="2556" y="11"/>
                    <a:pt x="1654" y="1"/>
                  </a:cubicBezTo>
                  <a:cubicBezTo>
                    <a:pt x="1646" y="1"/>
                    <a:pt x="1637" y="1"/>
                    <a:pt x="162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47" name="Google Shape;1147;p1"/>
            <p:cNvSpPr/>
            <p:nvPr/>
          </p:nvSpPr>
          <p:spPr>
            <a:xfrm>
              <a:off x="6858165" y="3492852"/>
              <a:ext cx="128865" cy="127675"/>
            </a:xfrm>
            <a:custGeom>
              <a:rect b="b" l="l" r="r" t="t"/>
              <a:pathLst>
                <a:path extrusionOk="0" h="3217" w="3247">
                  <a:moveTo>
                    <a:pt x="1638" y="1"/>
                  </a:moveTo>
                  <a:cubicBezTo>
                    <a:pt x="744" y="1"/>
                    <a:pt x="49" y="666"/>
                    <a:pt x="26" y="1554"/>
                  </a:cubicBezTo>
                  <a:cubicBezTo>
                    <a:pt x="1" y="2496"/>
                    <a:pt x="701" y="3216"/>
                    <a:pt x="1637" y="3216"/>
                  </a:cubicBezTo>
                  <a:cubicBezTo>
                    <a:pt x="1637" y="3216"/>
                    <a:pt x="1638" y="3216"/>
                    <a:pt x="1639" y="3216"/>
                  </a:cubicBezTo>
                  <a:cubicBezTo>
                    <a:pt x="2546" y="3215"/>
                    <a:pt x="3233" y="2529"/>
                    <a:pt x="3242" y="1622"/>
                  </a:cubicBezTo>
                  <a:cubicBezTo>
                    <a:pt x="3246" y="716"/>
                    <a:pt x="2566" y="17"/>
                    <a:pt x="1667" y="1"/>
                  </a:cubicBezTo>
                  <a:cubicBezTo>
                    <a:pt x="1657" y="1"/>
                    <a:pt x="1648" y="1"/>
                    <a:pt x="163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48" name="Google Shape;1148;p1"/>
            <p:cNvSpPr/>
            <p:nvPr/>
          </p:nvSpPr>
          <p:spPr>
            <a:xfrm>
              <a:off x="7110702" y="3492852"/>
              <a:ext cx="128429" cy="127675"/>
            </a:xfrm>
            <a:custGeom>
              <a:rect b="b" l="l" r="r" t="t"/>
              <a:pathLst>
                <a:path extrusionOk="0" h="3217" w="3236">
                  <a:moveTo>
                    <a:pt x="1626" y="1"/>
                  </a:moveTo>
                  <a:cubicBezTo>
                    <a:pt x="701" y="1"/>
                    <a:pt x="1" y="717"/>
                    <a:pt x="20" y="1650"/>
                  </a:cubicBezTo>
                  <a:cubicBezTo>
                    <a:pt x="38" y="2544"/>
                    <a:pt x="732" y="3217"/>
                    <a:pt x="1630" y="3217"/>
                  </a:cubicBezTo>
                  <a:cubicBezTo>
                    <a:pt x="1636" y="3217"/>
                    <a:pt x="1643" y="3216"/>
                    <a:pt x="1650" y="3216"/>
                  </a:cubicBezTo>
                  <a:cubicBezTo>
                    <a:pt x="2552" y="3205"/>
                    <a:pt x="3234" y="2511"/>
                    <a:pt x="3235" y="1605"/>
                  </a:cubicBezTo>
                  <a:cubicBezTo>
                    <a:pt x="3235" y="702"/>
                    <a:pt x="2552" y="9"/>
                    <a:pt x="1645" y="1"/>
                  </a:cubicBezTo>
                  <a:cubicBezTo>
                    <a:pt x="1639" y="1"/>
                    <a:pt x="1632" y="1"/>
                    <a:pt x="162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49" name="Google Shape;1149;p1"/>
            <p:cNvSpPr/>
            <p:nvPr/>
          </p:nvSpPr>
          <p:spPr>
            <a:xfrm>
              <a:off x="7363676" y="3492852"/>
              <a:ext cx="128349" cy="127675"/>
            </a:xfrm>
            <a:custGeom>
              <a:rect b="b" l="l" r="r" t="t"/>
              <a:pathLst>
                <a:path extrusionOk="0" h="3217" w="3234">
                  <a:moveTo>
                    <a:pt x="1608" y="1"/>
                  </a:moveTo>
                  <a:cubicBezTo>
                    <a:pt x="1603" y="1"/>
                    <a:pt x="1597" y="1"/>
                    <a:pt x="1591" y="1"/>
                  </a:cubicBezTo>
                  <a:cubicBezTo>
                    <a:pt x="685" y="9"/>
                    <a:pt x="2" y="700"/>
                    <a:pt x="2" y="1606"/>
                  </a:cubicBezTo>
                  <a:cubicBezTo>
                    <a:pt x="0" y="2511"/>
                    <a:pt x="687" y="3205"/>
                    <a:pt x="1587" y="3216"/>
                  </a:cubicBezTo>
                  <a:cubicBezTo>
                    <a:pt x="1593" y="3216"/>
                    <a:pt x="1598" y="3216"/>
                    <a:pt x="1604" y="3216"/>
                  </a:cubicBezTo>
                  <a:cubicBezTo>
                    <a:pt x="2532" y="3216"/>
                    <a:pt x="3233" y="2504"/>
                    <a:pt x="3217" y="1570"/>
                  </a:cubicBezTo>
                  <a:cubicBezTo>
                    <a:pt x="3201" y="677"/>
                    <a:pt x="2505" y="1"/>
                    <a:pt x="160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50" name="Google Shape;1150;p1"/>
            <p:cNvSpPr/>
            <p:nvPr/>
          </p:nvSpPr>
          <p:spPr>
            <a:xfrm>
              <a:off x="7615260" y="3492852"/>
              <a:ext cx="128508" cy="127675"/>
            </a:xfrm>
            <a:custGeom>
              <a:rect b="b" l="l" r="r" t="t"/>
              <a:pathLst>
                <a:path extrusionOk="0" h="3217" w="3238">
                  <a:moveTo>
                    <a:pt x="1628" y="1"/>
                  </a:moveTo>
                  <a:cubicBezTo>
                    <a:pt x="732" y="1"/>
                    <a:pt x="40" y="674"/>
                    <a:pt x="20" y="1563"/>
                  </a:cubicBezTo>
                  <a:cubicBezTo>
                    <a:pt x="0" y="2498"/>
                    <a:pt x="700" y="3216"/>
                    <a:pt x="1628" y="3216"/>
                  </a:cubicBezTo>
                  <a:cubicBezTo>
                    <a:pt x="1632" y="3216"/>
                    <a:pt x="1637" y="3216"/>
                    <a:pt x="1642" y="3216"/>
                  </a:cubicBezTo>
                  <a:cubicBezTo>
                    <a:pt x="2549" y="3211"/>
                    <a:pt x="3233" y="2521"/>
                    <a:pt x="3236" y="1614"/>
                  </a:cubicBezTo>
                  <a:cubicBezTo>
                    <a:pt x="3237" y="708"/>
                    <a:pt x="2554" y="11"/>
                    <a:pt x="1653" y="1"/>
                  </a:cubicBezTo>
                  <a:cubicBezTo>
                    <a:pt x="1645" y="1"/>
                    <a:pt x="1636" y="1"/>
                    <a:pt x="162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51" name="Google Shape;1151;p1"/>
            <p:cNvSpPr/>
            <p:nvPr/>
          </p:nvSpPr>
          <p:spPr>
            <a:xfrm>
              <a:off x="7867718" y="3492852"/>
              <a:ext cx="128429" cy="127675"/>
            </a:xfrm>
            <a:custGeom>
              <a:rect b="b" l="l" r="r" t="t"/>
              <a:pathLst>
                <a:path extrusionOk="0" h="3217" w="3236">
                  <a:moveTo>
                    <a:pt x="1626" y="1"/>
                  </a:moveTo>
                  <a:cubicBezTo>
                    <a:pt x="702" y="1"/>
                    <a:pt x="1" y="710"/>
                    <a:pt x="14" y="1635"/>
                  </a:cubicBezTo>
                  <a:cubicBezTo>
                    <a:pt x="25" y="2536"/>
                    <a:pt x="720" y="3216"/>
                    <a:pt x="1624" y="3216"/>
                  </a:cubicBezTo>
                  <a:cubicBezTo>
                    <a:pt x="1625" y="3216"/>
                    <a:pt x="1626" y="3216"/>
                    <a:pt x="1627" y="3216"/>
                  </a:cubicBezTo>
                  <a:cubicBezTo>
                    <a:pt x="2534" y="3212"/>
                    <a:pt x="3224" y="2527"/>
                    <a:pt x="3229" y="1622"/>
                  </a:cubicBezTo>
                  <a:cubicBezTo>
                    <a:pt x="3235" y="716"/>
                    <a:pt x="2554" y="15"/>
                    <a:pt x="1654" y="1"/>
                  </a:cubicBezTo>
                  <a:cubicBezTo>
                    <a:pt x="1645" y="1"/>
                    <a:pt x="1635" y="1"/>
                    <a:pt x="162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52" name="Google Shape;1152;p1"/>
            <p:cNvSpPr/>
            <p:nvPr/>
          </p:nvSpPr>
          <p:spPr>
            <a:xfrm>
              <a:off x="8120493" y="3492733"/>
              <a:ext cx="128310" cy="127714"/>
            </a:xfrm>
            <a:custGeom>
              <a:rect b="b" l="l" r="r" t="t"/>
              <a:pathLst>
                <a:path extrusionOk="0" h="3218" w="3233">
                  <a:moveTo>
                    <a:pt x="1602" y="1"/>
                  </a:moveTo>
                  <a:cubicBezTo>
                    <a:pt x="1599" y="1"/>
                    <a:pt x="1596" y="1"/>
                    <a:pt x="1593" y="1"/>
                  </a:cubicBezTo>
                  <a:cubicBezTo>
                    <a:pt x="689" y="8"/>
                    <a:pt x="4" y="699"/>
                    <a:pt x="2" y="1605"/>
                  </a:cubicBezTo>
                  <a:cubicBezTo>
                    <a:pt x="1" y="2526"/>
                    <a:pt x="698" y="3217"/>
                    <a:pt x="1614" y="3217"/>
                  </a:cubicBezTo>
                  <a:cubicBezTo>
                    <a:pt x="1630" y="3217"/>
                    <a:pt x="1647" y="3217"/>
                    <a:pt x="1664" y="3217"/>
                  </a:cubicBezTo>
                  <a:cubicBezTo>
                    <a:pt x="2560" y="3192"/>
                    <a:pt x="3232" y="2482"/>
                    <a:pt x="3216" y="1575"/>
                  </a:cubicBezTo>
                  <a:cubicBezTo>
                    <a:pt x="3202" y="680"/>
                    <a:pt x="2503" y="1"/>
                    <a:pt x="160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53" name="Google Shape;1153;p1"/>
            <p:cNvSpPr/>
            <p:nvPr/>
          </p:nvSpPr>
          <p:spPr>
            <a:xfrm>
              <a:off x="8372435" y="3492852"/>
              <a:ext cx="128389" cy="127675"/>
            </a:xfrm>
            <a:custGeom>
              <a:rect b="b" l="l" r="r" t="t"/>
              <a:pathLst>
                <a:path extrusionOk="0" h="3217" w="3235">
                  <a:moveTo>
                    <a:pt x="1619" y="1"/>
                  </a:moveTo>
                  <a:cubicBezTo>
                    <a:pt x="714" y="1"/>
                    <a:pt x="20" y="684"/>
                    <a:pt x="9" y="1586"/>
                  </a:cubicBezTo>
                  <a:cubicBezTo>
                    <a:pt x="0" y="2512"/>
                    <a:pt x="701" y="3217"/>
                    <a:pt x="1624" y="3217"/>
                  </a:cubicBezTo>
                  <a:cubicBezTo>
                    <a:pt x="1634" y="3217"/>
                    <a:pt x="1645" y="3217"/>
                    <a:pt x="1655" y="3216"/>
                  </a:cubicBezTo>
                  <a:cubicBezTo>
                    <a:pt x="2555" y="3201"/>
                    <a:pt x="3235" y="2495"/>
                    <a:pt x="3225" y="1591"/>
                  </a:cubicBezTo>
                  <a:cubicBezTo>
                    <a:pt x="3217" y="687"/>
                    <a:pt x="2526" y="1"/>
                    <a:pt x="161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54" name="Google Shape;1154;p1"/>
            <p:cNvSpPr/>
            <p:nvPr/>
          </p:nvSpPr>
          <p:spPr>
            <a:xfrm>
              <a:off x="8623980" y="3492852"/>
              <a:ext cx="128984" cy="127675"/>
            </a:xfrm>
            <a:custGeom>
              <a:rect b="b" l="l" r="r" t="t"/>
              <a:pathLst>
                <a:path extrusionOk="0" h="3217" w="3250">
                  <a:moveTo>
                    <a:pt x="1639" y="1"/>
                  </a:moveTo>
                  <a:cubicBezTo>
                    <a:pt x="745" y="1"/>
                    <a:pt x="50" y="666"/>
                    <a:pt x="27" y="1554"/>
                  </a:cubicBezTo>
                  <a:cubicBezTo>
                    <a:pt x="1" y="2496"/>
                    <a:pt x="703" y="3216"/>
                    <a:pt x="1637" y="3216"/>
                  </a:cubicBezTo>
                  <a:cubicBezTo>
                    <a:pt x="1638" y="3216"/>
                    <a:pt x="1639" y="3216"/>
                    <a:pt x="1640" y="3216"/>
                  </a:cubicBezTo>
                  <a:cubicBezTo>
                    <a:pt x="2547" y="3215"/>
                    <a:pt x="3235" y="2529"/>
                    <a:pt x="3243" y="1622"/>
                  </a:cubicBezTo>
                  <a:cubicBezTo>
                    <a:pt x="3250" y="716"/>
                    <a:pt x="2571" y="17"/>
                    <a:pt x="1667" y="1"/>
                  </a:cubicBezTo>
                  <a:cubicBezTo>
                    <a:pt x="1658" y="1"/>
                    <a:pt x="1648" y="1"/>
                    <a:pt x="163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55" name="Google Shape;1155;p1"/>
            <p:cNvSpPr/>
            <p:nvPr/>
          </p:nvSpPr>
          <p:spPr>
            <a:xfrm>
              <a:off x="5974027" y="3617791"/>
              <a:ext cx="131286" cy="130056"/>
            </a:xfrm>
            <a:custGeom>
              <a:rect b="b" l="l" r="r" t="t"/>
              <a:pathLst>
                <a:path extrusionOk="0" h="3277" w="3308">
                  <a:moveTo>
                    <a:pt x="1668" y="1"/>
                  </a:moveTo>
                  <a:cubicBezTo>
                    <a:pt x="760" y="1"/>
                    <a:pt x="48" y="684"/>
                    <a:pt x="25" y="1592"/>
                  </a:cubicBezTo>
                  <a:cubicBezTo>
                    <a:pt x="1" y="2525"/>
                    <a:pt x="705" y="3262"/>
                    <a:pt x="1634" y="3277"/>
                  </a:cubicBezTo>
                  <a:cubicBezTo>
                    <a:pt x="1643" y="3277"/>
                    <a:pt x="1653" y="3277"/>
                    <a:pt x="1662" y="3277"/>
                  </a:cubicBezTo>
                  <a:cubicBezTo>
                    <a:pt x="2583" y="3277"/>
                    <a:pt x="3296" y="2569"/>
                    <a:pt x="3300" y="1649"/>
                  </a:cubicBezTo>
                  <a:cubicBezTo>
                    <a:pt x="3308" y="746"/>
                    <a:pt x="2628" y="34"/>
                    <a:pt x="1732" y="2"/>
                  </a:cubicBezTo>
                  <a:cubicBezTo>
                    <a:pt x="1711" y="1"/>
                    <a:pt x="1689" y="1"/>
                    <a:pt x="166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56" name="Google Shape;1156;p1"/>
            <p:cNvSpPr/>
            <p:nvPr/>
          </p:nvSpPr>
          <p:spPr>
            <a:xfrm>
              <a:off x="6225850" y="3617791"/>
              <a:ext cx="132080" cy="130096"/>
            </a:xfrm>
            <a:custGeom>
              <a:rect b="b" l="l" r="r" t="t"/>
              <a:pathLst>
                <a:path extrusionOk="0" h="3278" w="3328">
                  <a:moveTo>
                    <a:pt x="1680" y="0"/>
                  </a:moveTo>
                  <a:cubicBezTo>
                    <a:pt x="778" y="0"/>
                    <a:pt x="71" y="672"/>
                    <a:pt x="37" y="1566"/>
                  </a:cubicBezTo>
                  <a:cubicBezTo>
                    <a:pt x="0" y="2502"/>
                    <a:pt x="694" y="3251"/>
                    <a:pt x="1619" y="3277"/>
                  </a:cubicBezTo>
                  <a:cubicBezTo>
                    <a:pt x="1635" y="3277"/>
                    <a:pt x="1651" y="3277"/>
                    <a:pt x="1667" y="3277"/>
                  </a:cubicBezTo>
                  <a:cubicBezTo>
                    <a:pt x="2582" y="3277"/>
                    <a:pt x="3296" y="2587"/>
                    <a:pt x="3313" y="1673"/>
                  </a:cubicBezTo>
                  <a:cubicBezTo>
                    <a:pt x="3327" y="736"/>
                    <a:pt x="2621" y="6"/>
                    <a:pt x="1688" y="0"/>
                  </a:cubicBezTo>
                  <a:cubicBezTo>
                    <a:pt x="1686" y="0"/>
                    <a:pt x="1683" y="0"/>
                    <a:pt x="168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57" name="Google Shape;1157;p1"/>
            <p:cNvSpPr/>
            <p:nvPr/>
          </p:nvSpPr>
          <p:spPr>
            <a:xfrm>
              <a:off x="6478784" y="3617751"/>
              <a:ext cx="130810" cy="130096"/>
            </a:xfrm>
            <a:custGeom>
              <a:rect b="b" l="l" r="r" t="t"/>
              <a:pathLst>
                <a:path extrusionOk="0" h="3278" w="3296">
                  <a:moveTo>
                    <a:pt x="1662" y="1"/>
                  </a:moveTo>
                  <a:cubicBezTo>
                    <a:pt x="752" y="1"/>
                    <a:pt x="34" y="692"/>
                    <a:pt x="18" y="1603"/>
                  </a:cubicBezTo>
                  <a:cubicBezTo>
                    <a:pt x="1" y="2539"/>
                    <a:pt x="708" y="3269"/>
                    <a:pt x="1640" y="3278"/>
                  </a:cubicBezTo>
                  <a:cubicBezTo>
                    <a:pt x="1644" y="3278"/>
                    <a:pt x="1649" y="3278"/>
                    <a:pt x="1654" y="3278"/>
                  </a:cubicBezTo>
                  <a:cubicBezTo>
                    <a:pt x="2581" y="3278"/>
                    <a:pt x="3296" y="2565"/>
                    <a:pt x="3293" y="1637"/>
                  </a:cubicBezTo>
                  <a:cubicBezTo>
                    <a:pt x="3292" y="734"/>
                    <a:pt x="2608" y="29"/>
                    <a:pt x="1712" y="1"/>
                  </a:cubicBezTo>
                  <a:cubicBezTo>
                    <a:pt x="1695" y="1"/>
                    <a:pt x="1678" y="1"/>
                    <a:pt x="166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58" name="Google Shape;1158;p1"/>
            <p:cNvSpPr/>
            <p:nvPr/>
          </p:nvSpPr>
          <p:spPr>
            <a:xfrm>
              <a:off x="6730408" y="3617791"/>
              <a:ext cx="132080" cy="130096"/>
            </a:xfrm>
            <a:custGeom>
              <a:rect b="b" l="l" r="r" t="t"/>
              <a:pathLst>
                <a:path extrusionOk="0" h="3278" w="3328">
                  <a:moveTo>
                    <a:pt x="1679" y="0"/>
                  </a:moveTo>
                  <a:cubicBezTo>
                    <a:pt x="778" y="0"/>
                    <a:pt x="70" y="672"/>
                    <a:pt x="37" y="1566"/>
                  </a:cubicBezTo>
                  <a:cubicBezTo>
                    <a:pt x="1" y="2502"/>
                    <a:pt x="695" y="3251"/>
                    <a:pt x="1620" y="3277"/>
                  </a:cubicBezTo>
                  <a:cubicBezTo>
                    <a:pt x="1636" y="3277"/>
                    <a:pt x="1652" y="3277"/>
                    <a:pt x="1667" y="3277"/>
                  </a:cubicBezTo>
                  <a:cubicBezTo>
                    <a:pt x="2581" y="3277"/>
                    <a:pt x="3296" y="2587"/>
                    <a:pt x="3312" y="1673"/>
                  </a:cubicBezTo>
                  <a:cubicBezTo>
                    <a:pt x="3328" y="736"/>
                    <a:pt x="2620" y="6"/>
                    <a:pt x="1688" y="0"/>
                  </a:cubicBezTo>
                  <a:cubicBezTo>
                    <a:pt x="1685" y="0"/>
                    <a:pt x="1682" y="0"/>
                    <a:pt x="167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59" name="Google Shape;1159;p1"/>
            <p:cNvSpPr/>
            <p:nvPr/>
          </p:nvSpPr>
          <p:spPr>
            <a:xfrm>
              <a:off x="6982628" y="3617712"/>
              <a:ext cx="132199" cy="130175"/>
            </a:xfrm>
            <a:custGeom>
              <a:rect b="b" l="l" r="r" t="t"/>
              <a:pathLst>
                <a:path extrusionOk="0" h="3280" w="3331">
                  <a:moveTo>
                    <a:pt x="1677" y="1"/>
                  </a:moveTo>
                  <a:cubicBezTo>
                    <a:pt x="781" y="1"/>
                    <a:pt x="74" y="673"/>
                    <a:pt x="38" y="1565"/>
                  </a:cubicBezTo>
                  <a:cubicBezTo>
                    <a:pt x="1" y="2501"/>
                    <a:pt x="689" y="3251"/>
                    <a:pt x="1618" y="3279"/>
                  </a:cubicBezTo>
                  <a:cubicBezTo>
                    <a:pt x="1636" y="3279"/>
                    <a:pt x="1653" y="3280"/>
                    <a:pt x="1671" y="3280"/>
                  </a:cubicBezTo>
                  <a:cubicBezTo>
                    <a:pt x="2579" y="3280"/>
                    <a:pt x="3296" y="2589"/>
                    <a:pt x="3312" y="1677"/>
                  </a:cubicBezTo>
                  <a:cubicBezTo>
                    <a:pt x="3330" y="741"/>
                    <a:pt x="2624" y="11"/>
                    <a:pt x="1692" y="1"/>
                  </a:cubicBezTo>
                  <a:cubicBezTo>
                    <a:pt x="1687" y="1"/>
                    <a:pt x="1682" y="1"/>
                    <a:pt x="167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60" name="Google Shape;1160;p1"/>
            <p:cNvSpPr/>
            <p:nvPr/>
          </p:nvSpPr>
          <p:spPr>
            <a:xfrm>
              <a:off x="7234887" y="3617712"/>
              <a:ext cx="132239" cy="130135"/>
            </a:xfrm>
            <a:custGeom>
              <a:rect b="b" l="l" r="r" t="t"/>
              <a:pathLst>
                <a:path extrusionOk="0" h="3279" w="3332">
                  <a:moveTo>
                    <a:pt x="1676" y="1"/>
                  </a:moveTo>
                  <a:cubicBezTo>
                    <a:pt x="779" y="1"/>
                    <a:pt x="74" y="673"/>
                    <a:pt x="38" y="1565"/>
                  </a:cubicBezTo>
                  <a:cubicBezTo>
                    <a:pt x="1" y="2500"/>
                    <a:pt x="690" y="3250"/>
                    <a:pt x="1618" y="3277"/>
                  </a:cubicBezTo>
                  <a:cubicBezTo>
                    <a:pt x="1635" y="3278"/>
                    <a:pt x="1652" y="3278"/>
                    <a:pt x="1669" y="3278"/>
                  </a:cubicBezTo>
                  <a:cubicBezTo>
                    <a:pt x="2582" y="3278"/>
                    <a:pt x="3298" y="2589"/>
                    <a:pt x="3313" y="1675"/>
                  </a:cubicBezTo>
                  <a:cubicBezTo>
                    <a:pt x="3332" y="741"/>
                    <a:pt x="2624" y="11"/>
                    <a:pt x="1690" y="1"/>
                  </a:cubicBezTo>
                  <a:cubicBezTo>
                    <a:pt x="1685" y="1"/>
                    <a:pt x="1681" y="1"/>
                    <a:pt x="167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61" name="Google Shape;1161;p1"/>
            <p:cNvSpPr/>
            <p:nvPr/>
          </p:nvSpPr>
          <p:spPr>
            <a:xfrm>
              <a:off x="7487662" y="3617751"/>
              <a:ext cx="131286" cy="130135"/>
            </a:xfrm>
            <a:custGeom>
              <a:rect b="b" l="l" r="r" t="t"/>
              <a:pathLst>
                <a:path extrusionOk="0" h="3279" w="3308">
                  <a:moveTo>
                    <a:pt x="1667" y="0"/>
                  </a:moveTo>
                  <a:cubicBezTo>
                    <a:pt x="764" y="0"/>
                    <a:pt x="51" y="682"/>
                    <a:pt x="27" y="1584"/>
                  </a:cubicBezTo>
                  <a:cubicBezTo>
                    <a:pt x="1" y="2522"/>
                    <a:pt x="700" y="3262"/>
                    <a:pt x="1631" y="3278"/>
                  </a:cubicBezTo>
                  <a:cubicBezTo>
                    <a:pt x="1641" y="3278"/>
                    <a:pt x="1652" y="3278"/>
                    <a:pt x="1662" y="3278"/>
                  </a:cubicBezTo>
                  <a:cubicBezTo>
                    <a:pt x="2582" y="3278"/>
                    <a:pt x="3294" y="2577"/>
                    <a:pt x="3302" y="1653"/>
                  </a:cubicBezTo>
                  <a:cubicBezTo>
                    <a:pt x="3307" y="749"/>
                    <a:pt x="2632" y="36"/>
                    <a:pt x="1736" y="1"/>
                  </a:cubicBezTo>
                  <a:cubicBezTo>
                    <a:pt x="1713" y="1"/>
                    <a:pt x="1690" y="0"/>
                    <a:pt x="166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62" name="Google Shape;1162;p1"/>
            <p:cNvSpPr/>
            <p:nvPr/>
          </p:nvSpPr>
          <p:spPr>
            <a:xfrm>
              <a:off x="7740834" y="3617712"/>
              <a:ext cx="130889" cy="130096"/>
            </a:xfrm>
            <a:custGeom>
              <a:rect b="b" l="l" r="r" t="t"/>
              <a:pathLst>
                <a:path extrusionOk="0" h="3278" w="3298">
                  <a:moveTo>
                    <a:pt x="1634" y="0"/>
                  </a:moveTo>
                  <a:cubicBezTo>
                    <a:pt x="1617" y="0"/>
                    <a:pt x="1600" y="1"/>
                    <a:pt x="1583" y="1"/>
                  </a:cubicBezTo>
                  <a:cubicBezTo>
                    <a:pt x="687" y="29"/>
                    <a:pt x="4" y="737"/>
                    <a:pt x="4" y="1638"/>
                  </a:cubicBezTo>
                  <a:cubicBezTo>
                    <a:pt x="1" y="2566"/>
                    <a:pt x="716" y="3277"/>
                    <a:pt x="1642" y="3277"/>
                  </a:cubicBezTo>
                  <a:cubicBezTo>
                    <a:pt x="1647" y="3277"/>
                    <a:pt x="1653" y="3277"/>
                    <a:pt x="1659" y="3277"/>
                  </a:cubicBezTo>
                  <a:cubicBezTo>
                    <a:pt x="2591" y="3267"/>
                    <a:pt x="3297" y="2537"/>
                    <a:pt x="3277" y="1602"/>
                  </a:cubicBezTo>
                  <a:cubicBezTo>
                    <a:pt x="3262" y="693"/>
                    <a:pt x="2544" y="0"/>
                    <a:pt x="163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63" name="Google Shape;1163;p1"/>
            <p:cNvSpPr/>
            <p:nvPr/>
          </p:nvSpPr>
          <p:spPr>
            <a:xfrm>
              <a:off x="7992141" y="3617910"/>
              <a:ext cx="131366" cy="130016"/>
            </a:xfrm>
            <a:custGeom>
              <a:rect b="b" l="l" r="r" t="t"/>
              <a:pathLst>
                <a:path extrusionOk="0" h="3276" w="3310">
                  <a:moveTo>
                    <a:pt x="1674" y="0"/>
                  </a:moveTo>
                  <a:cubicBezTo>
                    <a:pt x="1670" y="0"/>
                    <a:pt x="1666" y="0"/>
                    <a:pt x="1662" y="0"/>
                  </a:cubicBezTo>
                  <a:cubicBezTo>
                    <a:pt x="759" y="2"/>
                    <a:pt x="55" y="684"/>
                    <a:pt x="28" y="1580"/>
                  </a:cubicBezTo>
                  <a:cubicBezTo>
                    <a:pt x="0" y="2515"/>
                    <a:pt x="700" y="3259"/>
                    <a:pt x="1628" y="3275"/>
                  </a:cubicBezTo>
                  <a:cubicBezTo>
                    <a:pt x="1638" y="3275"/>
                    <a:pt x="1648" y="3276"/>
                    <a:pt x="1659" y="3276"/>
                  </a:cubicBezTo>
                  <a:cubicBezTo>
                    <a:pt x="2580" y="3276"/>
                    <a:pt x="3294" y="2576"/>
                    <a:pt x="3303" y="1652"/>
                  </a:cubicBezTo>
                  <a:cubicBezTo>
                    <a:pt x="3310" y="721"/>
                    <a:pt x="2602" y="0"/>
                    <a:pt x="167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64" name="Google Shape;1164;p1"/>
            <p:cNvSpPr/>
            <p:nvPr/>
          </p:nvSpPr>
          <p:spPr>
            <a:xfrm>
              <a:off x="8244281" y="3617831"/>
              <a:ext cx="131604" cy="130056"/>
            </a:xfrm>
            <a:custGeom>
              <a:rect b="b" l="l" r="r" t="t"/>
              <a:pathLst>
                <a:path extrusionOk="0" h="3277" w="3316">
                  <a:moveTo>
                    <a:pt x="1668" y="1"/>
                  </a:moveTo>
                  <a:cubicBezTo>
                    <a:pt x="767" y="1"/>
                    <a:pt x="57" y="682"/>
                    <a:pt x="30" y="1578"/>
                  </a:cubicBezTo>
                  <a:cubicBezTo>
                    <a:pt x="1" y="2511"/>
                    <a:pt x="699" y="3256"/>
                    <a:pt x="1626" y="3276"/>
                  </a:cubicBezTo>
                  <a:cubicBezTo>
                    <a:pt x="1640" y="3276"/>
                    <a:pt x="1653" y="3276"/>
                    <a:pt x="1666" y="3276"/>
                  </a:cubicBezTo>
                  <a:cubicBezTo>
                    <a:pt x="2583" y="3276"/>
                    <a:pt x="3294" y="2578"/>
                    <a:pt x="3306" y="1659"/>
                  </a:cubicBezTo>
                  <a:cubicBezTo>
                    <a:pt x="3316" y="724"/>
                    <a:pt x="2605" y="1"/>
                    <a:pt x="166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65" name="Google Shape;1165;p1"/>
            <p:cNvSpPr/>
            <p:nvPr/>
          </p:nvSpPr>
          <p:spPr>
            <a:xfrm>
              <a:off x="8496660" y="3617751"/>
              <a:ext cx="131405" cy="130135"/>
            </a:xfrm>
            <a:custGeom>
              <a:rect b="b" l="l" r="r" t="t"/>
              <a:pathLst>
                <a:path extrusionOk="0" h="3279" w="3311">
                  <a:moveTo>
                    <a:pt x="1664" y="0"/>
                  </a:moveTo>
                  <a:cubicBezTo>
                    <a:pt x="1662" y="0"/>
                    <a:pt x="1660" y="0"/>
                    <a:pt x="1658" y="0"/>
                  </a:cubicBezTo>
                  <a:cubicBezTo>
                    <a:pt x="756" y="6"/>
                    <a:pt x="51" y="691"/>
                    <a:pt x="28" y="1588"/>
                  </a:cubicBezTo>
                  <a:cubicBezTo>
                    <a:pt x="1" y="2523"/>
                    <a:pt x="704" y="3263"/>
                    <a:pt x="1634" y="3278"/>
                  </a:cubicBezTo>
                  <a:cubicBezTo>
                    <a:pt x="1644" y="3278"/>
                    <a:pt x="1654" y="3278"/>
                    <a:pt x="1665" y="3278"/>
                  </a:cubicBezTo>
                  <a:cubicBezTo>
                    <a:pt x="2588" y="3278"/>
                    <a:pt x="3296" y="2575"/>
                    <a:pt x="3303" y="1652"/>
                  </a:cubicBezTo>
                  <a:cubicBezTo>
                    <a:pt x="3310" y="716"/>
                    <a:pt x="2596" y="0"/>
                    <a:pt x="166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66" name="Google Shape;1166;p1"/>
            <p:cNvSpPr/>
            <p:nvPr/>
          </p:nvSpPr>
          <p:spPr>
            <a:xfrm>
              <a:off x="8748919" y="3617672"/>
              <a:ext cx="131604" cy="130135"/>
            </a:xfrm>
            <a:custGeom>
              <a:rect b="b" l="l" r="r" t="t"/>
              <a:pathLst>
                <a:path extrusionOk="0" h="3279" w="3316">
                  <a:moveTo>
                    <a:pt x="1670" y="1"/>
                  </a:moveTo>
                  <a:cubicBezTo>
                    <a:pt x="768" y="1"/>
                    <a:pt x="58" y="681"/>
                    <a:pt x="30" y="1577"/>
                  </a:cubicBezTo>
                  <a:cubicBezTo>
                    <a:pt x="1" y="2514"/>
                    <a:pt x="697" y="3255"/>
                    <a:pt x="1627" y="3278"/>
                  </a:cubicBezTo>
                  <a:cubicBezTo>
                    <a:pt x="1640" y="3279"/>
                    <a:pt x="1654" y="3279"/>
                    <a:pt x="1668" y="3279"/>
                  </a:cubicBezTo>
                  <a:cubicBezTo>
                    <a:pt x="2582" y="3279"/>
                    <a:pt x="3293" y="2579"/>
                    <a:pt x="3304" y="1663"/>
                  </a:cubicBezTo>
                  <a:cubicBezTo>
                    <a:pt x="3316" y="729"/>
                    <a:pt x="2602" y="6"/>
                    <a:pt x="167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67" name="Google Shape;1167;p1"/>
            <p:cNvSpPr/>
            <p:nvPr/>
          </p:nvSpPr>
          <p:spPr>
            <a:xfrm>
              <a:off x="8751459" y="3367476"/>
              <a:ext cx="127119" cy="126286"/>
            </a:xfrm>
            <a:custGeom>
              <a:rect b="b" l="l" r="r" t="t"/>
              <a:pathLst>
                <a:path extrusionOk="0" h="3182" w="3203">
                  <a:moveTo>
                    <a:pt x="1606" y="0"/>
                  </a:moveTo>
                  <a:cubicBezTo>
                    <a:pt x="1592" y="0"/>
                    <a:pt x="1579" y="0"/>
                    <a:pt x="1565" y="1"/>
                  </a:cubicBezTo>
                  <a:cubicBezTo>
                    <a:pt x="706" y="18"/>
                    <a:pt x="23" y="709"/>
                    <a:pt x="12" y="1569"/>
                  </a:cubicBezTo>
                  <a:cubicBezTo>
                    <a:pt x="0" y="2460"/>
                    <a:pt x="708" y="3180"/>
                    <a:pt x="1600" y="3181"/>
                  </a:cubicBezTo>
                  <a:cubicBezTo>
                    <a:pt x="2493" y="3181"/>
                    <a:pt x="3203" y="2465"/>
                    <a:pt x="3194" y="1572"/>
                  </a:cubicBezTo>
                  <a:cubicBezTo>
                    <a:pt x="3184" y="695"/>
                    <a:pt x="2479" y="0"/>
                    <a:pt x="160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68" name="Google Shape;1168;p1"/>
            <p:cNvSpPr/>
            <p:nvPr/>
          </p:nvSpPr>
          <p:spPr>
            <a:xfrm>
              <a:off x="8498723" y="3367318"/>
              <a:ext cx="127198" cy="126405"/>
            </a:xfrm>
            <a:custGeom>
              <a:rect b="b" l="l" r="r" t="t"/>
              <a:pathLst>
                <a:path extrusionOk="0" h="3185" w="3205">
                  <a:moveTo>
                    <a:pt x="1610" y="0"/>
                  </a:moveTo>
                  <a:cubicBezTo>
                    <a:pt x="1605" y="0"/>
                    <a:pt x="1601" y="0"/>
                    <a:pt x="1596" y="0"/>
                  </a:cubicBezTo>
                  <a:cubicBezTo>
                    <a:pt x="736" y="9"/>
                    <a:pt x="44" y="693"/>
                    <a:pt x="22" y="1551"/>
                  </a:cubicBezTo>
                  <a:cubicBezTo>
                    <a:pt x="1" y="2443"/>
                    <a:pt x="703" y="3172"/>
                    <a:pt x="1590" y="3184"/>
                  </a:cubicBezTo>
                  <a:cubicBezTo>
                    <a:pt x="1598" y="3184"/>
                    <a:pt x="1605" y="3184"/>
                    <a:pt x="1612" y="3184"/>
                  </a:cubicBezTo>
                  <a:cubicBezTo>
                    <a:pt x="2495" y="3184"/>
                    <a:pt x="3205" y="2480"/>
                    <a:pt x="3205" y="1596"/>
                  </a:cubicBezTo>
                  <a:cubicBezTo>
                    <a:pt x="3205" y="706"/>
                    <a:pt x="2497" y="0"/>
                    <a:pt x="161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69" name="Google Shape;1169;p1"/>
            <p:cNvSpPr/>
            <p:nvPr/>
          </p:nvSpPr>
          <p:spPr>
            <a:xfrm>
              <a:off x="8247139" y="3367357"/>
              <a:ext cx="127040" cy="126246"/>
            </a:xfrm>
            <a:custGeom>
              <a:rect b="b" l="l" r="r" t="t"/>
              <a:pathLst>
                <a:path extrusionOk="0" h="3181" w="3201">
                  <a:moveTo>
                    <a:pt x="1593" y="0"/>
                  </a:moveTo>
                  <a:cubicBezTo>
                    <a:pt x="1578" y="0"/>
                    <a:pt x="1563" y="0"/>
                    <a:pt x="1547" y="1"/>
                  </a:cubicBezTo>
                  <a:cubicBezTo>
                    <a:pt x="690" y="25"/>
                    <a:pt x="12" y="720"/>
                    <a:pt x="5" y="1580"/>
                  </a:cubicBezTo>
                  <a:cubicBezTo>
                    <a:pt x="1" y="2469"/>
                    <a:pt x="708" y="3180"/>
                    <a:pt x="1597" y="3180"/>
                  </a:cubicBezTo>
                  <a:cubicBezTo>
                    <a:pt x="1600" y="3180"/>
                    <a:pt x="1602" y="3180"/>
                    <a:pt x="1605" y="3180"/>
                  </a:cubicBezTo>
                  <a:cubicBezTo>
                    <a:pt x="2494" y="3177"/>
                    <a:pt x="3201" y="2455"/>
                    <a:pt x="3186" y="1562"/>
                  </a:cubicBezTo>
                  <a:cubicBezTo>
                    <a:pt x="3172" y="688"/>
                    <a:pt x="2465" y="0"/>
                    <a:pt x="159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70" name="Google Shape;1170;p1"/>
            <p:cNvSpPr/>
            <p:nvPr/>
          </p:nvSpPr>
          <p:spPr>
            <a:xfrm>
              <a:off x="7993927" y="3367397"/>
              <a:ext cx="127833" cy="126325"/>
            </a:xfrm>
            <a:custGeom>
              <a:rect b="b" l="l" r="r" t="t"/>
              <a:pathLst>
                <a:path extrusionOk="0" h="3183" w="3221">
                  <a:moveTo>
                    <a:pt x="1621" y="1"/>
                  </a:moveTo>
                  <a:cubicBezTo>
                    <a:pt x="764" y="1"/>
                    <a:pt x="57" y="673"/>
                    <a:pt x="29" y="1535"/>
                  </a:cubicBezTo>
                  <a:cubicBezTo>
                    <a:pt x="0" y="2426"/>
                    <a:pt x="694" y="3162"/>
                    <a:pt x="1583" y="3182"/>
                  </a:cubicBezTo>
                  <a:cubicBezTo>
                    <a:pt x="1594" y="3182"/>
                    <a:pt x="1604" y="3182"/>
                    <a:pt x="1615" y="3182"/>
                  </a:cubicBezTo>
                  <a:cubicBezTo>
                    <a:pt x="2492" y="3182"/>
                    <a:pt x="3202" y="2489"/>
                    <a:pt x="3213" y="1611"/>
                  </a:cubicBezTo>
                  <a:cubicBezTo>
                    <a:pt x="3220" y="748"/>
                    <a:pt x="2555" y="40"/>
                    <a:pt x="1698" y="3"/>
                  </a:cubicBezTo>
                  <a:cubicBezTo>
                    <a:pt x="1672" y="1"/>
                    <a:pt x="1647" y="1"/>
                    <a:pt x="162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71" name="Google Shape;1171;p1"/>
            <p:cNvSpPr/>
            <p:nvPr/>
          </p:nvSpPr>
          <p:spPr>
            <a:xfrm>
              <a:off x="7741192" y="3367357"/>
              <a:ext cx="128707" cy="126365"/>
            </a:xfrm>
            <a:custGeom>
              <a:rect b="b" l="l" r="r" t="t"/>
              <a:pathLst>
                <a:path extrusionOk="0" h="3184" w="3243">
                  <a:moveTo>
                    <a:pt x="1634" y="1"/>
                  </a:moveTo>
                  <a:cubicBezTo>
                    <a:pt x="779" y="1"/>
                    <a:pt x="80" y="666"/>
                    <a:pt x="43" y="1517"/>
                  </a:cubicBezTo>
                  <a:cubicBezTo>
                    <a:pt x="1" y="2407"/>
                    <a:pt x="689" y="3156"/>
                    <a:pt x="1576" y="3183"/>
                  </a:cubicBezTo>
                  <a:cubicBezTo>
                    <a:pt x="1592" y="3184"/>
                    <a:pt x="1608" y="3184"/>
                    <a:pt x="1624" y="3184"/>
                  </a:cubicBezTo>
                  <a:cubicBezTo>
                    <a:pt x="2495" y="3184"/>
                    <a:pt x="3202" y="2499"/>
                    <a:pt x="3222" y="1627"/>
                  </a:cubicBezTo>
                  <a:cubicBezTo>
                    <a:pt x="3242" y="735"/>
                    <a:pt x="2538" y="8"/>
                    <a:pt x="1648" y="1"/>
                  </a:cubicBezTo>
                  <a:cubicBezTo>
                    <a:pt x="1644" y="1"/>
                    <a:pt x="1639" y="1"/>
                    <a:pt x="163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72" name="Google Shape;1172;p1"/>
            <p:cNvSpPr/>
            <p:nvPr/>
          </p:nvSpPr>
          <p:spPr>
            <a:xfrm>
              <a:off x="7490123" y="3367357"/>
              <a:ext cx="127119" cy="126365"/>
            </a:xfrm>
            <a:custGeom>
              <a:rect b="b" l="l" r="r" t="t"/>
              <a:pathLst>
                <a:path extrusionOk="0" h="3184" w="3203">
                  <a:moveTo>
                    <a:pt x="1600" y="0"/>
                  </a:moveTo>
                  <a:cubicBezTo>
                    <a:pt x="728" y="0"/>
                    <a:pt x="21" y="696"/>
                    <a:pt x="11" y="1572"/>
                  </a:cubicBezTo>
                  <a:cubicBezTo>
                    <a:pt x="1" y="2465"/>
                    <a:pt x="709" y="3183"/>
                    <a:pt x="1601" y="3183"/>
                  </a:cubicBezTo>
                  <a:cubicBezTo>
                    <a:pt x="2494" y="3183"/>
                    <a:pt x="3202" y="2465"/>
                    <a:pt x="3192" y="1572"/>
                  </a:cubicBezTo>
                  <a:cubicBezTo>
                    <a:pt x="3182" y="712"/>
                    <a:pt x="2498" y="21"/>
                    <a:pt x="1640" y="1"/>
                  </a:cubicBezTo>
                  <a:cubicBezTo>
                    <a:pt x="1626" y="0"/>
                    <a:pt x="1613" y="0"/>
                    <a:pt x="160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73" name="Google Shape;1173;p1"/>
            <p:cNvSpPr/>
            <p:nvPr/>
          </p:nvSpPr>
          <p:spPr>
            <a:xfrm>
              <a:off x="7238181" y="3367357"/>
              <a:ext cx="127357" cy="126365"/>
            </a:xfrm>
            <a:custGeom>
              <a:rect b="b" l="l" r="r" t="t"/>
              <a:pathLst>
                <a:path extrusionOk="0" h="3184" w="3209">
                  <a:moveTo>
                    <a:pt x="1598" y="1"/>
                  </a:moveTo>
                  <a:cubicBezTo>
                    <a:pt x="708" y="1"/>
                    <a:pt x="0" y="709"/>
                    <a:pt x="4" y="1601"/>
                  </a:cubicBezTo>
                  <a:cubicBezTo>
                    <a:pt x="7" y="2482"/>
                    <a:pt x="714" y="3183"/>
                    <a:pt x="1593" y="3183"/>
                  </a:cubicBezTo>
                  <a:cubicBezTo>
                    <a:pt x="1602" y="3183"/>
                    <a:pt x="1611" y="3183"/>
                    <a:pt x="1620" y="3183"/>
                  </a:cubicBezTo>
                  <a:cubicBezTo>
                    <a:pt x="2509" y="3169"/>
                    <a:pt x="3208" y="2439"/>
                    <a:pt x="3185" y="1544"/>
                  </a:cubicBezTo>
                  <a:cubicBezTo>
                    <a:pt x="3161" y="686"/>
                    <a:pt x="2466" y="8"/>
                    <a:pt x="1606" y="1"/>
                  </a:cubicBezTo>
                  <a:cubicBezTo>
                    <a:pt x="1603" y="1"/>
                    <a:pt x="1600" y="1"/>
                    <a:pt x="159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74" name="Google Shape;1174;p1"/>
            <p:cNvSpPr/>
            <p:nvPr/>
          </p:nvSpPr>
          <p:spPr>
            <a:xfrm>
              <a:off x="6984811" y="3367357"/>
              <a:ext cx="127794" cy="126365"/>
            </a:xfrm>
            <a:custGeom>
              <a:rect b="b" l="l" r="r" t="t"/>
              <a:pathLst>
                <a:path extrusionOk="0" h="3184" w="3220">
                  <a:moveTo>
                    <a:pt x="1616" y="1"/>
                  </a:moveTo>
                  <a:cubicBezTo>
                    <a:pt x="756" y="4"/>
                    <a:pt x="55" y="677"/>
                    <a:pt x="29" y="1536"/>
                  </a:cubicBezTo>
                  <a:cubicBezTo>
                    <a:pt x="1" y="2427"/>
                    <a:pt x="694" y="3163"/>
                    <a:pt x="1583" y="3183"/>
                  </a:cubicBezTo>
                  <a:cubicBezTo>
                    <a:pt x="1594" y="3183"/>
                    <a:pt x="1605" y="3183"/>
                    <a:pt x="1616" y="3183"/>
                  </a:cubicBezTo>
                  <a:cubicBezTo>
                    <a:pt x="2494" y="3183"/>
                    <a:pt x="3202" y="2490"/>
                    <a:pt x="3210" y="1609"/>
                  </a:cubicBezTo>
                  <a:cubicBezTo>
                    <a:pt x="3219" y="716"/>
                    <a:pt x="2509" y="1"/>
                    <a:pt x="161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75" name="Google Shape;1175;p1"/>
            <p:cNvSpPr/>
            <p:nvPr/>
          </p:nvSpPr>
          <p:spPr>
            <a:xfrm>
              <a:off x="6732274" y="3367357"/>
              <a:ext cx="128270" cy="126365"/>
            </a:xfrm>
            <a:custGeom>
              <a:rect b="b" l="l" r="r" t="t"/>
              <a:pathLst>
                <a:path extrusionOk="0" h="3184" w="3232">
                  <a:moveTo>
                    <a:pt x="1626" y="1"/>
                  </a:moveTo>
                  <a:cubicBezTo>
                    <a:pt x="770" y="1"/>
                    <a:pt x="71" y="671"/>
                    <a:pt x="36" y="1524"/>
                  </a:cubicBezTo>
                  <a:cubicBezTo>
                    <a:pt x="0" y="2417"/>
                    <a:pt x="692" y="3158"/>
                    <a:pt x="1580" y="3183"/>
                  </a:cubicBezTo>
                  <a:cubicBezTo>
                    <a:pt x="1594" y="3183"/>
                    <a:pt x="1609" y="3184"/>
                    <a:pt x="1623" y="3184"/>
                  </a:cubicBezTo>
                  <a:cubicBezTo>
                    <a:pt x="2495" y="3184"/>
                    <a:pt x="3202" y="2492"/>
                    <a:pt x="3216" y="1618"/>
                  </a:cubicBezTo>
                  <a:cubicBezTo>
                    <a:pt x="3232" y="729"/>
                    <a:pt x="2524" y="5"/>
                    <a:pt x="1635" y="1"/>
                  </a:cubicBezTo>
                  <a:cubicBezTo>
                    <a:pt x="1632" y="1"/>
                    <a:pt x="1629" y="1"/>
                    <a:pt x="162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76" name="Google Shape;1176;p1"/>
            <p:cNvSpPr/>
            <p:nvPr/>
          </p:nvSpPr>
          <p:spPr>
            <a:xfrm>
              <a:off x="6480729" y="3367397"/>
              <a:ext cx="127278" cy="126365"/>
            </a:xfrm>
            <a:custGeom>
              <a:rect b="b" l="l" r="r" t="t"/>
              <a:pathLst>
                <a:path extrusionOk="0" h="3184" w="3207">
                  <a:moveTo>
                    <a:pt x="1606" y="1"/>
                  </a:moveTo>
                  <a:cubicBezTo>
                    <a:pt x="1596" y="1"/>
                    <a:pt x="1586" y="1"/>
                    <a:pt x="1576" y="1"/>
                  </a:cubicBezTo>
                  <a:cubicBezTo>
                    <a:pt x="718" y="18"/>
                    <a:pt x="31" y="705"/>
                    <a:pt x="17" y="1565"/>
                  </a:cubicBezTo>
                  <a:cubicBezTo>
                    <a:pt x="1" y="2455"/>
                    <a:pt x="709" y="3179"/>
                    <a:pt x="1598" y="3183"/>
                  </a:cubicBezTo>
                  <a:cubicBezTo>
                    <a:pt x="1600" y="3184"/>
                    <a:pt x="1602" y="3184"/>
                    <a:pt x="1603" y="3184"/>
                  </a:cubicBezTo>
                  <a:cubicBezTo>
                    <a:pt x="2495" y="3184"/>
                    <a:pt x="3206" y="2474"/>
                    <a:pt x="3199" y="1581"/>
                  </a:cubicBezTo>
                  <a:cubicBezTo>
                    <a:pt x="3193" y="699"/>
                    <a:pt x="2487" y="1"/>
                    <a:pt x="160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77" name="Google Shape;1177;p1"/>
            <p:cNvSpPr/>
            <p:nvPr/>
          </p:nvSpPr>
          <p:spPr>
            <a:xfrm>
              <a:off x="6228469" y="3367357"/>
              <a:ext cx="127040" cy="126365"/>
            </a:xfrm>
            <a:custGeom>
              <a:rect b="b" l="l" r="r" t="t"/>
              <a:pathLst>
                <a:path extrusionOk="0" h="3184" w="3201">
                  <a:moveTo>
                    <a:pt x="1602" y="1"/>
                  </a:moveTo>
                  <a:cubicBezTo>
                    <a:pt x="1595" y="1"/>
                    <a:pt x="1588" y="1"/>
                    <a:pt x="1580" y="1"/>
                  </a:cubicBezTo>
                  <a:cubicBezTo>
                    <a:pt x="721" y="14"/>
                    <a:pt x="33" y="699"/>
                    <a:pt x="17" y="1559"/>
                  </a:cubicBezTo>
                  <a:cubicBezTo>
                    <a:pt x="1" y="2453"/>
                    <a:pt x="703" y="3176"/>
                    <a:pt x="1595" y="3183"/>
                  </a:cubicBezTo>
                  <a:cubicBezTo>
                    <a:pt x="1598" y="3183"/>
                    <a:pt x="1600" y="3183"/>
                    <a:pt x="1603" y="3183"/>
                  </a:cubicBezTo>
                  <a:cubicBezTo>
                    <a:pt x="2492" y="3183"/>
                    <a:pt x="3201" y="2475"/>
                    <a:pt x="3198" y="1583"/>
                  </a:cubicBezTo>
                  <a:cubicBezTo>
                    <a:pt x="3196" y="702"/>
                    <a:pt x="2482" y="1"/>
                    <a:pt x="160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78" name="Google Shape;1178;p1"/>
            <p:cNvSpPr/>
            <p:nvPr/>
          </p:nvSpPr>
          <p:spPr>
            <a:xfrm>
              <a:off x="5976607" y="3367357"/>
              <a:ext cx="127119" cy="126365"/>
            </a:xfrm>
            <a:custGeom>
              <a:rect b="b" l="l" r="r" t="t"/>
              <a:pathLst>
                <a:path extrusionOk="0" h="3184" w="3203">
                  <a:moveTo>
                    <a:pt x="1593" y="0"/>
                  </a:moveTo>
                  <a:cubicBezTo>
                    <a:pt x="1578" y="0"/>
                    <a:pt x="1563" y="0"/>
                    <a:pt x="1547" y="1"/>
                  </a:cubicBezTo>
                  <a:cubicBezTo>
                    <a:pt x="689" y="27"/>
                    <a:pt x="11" y="722"/>
                    <a:pt x="7" y="1582"/>
                  </a:cubicBezTo>
                  <a:cubicBezTo>
                    <a:pt x="1" y="2472"/>
                    <a:pt x="706" y="3183"/>
                    <a:pt x="1595" y="3183"/>
                  </a:cubicBezTo>
                  <a:cubicBezTo>
                    <a:pt x="1599" y="3183"/>
                    <a:pt x="1604" y="3183"/>
                    <a:pt x="1608" y="3183"/>
                  </a:cubicBezTo>
                  <a:cubicBezTo>
                    <a:pt x="2495" y="3176"/>
                    <a:pt x="3202" y="2453"/>
                    <a:pt x="3186" y="1560"/>
                  </a:cubicBezTo>
                  <a:cubicBezTo>
                    <a:pt x="3172" y="687"/>
                    <a:pt x="2465" y="0"/>
                    <a:pt x="159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79" name="Google Shape;1179;p1"/>
            <p:cNvSpPr/>
            <p:nvPr/>
          </p:nvSpPr>
          <p:spPr>
            <a:xfrm>
              <a:off x="6859872" y="3242022"/>
              <a:ext cx="126167" cy="124817"/>
            </a:xfrm>
            <a:custGeom>
              <a:rect b="b" l="l" r="r" t="t"/>
              <a:pathLst>
                <a:path extrusionOk="0" h="3145" w="3179">
                  <a:moveTo>
                    <a:pt x="1589" y="1"/>
                  </a:moveTo>
                  <a:cubicBezTo>
                    <a:pt x="1580" y="1"/>
                    <a:pt x="1571" y="1"/>
                    <a:pt x="1562" y="1"/>
                  </a:cubicBezTo>
                  <a:cubicBezTo>
                    <a:pt x="721" y="18"/>
                    <a:pt x="1" y="763"/>
                    <a:pt x="17" y="1601"/>
                  </a:cubicBezTo>
                  <a:cubicBezTo>
                    <a:pt x="34" y="2432"/>
                    <a:pt x="761" y="3145"/>
                    <a:pt x="1587" y="3145"/>
                  </a:cubicBezTo>
                  <a:cubicBezTo>
                    <a:pt x="1597" y="3145"/>
                    <a:pt x="1607" y="3144"/>
                    <a:pt x="1617" y="3144"/>
                  </a:cubicBezTo>
                  <a:cubicBezTo>
                    <a:pt x="2459" y="3127"/>
                    <a:pt x="3179" y="2384"/>
                    <a:pt x="3160" y="1546"/>
                  </a:cubicBezTo>
                  <a:cubicBezTo>
                    <a:pt x="3144" y="714"/>
                    <a:pt x="2416" y="1"/>
                    <a:pt x="158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80" name="Google Shape;1180;p1"/>
            <p:cNvSpPr/>
            <p:nvPr/>
          </p:nvSpPr>
          <p:spPr>
            <a:xfrm>
              <a:off x="7112329" y="3241902"/>
              <a:ext cx="125809" cy="124817"/>
            </a:xfrm>
            <a:custGeom>
              <a:rect b="b" l="l" r="r" t="t"/>
              <a:pathLst>
                <a:path extrusionOk="0" h="3145" w="3170">
                  <a:moveTo>
                    <a:pt x="1588" y="1"/>
                  </a:moveTo>
                  <a:cubicBezTo>
                    <a:pt x="755" y="1"/>
                    <a:pt x="25" y="720"/>
                    <a:pt x="13" y="1555"/>
                  </a:cubicBezTo>
                  <a:cubicBezTo>
                    <a:pt x="0" y="2393"/>
                    <a:pt x="726" y="3133"/>
                    <a:pt x="1567" y="3144"/>
                  </a:cubicBezTo>
                  <a:cubicBezTo>
                    <a:pt x="1574" y="3144"/>
                    <a:pt x="1582" y="3145"/>
                    <a:pt x="1589" y="3145"/>
                  </a:cubicBezTo>
                  <a:cubicBezTo>
                    <a:pt x="2418" y="3145"/>
                    <a:pt x="3147" y="2424"/>
                    <a:pt x="3157" y="1591"/>
                  </a:cubicBezTo>
                  <a:cubicBezTo>
                    <a:pt x="3170" y="753"/>
                    <a:pt x="2446" y="11"/>
                    <a:pt x="1603" y="1"/>
                  </a:cubicBezTo>
                  <a:cubicBezTo>
                    <a:pt x="1598" y="1"/>
                    <a:pt x="1593" y="1"/>
                    <a:pt x="158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81" name="Google Shape;1181;p1"/>
            <p:cNvSpPr/>
            <p:nvPr/>
          </p:nvSpPr>
          <p:spPr>
            <a:xfrm>
              <a:off x="7364589" y="3241982"/>
              <a:ext cx="125889" cy="124857"/>
            </a:xfrm>
            <a:custGeom>
              <a:rect b="b" l="l" r="r" t="t"/>
              <a:pathLst>
                <a:path extrusionOk="0" h="3146" w="3172">
                  <a:moveTo>
                    <a:pt x="1586" y="0"/>
                  </a:moveTo>
                  <a:cubicBezTo>
                    <a:pt x="1579" y="0"/>
                    <a:pt x="1571" y="0"/>
                    <a:pt x="1564" y="0"/>
                  </a:cubicBezTo>
                  <a:cubicBezTo>
                    <a:pt x="721" y="15"/>
                    <a:pt x="0" y="756"/>
                    <a:pt x="13" y="1595"/>
                  </a:cubicBezTo>
                  <a:cubicBezTo>
                    <a:pt x="28" y="2430"/>
                    <a:pt x="755" y="3145"/>
                    <a:pt x="1584" y="3145"/>
                  </a:cubicBezTo>
                  <a:cubicBezTo>
                    <a:pt x="1591" y="3145"/>
                    <a:pt x="1598" y="3145"/>
                    <a:pt x="1606" y="3145"/>
                  </a:cubicBezTo>
                  <a:cubicBezTo>
                    <a:pt x="2450" y="3131"/>
                    <a:pt x="3171" y="2392"/>
                    <a:pt x="3158" y="1553"/>
                  </a:cubicBezTo>
                  <a:cubicBezTo>
                    <a:pt x="3144" y="716"/>
                    <a:pt x="2415" y="0"/>
                    <a:pt x="158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82" name="Google Shape;1182;p1"/>
            <p:cNvSpPr/>
            <p:nvPr/>
          </p:nvSpPr>
          <p:spPr>
            <a:xfrm>
              <a:off x="7617007" y="3241982"/>
              <a:ext cx="125651" cy="124778"/>
            </a:xfrm>
            <a:custGeom>
              <a:rect b="b" l="l" r="r" t="t"/>
              <a:pathLst>
                <a:path extrusionOk="0" h="3144" w="3166">
                  <a:moveTo>
                    <a:pt x="1582" y="0"/>
                  </a:moveTo>
                  <a:cubicBezTo>
                    <a:pt x="751" y="0"/>
                    <a:pt x="22" y="720"/>
                    <a:pt x="12" y="1556"/>
                  </a:cubicBezTo>
                  <a:cubicBezTo>
                    <a:pt x="1" y="2394"/>
                    <a:pt x="725" y="3134"/>
                    <a:pt x="1567" y="3144"/>
                  </a:cubicBezTo>
                  <a:cubicBezTo>
                    <a:pt x="1574" y="3144"/>
                    <a:pt x="1581" y="3144"/>
                    <a:pt x="1587" y="3144"/>
                  </a:cubicBezTo>
                  <a:cubicBezTo>
                    <a:pt x="2417" y="3144"/>
                    <a:pt x="3144" y="2423"/>
                    <a:pt x="3156" y="1589"/>
                  </a:cubicBezTo>
                  <a:cubicBezTo>
                    <a:pt x="3166" y="749"/>
                    <a:pt x="2440" y="9"/>
                    <a:pt x="1599" y="0"/>
                  </a:cubicBezTo>
                  <a:cubicBezTo>
                    <a:pt x="1593" y="0"/>
                    <a:pt x="1588" y="0"/>
                    <a:pt x="158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83" name="Google Shape;1183;p1"/>
            <p:cNvSpPr/>
            <p:nvPr/>
          </p:nvSpPr>
          <p:spPr>
            <a:xfrm>
              <a:off x="7869107" y="3241902"/>
              <a:ext cx="125889" cy="124857"/>
            </a:xfrm>
            <a:custGeom>
              <a:rect b="b" l="l" r="r" t="t"/>
              <a:pathLst>
                <a:path extrusionOk="0" h="3146" w="3172">
                  <a:moveTo>
                    <a:pt x="1588" y="1"/>
                  </a:moveTo>
                  <a:cubicBezTo>
                    <a:pt x="1580" y="1"/>
                    <a:pt x="1573" y="1"/>
                    <a:pt x="1566" y="1"/>
                  </a:cubicBezTo>
                  <a:cubicBezTo>
                    <a:pt x="722" y="15"/>
                    <a:pt x="0" y="755"/>
                    <a:pt x="13" y="1594"/>
                  </a:cubicBezTo>
                  <a:cubicBezTo>
                    <a:pt x="28" y="2430"/>
                    <a:pt x="755" y="3146"/>
                    <a:pt x="1584" y="3146"/>
                  </a:cubicBezTo>
                  <a:cubicBezTo>
                    <a:pt x="1591" y="3146"/>
                    <a:pt x="1599" y="3146"/>
                    <a:pt x="1606" y="3146"/>
                  </a:cubicBezTo>
                  <a:cubicBezTo>
                    <a:pt x="2450" y="3131"/>
                    <a:pt x="3171" y="2391"/>
                    <a:pt x="3158" y="1553"/>
                  </a:cubicBezTo>
                  <a:cubicBezTo>
                    <a:pt x="3145" y="718"/>
                    <a:pt x="2417" y="1"/>
                    <a:pt x="158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84" name="Google Shape;1184;p1"/>
            <p:cNvSpPr/>
            <p:nvPr/>
          </p:nvSpPr>
          <p:spPr>
            <a:xfrm>
              <a:off x="8121724" y="3241982"/>
              <a:ext cx="125333" cy="124778"/>
            </a:xfrm>
            <a:custGeom>
              <a:rect b="b" l="l" r="r" t="t"/>
              <a:pathLst>
                <a:path extrusionOk="0" h="3144" w="3158">
                  <a:moveTo>
                    <a:pt x="1582" y="0"/>
                  </a:moveTo>
                  <a:cubicBezTo>
                    <a:pt x="1578" y="0"/>
                    <a:pt x="1574" y="0"/>
                    <a:pt x="1570" y="0"/>
                  </a:cubicBezTo>
                  <a:cubicBezTo>
                    <a:pt x="729" y="6"/>
                    <a:pt x="0" y="743"/>
                    <a:pt x="7" y="1582"/>
                  </a:cubicBezTo>
                  <a:cubicBezTo>
                    <a:pt x="13" y="2418"/>
                    <a:pt x="743" y="3144"/>
                    <a:pt x="1576" y="3144"/>
                  </a:cubicBezTo>
                  <a:cubicBezTo>
                    <a:pt x="1580" y="3144"/>
                    <a:pt x="1584" y="3144"/>
                    <a:pt x="1588" y="3144"/>
                  </a:cubicBezTo>
                  <a:cubicBezTo>
                    <a:pt x="2430" y="3138"/>
                    <a:pt x="3158" y="2401"/>
                    <a:pt x="3151" y="1563"/>
                  </a:cubicBezTo>
                  <a:cubicBezTo>
                    <a:pt x="3145" y="726"/>
                    <a:pt x="2415" y="0"/>
                    <a:pt x="158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85" name="Google Shape;1185;p1"/>
            <p:cNvSpPr/>
            <p:nvPr/>
          </p:nvSpPr>
          <p:spPr>
            <a:xfrm>
              <a:off x="8374102" y="3241982"/>
              <a:ext cx="125055" cy="124857"/>
            </a:xfrm>
            <a:custGeom>
              <a:rect b="b" l="l" r="r" t="t"/>
              <a:pathLst>
                <a:path extrusionOk="0" h="3146" w="3151">
                  <a:moveTo>
                    <a:pt x="1574" y="0"/>
                  </a:moveTo>
                  <a:cubicBezTo>
                    <a:pt x="1573" y="0"/>
                    <a:pt x="1572" y="0"/>
                    <a:pt x="1571" y="0"/>
                  </a:cubicBezTo>
                  <a:cubicBezTo>
                    <a:pt x="731" y="2"/>
                    <a:pt x="0" y="736"/>
                    <a:pt x="2" y="1576"/>
                  </a:cubicBezTo>
                  <a:cubicBezTo>
                    <a:pt x="3" y="2414"/>
                    <a:pt x="734" y="3145"/>
                    <a:pt x="1572" y="3145"/>
                  </a:cubicBezTo>
                  <a:cubicBezTo>
                    <a:pt x="1574" y="3145"/>
                    <a:pt x="1575" y="3145"/>
                    <a:pt x="1577" y="3145"/>
                  </a:cubicBezTo>
                  <a:cubicBezTo>
                    <a:pt x="2419" y="3142"/>
                    <a:pt x="3151" y="2411"/>
                    <a:pt x="3146" y="1570"/>
                  </a:cubicBezTo>
                  <a:cubicBezTo>
                    <a:pt x="3145" y="731"/>
                    <a:pt x="2414" y="0"/>
                    <a:pt x="157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86" name="Google Shape;1186;p1"/>
            <p:cNvSpPr/>
            <p:nvPr/>
          </p:nvSpPr>
          <p:spPr>
            <a:xfrm>
              <a:off x="8625607" y="3242022"/>
              <a:ext cx="126643" cy="124817"/>
            </a:xfrm>
            <a:custGeom>
              <a:rect b="b" l="l" r="r" t="t"/>
              <a:pathLst>
                <a:path extrusionOk="0" h="3145" w="3191">
                  <a:moveTo>
                    <a:pt x="1594" y="0"/>
                  </a:moveTo>
                  <a:cubicBezTo>
                    <a:pt x="773" y="0"/>
                    <a:pt x="46" y="706"/>
                    <a:pt x="24" y="1536"/>
                  </a:cubicBezTo>
                  <a:cubicBezTo>
                    <a:pt x="0" y="2371"/>
                    <a:pt x="716" y="3121"/>
                    <a:pt x="1557" y="3144"/>
                  </a:cubicBezTo>
                  <a:cubicBezTo>
                    <a:pt x="1569" y="3145"/>
                    <a:pt x="1582" y="3145"/>
                    <a:pt x="1594" y="3145"/>
                  </a:cubicBezTo>
                  <a:cubicBezTo>
                    <a:pt x="2417" y="3145"/>
                    <a:pt x="3146" y="2441"/>
                    <a:pt x="3167" y="1611"/>
                  </a:cubicBezTo>
                  <a:cubicBezTo>
                    <a:pt x="3190" y="774"/>
                    <a:pt x="2475" y="25"/>
                    <a:pt x="1634" y="1"/>
                  </a:cubicBezTo>
                  <a:cubicBezTo>
                    <a:pt x="1620" y="1"/>
                    <a:pt x="1607" y="0"/>
                    <a:pt x="159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87" name="Google Shape;1187;p1"/>
            <p:cNvSpPr/>
            <p:nvPr/>
          </p:nvSpPr>
          <p:spPr>
            <a:xfrm>
              <a:off x="6608247" y="3241942"/>
              <a:ext cx="124897" cy="124817"/>
            </a:xfrm>
            <a:custGeom>
              <a:rect b="b" l="l" r="r" t="t"/>
              <a:pathLst>
                <a:path extrusionOk="0" h="3145" w="3147">
                  <a:moveTo>
                    <a:pt x="1576" y="0"/>
                  </a:moveTo>
                  <a:cubicBezTo>
                    <a:pt x="733" y="0"/>
                    <a:pt x="2" y="730"/>
                    <a:pt x="1" y="1570"/>
                  </a:cubicBezTo>
                  <a:cubicBezTo>
                    <a:pt x="1" y="2412"/>
                    <a:pt x="731" y="3143"/>
                    <a:pt x="1570" y="3145"/>
                  </a:cubicBezTo>
                  <a:cubicBezTo>
                    <a:pt x="2411" y="3145"/>
                    <a:pt x="3144" y="2415"/>
                    <a:pt x="3145" y="1575"/>
                  </a:cubicBezTo>
                  <a:cubicBezTo>
                    <a:pt x="3147" y="737"/>
                    <a:pt x="2417" y="3"/>
                    <a:pt x="157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88" name="Google Shape;1188;p1"/>
            <p:cNvSpPr/>
            <p:nvPr/>
          </p:nvSpPr>
          <p:spPr>
            <a:xfrm>
              <a:off x="6355353" y="3242022"/>
              <a:ext cx="126246" cy="124817"/>
            </a:xfrm>
            <a:custGeom>
              <a:rect b="b" l="l" r="r" t="t"/>
              <a:pathLst>
                <a:path extrusionOk="0" h="3145" w="3181">
                  <a:moveTo>
                    <a:pt x="1588" y="1"/>
                  </a:moveTo>
                  <a:cubicBezTo>
                    <a:pt x="762" y="1"/>
                    <a:pt x="35" y="715"/>
                    <a:pt x="18" y="1546"/>
                  </a:cubicBezTo>
                  <a:cubicBezTo>
                    <a:pt x="1" y="2384"/>
                    <a:pt x="722" y="3128"/>
                    <a:pt x="1563" y="3144"/>
                  </a:cubicBezTo>
                  <a:cubicBezTo>
                    <a:pt x="1573" y="3144"/>
                    <a:pt x="1583" y="3145"/>
                    <a:pt x="1593" y="3145"/>
                  </a:cubicBezTo>
                  <a:cubicBezTo>
                    <a:pt x="2419" y="3145"/>
                    <a:pt x="3144" y="2432"/>
                    <a:pt x="3161" y="1601"/>
                  </a:cubicBezTo>
                  <a:cubicBezTo>
                    <a:pt x="3180" y="763"/>
                    <a:pt x="2459" y="18"/>
                    <a:pt x="1618" y="1"/>
                  </a:cubicBezTo>
                  <a:cubicBezTo>
                    <a:pt x="1608" y="1"/>
                    <a:pt x="1598" y="1"/>
                    <a:pt x="158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89" name="Google Shape;1189;p1"/>
            <p:cNvSpPr/>
            <p:nvPr/>
          </p:nvSpPr>
          <p:spPr>
            <a:xfrm>
              <a:off x="6103332" y="3241902"/>
              <a:ext cx="125651" cy="124817"/>
            </a:xfrm>
            <a:custGeom>
              <a:rect b="b" l="l" r="r" t="t"/>
              <a:pathLst>
                <a:path extrusionOk="0" h="3145" w="3166">
                  <a:moveTo>
                    <a:pt x="1587" y="1"/>
                  </a:moveTo>
                  <a:cubicBezTo>
                    <a:pt x="1580" y="1"/>
                    <a:pt x="1574" y="1"/>
                    <a:pt x="1567" y="1"/>
                  </a:cubicBezTo>
                  <a:cubicBezTo>
                    <a:pt x="723" y="11"/>
                    <a:pt x="0" y="751"/>
                    <a:pt x="12" y="1588"/>
                  </a:cubicBezTo>
                  <a:cubicBezTo>
                    <a:pt x="22" y="2425"/>
                    <a:pt x="750" y="3144"/>
                    <a:pt x="1581" y="3144"/>
                  </a:cubicBezTo>
                  <a:cubicBezTo>
                    <a:pt x="1587" y="3144"/>
                    <a:pt x="1593" y="3144"/>
                    <a:pt x="1599" y="3144"/>
                  </a:cubicBezTo>
                  <a:cubicBezTo>
                    <a:pt x="2441" y="3136"/>
                    <a:pt x="3165" y="2394"/>
                    <a:pt x="3155" y="1556"/>
                  </a:cubicBezTo>
                  <a:cubicBezTo>
                    <a:pt x="3145" y="723"/>
                    <a:pt x="2417" y="1"/>
                    <a:pt x="158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90" name="Google Shape;1190;p1"/>
            <p:cNvSpPr/>
            <p:nvPr/>
          </p:nvSpPr>
          <p:spPr>
            <a:xfrm>
              <a:off x="5850954" y="3242022"/>
              <a:ext cx="125809" cy="124817"/>
            </a:xfrm>
            <a:custGeom>
              <a:rect b="b" l="l" r="r" t="t"/>
              <a:pathLst>
                <a:path extrusionOk="0" h="3145" w="3170">
                  <a:moveTo>
                    <a:pt x="1583" y="1"/>
                  </a:moveTo>
                  <a:cubicBezTo>
                    <a:pt x="753" y="1"/>
                    <a:pt x="23" y="720"/>
                    <a:pt x="13" y="1555"/>
                  </a:cubicBezTo>
                  <a:cubicBezTo>
                    <a:pt x="0" y="2393"/>
                    <a:pt x="723" y="3134"/>
                    <a:pt x="1567" y="3144"/>
                  </a:cubicBezTo>
                  <a:cubicBezTo>
                    <a:pt x="1574" y="3144"/>
                    <a:pt x="1582" y="3144"/>
                    <a:pt x="1589" y="3144"/>
                  </a:cubicBezTo>
                  <a:cubicBezTo>
                    <a:pt x="2418" y="3144"/>
                    <a:pt x="3145" y="2426"/>
                    <a:pt x="3157" y="1591"/>
                  </a:cubicBezTo>
                  <a:cubicBezTo>
                    <a:pt x="3170" y="752"/>
                    <a:pt x="2444" y="12"/>
                    <a:pt x="1603" y="1"/>
                  </a:cubicBezTo>
                  <a:cubicBezTo>
                    <a:pt x="1597" y="1"/>
                    <a:pt x="1590" y="1"/>
                    <a:pt x="158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91" name="Google Shape;1191;p1"/>
            <p:cNvSpPr/>
            <p:nvPr/>
          </p:nvSpPr>
          <p:spPr>
            <a:xfrm>
              <a:off x="6733742" y="3117202"/>
              <a:ext cx="126127" cy="122198"/>
            </a:xfrm>
            <a:custGeom>
              <a:rect b="b" l="l" r="r" t="t"/>
              <a:pathLst>
                <a:path extrusionOk="0" h="3079" w="3178">
                  <a:moveTo>
                    <a:pt x="1586" y="1"/>
                  </a:moveTo>
                  <a:cubicBezTo>
                    <a:pt x="801" y="1"/>
                    <a:pt x="100" y="664"/>
                    <a:pt x="51" y="1462"/>
                  </a:cubicBezTo>
                  <a:cubicBezTo>
                    <a:pt x="1" y="2289"/>
                    <a:pt x="713" y="3052"/>
                    <a:pt x="1552" y="3078"/>
                  </a:cubicBezTo>
                  <a:cubicBezTo>
                    <a:pt x="1565" y="3078"/>
                    <a:pt x="1578" y="3079"/>
                    <a:pt x="1592" y="3079"/>
                  </a:cubicBezTo>
                  <a:cubicBezTo>
                    <a:pt x="2378" y="3079"/>
                    <a:pt x="3078" y="2415"/>
                    <a:pt x="3127" y="1617"/>
                  </a:cubicBezTo>
                  <a:cubicBezTo>
                    <a:pt x="3177" y="790"/>
                    <a:pt x="2465" y="27"/>
                    <a:pt x="1627" y="1"/>
                  </a:cubicBezTo>
                  <a:cubicBezTo>
                    <a:pt x="1613" y="1"/>
                    <a:pt x="1600" y="1"/>
                    <a:pt x="158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92" name="Google Shape;1192;p1"/>
            <p:cNvSpPr/>
            <p:nvPr/>
          </p:nvSpPr>
          <p:spPr>
            <a:xfrm>
              <a:off x="6987152" y="3117162"/>
              <a:ext cx="123944" cy="122198"/>
            </a:xfrm>
            <a:custGeom>
              <a:rect b="b" l="l" r="r" t="t"/>
              <a:pathLst>
                <a:path extrusionOk="0" h="3079" w="3123">
                  <a:moveTo>
                    <a:pt x="1559" y="1"/>
                  </a:moveTo>
                  <a:cubicBezTo>
                    <a:pt x="726" y="1"/>
                    <a:pt x="1" y="743"/>
                    <a:pt x="22" y="1575"/>
                  </a:cubicBezTo>
                  <a:cubicBezTo>
                    <a:pt x="46" y="2384"/>
                    <a:pt x="751" y="3075"/>
                    <a:pt x="1556" y="3079"/>
                  </a:cubicBezTo>
                  <a:cubicBezTo>
                    <a:pt x="1557" y="3079"/>
                    <a:pt x="1559" y="3079"/>
                    <a:pt x="1561" y="3079"/>
                  </a:cubicBezTo>
                  <a:cubicBezTo>
                    <a:pt x="2395" y="3079"/>
                    <a:pt x="3122" y="2336"/>
                    <a:pt x="3101" y="1505"/>
                  </a:cubicBezTo>
                  <a:cubicBezTo>
                    <a:pt x="3079" y="697"/>
                    <a:pt x="2372" y="4"/>
                    <a:pt x="1566" y="1"/>
                  </a:cubicBezTo>
                  <a:cubicBezTo>
                    <a:pt x="1564" y="1"/>
                    <a:pt x="1561" y="1"/>
                    <a:pt x="155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93" name="Google Shape;1193;p1"/>
            <p:cNvSpPr/>
            <p:nvPr/>
          </p:nvSpPr>
          <p:spPr>
            <a:xfrm>
              <a:off x="7239491" y="3117241"/>
              <a:ext cx="123706" cy="122158"/>
            </a:xfrm>
            <a:custGeom>
              <a:rect b="b" l="l" r="r" t="t"/>
              <a:pathLst>
                <a:path extrusionOk="0" h="3078" w="3117">
                  <a:moveTo>
                    <a:pt x="1560" y="0"/>
                  </a:moveTo>
                  <a:cubicBezTo>
                    <a:pt x="1556" y="0"/>
                    <a:pt x="1552" y="0"/>
                    <a:pt x="1548" y="0"/>
                  </a:cubicBezTo>
                  <a:cubicBezTo>
                    <a:pt x="742" y="6"/>
                    <a:pt x="38" y="700"/>
                    <a:pt x="18" y="1509"/>
                  </a:cubicBezTo>
                  <a:cubicBezTo>
                    <a:pt x="0" y="2336"/>
                    <a:pt x="726" y="3077"/>
                    <a:pt x="1556" y="3077"/>
                  </a:cubicBezTo>
                  <a:cubicBezTo>
                    <a:pt x="1560" y="3077"/>
                    <a:pt x="1564" y="3077"/>
                    <a:pt x="1568" y="3077"/>
                  </a:cubicBezTo>
                  <a:cubicBezTo>
                    <a:pt x="2378" y="3070"/>
                    <a:pt x="3080" y="2376"/>
                    <a:pt x="3097" y="1568"/>
                  </a:cubicBezTo>
                  <a:cubicBezTo>
                    <a:pt x="3116" y="741"/>
                    <a:pt x="2389" y="0"/>
                    <a:pt x="156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94" name="Google Shape;1194;p1"/>
            <p:cNvSpPr/>
            <p:nvPr/>
          </p:nvSpPr>
          <p:spPr>
            <a:xfrm>
              <a:off x="7492226" y="3117083"/>
              <a:ext cx="122873" cy="122238"/>
            </a:xfrm>
            <a:custGeom>
              <a:rect b="b" l="l" r="r" t="t"/>
              <a:pathLst>
                <a:path extrusionOk="0" h="3080" w="3096">
                  <a:moveTo>
                    <a:pt x="1545" y="1"/>
                  </a:moveTo>
                  <a:cubicBezTo>
                    <a:pt x="723" y="1"/>
                    <a:pt x="0" y="728"/>
                    <a:pt x="9" y="1552"/>
                  </a:cubicBezTo>
                  <a:cubicBezTo>
                    <a:pt x="17" y="2360"/>
                    <a:pt x="714" y="3062"/>
                    <a:pt x="1523" y="3080"/>
                  </a:cubicBezTo>
                  <a:cubicBezTo>
                    <a:pt x="1532" y="3080"/>
                    <a:pt x="1541" y="3080"/>
                    <a:pt x="1550" y="3080"/>
                  </a:cubicBezTo>
                  <a:cubicBezTo>
                    <a:pt x="2370" y="3080"/>
                    <a:pt x="3095" y="2352"/>
                    <a:pt x="3087" y="1527"/>
                  </a:cubicBezTo>
                  <a:cubicBezTo>
                    <a:pt x="3078" y="721"/>
                    <a:pt x="2383" y="19"/>
                    <a:pt x="1574" y="1"/>
                  </a:cubicBezTo>
                  <a:cubicBezTo>
                    <a:pt x="1564" y="1"/>
                    <a:pt x="1554" y="1"/>
                    <a:pt x="154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95" name="Google Shape;1195;p1"/>
            <p:cNvSpPr/>
            <p:nvPr/>
          </p:nvSpPr>
          <p:spPr>
            <a:xfrm>
              <a:off x="7743851" y="3117162"/>
              <a:ext cx="124143" cy="122198"/>
            </a:xfrm>
            <a:custGeom>
              <a:rect b="b" l="l" r="r" t="t"/>
              <a:pathLst>
                <a:path extrusionOk="0" h="3079" w="3128">
                  <a:moveTo>
                    <a:pt x="1564" y="1"/>
                  </a:moveTo>
                  <a:cubicBezTo>
                    <a:pt x="727" y="1"/>
                    <a:pt x="0" y="741"/>
                    <a:pt x="25" y="1576"/>
                  </a:cubicBezTo>
                  <a:cubicBezTo>
                    <a:pt x="48" y="2385"/>
                    <a:pt x="756" y="3078"/>
                    <a:pt x="1561" y="3079"/>
                  </a:cubicBezTo>
                  <a:cubicBezTo>
                    <a:pt x="1562" y="3079"/>
                    <a:pt x="1563" y="3079"/>
                    <a:pt x="1563" y="3079"/>
                  </a:cubicBezTo>
                  <a:cubicBezTo>
                    <a:pt x="2399" y="3079"/>
                    <a:pt x="3128" y="2335"/>
                    <a:pt x="3104" y="1504"/>
                  </a:cubicBezTo>
                  <a:cubicBezTo>
                    <a:pt x="3081" y="693"/>
                    <a:pt x="2375" y="4"/>
                    <a:pt x="1567" y="1"/>
                  </a:cubicBezTo>
                  <a:cubicBezTo>
                    <a:pt x="1566" y="1"/>
                    <a:pt x="1565" y="1"/>
                    <a:pt x="156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96" name="Google Shape;1196;p1"/>
            <p:cNvSpPr/>
            <p:nvPr/>
          </p:nvSpPr>
          <p:spPr>
            <a:xfrm>
              <a:off x="7995792" y="3117241"/>
              <a:ext cx="124817" cy="122158"/>
            </a:xfrm>
            <a:custGeom>
              <a:rect b="b" l="l" r="r" t="t"/>
              <a:pathLst>
                <a:path extrusionOk="0" h="3078" w="3145">
                  <a:moveTo>
                    <a:pt x="1570" y="0"/>
                  </a:moveTo>
                  <a:cubicBezTo>
                    <a:pt x="774" y="0"/>
                    <a:pt x="67" y="682"/>
                    <a:pt x="33" y="1486"/>
                  </a:cubicBezTo>
                  <a:cubicBezTo>
                    <a:pt x="1" y="2312"/>
                    <a:pt x="724" y="3068"/>
                    <a:pt x="1560" y="3077"/>
                  </a:cubicBezTo>
                  <a:cubicBezTo>
                    <a:pt x="1565" y="3077"/>
                    <a:pt x="1570" y="3077"/>
                    <a:pt x="1575" y="3077"/>
                  </a:cubicBezTo>
                  <a:cubicBezTo>
                    <a:pt x="2373" y="3077"/>
                    <a:pt x="3079" y="2394"/>
                    <a:pt x="3111" y="1591"/>
                  </a:cubicBezTo>
                  <a:cubicBezTo>
                    <a:pt x="3144" y="765"/>
                    <a:pt x="2422" y="9"/>
                    <a:pt x="1585" y="0"/>
                  </a:cubicBezTo>
                  <a:cubicBezTo>
                    <a:pt x="1580" y="0"/>
                    <a:pt x="1575" y="0"/>
                    <a:pt x="157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97" name="Google Shape;1197;p1"/>
            <p:cNvSpPr/>
            <p:nvPr/>
          </p:nvSpPr>
          <p:spPr>
            <a:xfrm>
              <a:off x="8248528" y="3117241"/>
              <a:ext cx="123944" cy="122198"/>
            </a:xfrm>
            <a:custGeom>
              <a:rect b="b" l="l" r="r" t="t"/>
              <a:pathLst>
                <a:path extrusionOk="0" h="3079" w="3123">
                  <a:moveTo>
                    <a:pt x="1560" y="0"/>
                  </a:moveTo>
                  <a:cubicBezTo>
                    <a:pt x="1559" y="0"/>
                    <a:pt x="1557" y="0"/>
                    <a:pt x="1556" y="0"/>
                  </a:cubicBezTo>
                  <a:cubicBezTo>
                    <a:pt x="751" y="2"/>
                    <a:pt x="45" y="694"/>
                    <a:pt x="22" y="1505"/>
                  </a:cubicBezTo>
                  <a:cubicBezTo>
                    <a:pt x="1" y="2336"/>
                    <a:pt x="726" y="3078"/>
                    <a:pt x="1560" y="3078"/>
                  </a:cubicBezTo>
                  <a:cubicBezTo>
                    <a:pt x="1562" y="3078"/>
                    <a:pt x="1565" y="3078"/>
                    <a:pt x="1567" y="3078"/>
                  </a:cubicBezTo>
                  <a:cubicBezTo>
                    <a:pt x="2372" y="3077"/>
                    <a:pt x="3079" y="2383"/>
                    <a:pt x="3101" y="1574"/>
                  </a:cubicBezTo>
                  <a:cubicBezTo>
                    <a:pt x="3122" y="743"/>
                    <a:pt x="2395" y="0"/>
                    <a:pt x="156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98" name="Google Shape;1198;p1"/>
            <p:cNvSpPr/>
            <p:nvPr/>
          </p:nvSpPr>
          <p:spPr>
            <a:xfrm>
              <a:off x="8500906" y="3117241"/>
              <a:ext cx="123706" cy="122158"/>
            </a:xfrm>
            <a:custGeom>
              <a:rect b="b" l="l" r="r" t="t"/>
              <a:pathLst>
                <a:path extrusionOk="0" h="3078" w="3117">
                  <a:moveTo>
                    <a:pt x="1560" y="0"/>
                  </a:moveTo>
                  <a:cubicBezTo>
                    <a:pt x="1556" y="0"/>
                    <a:pt x="1552" y="0"/>
                    <a:pt x="1548" y="0"/>
                  </a:cubicBezTo>
                  <a:cubicBezTo>
                    <a:pt x="743" y="6"/>
                    <a:pt x="38" y="700"/>
                    <a:pt x="18" y="1509"/>
                  </a:cubicBezTo>
                  <a:cubicBezTo>
                    <a:pt x="1" y="2336"/>
                    <a:pt x="728" y="3077"/>
                    <a:pt x="1557" y="3077"/>
                  </a:cubicBezTo>
                  <a:cubicBezTo>
                    <a:pt x="1561" y="3077"/>
                    <a:pt x="1565" y="3077"/>
                    <a:pt x="1569" y="3077"/>
                  </a:cubicBezTo>
                  <a:cubicBezTo>
                    <a:pt x="2375" y="3070"/>
                    <a:pt x="3079" y="2376"/>
                    <a:pt x="3099" y="1568"/>
                  </a:cubicBezTo>
                  <a:cubicBezTo>
                    <a:pt x="3116" y="741"/>
                    <a:pt x="2391" y="0"/>
                    <a:pt x="156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199" name="Google Shape;1199;p1"/>
            <p:cNvSpPr/>
            <p:nvPr/>
          </p:nvSpPr>
          <p:spPr>
            <a:xfrm>
              <a:off x="8752411" y="3117241"/>
              <a:ext cx="125254" cy="122079"/>
            </a:xfrm>
            <a:custGeom>
              <a:rect b="b" l="l" r="r" t="t"/>
              <a:pathLst>
                <a:path extrusionOk="0" h="3076" w="3156">
                  <a:moveTo>
                    <a:pt x="1570" y="0"/>
                  </a:moveTo>
                  <a:cubicBezTo>
                    <a:pt x="788" y="0"/>
                    <a:pt x="77" y="674"/>
                    <a:pt x="38" y="1479"/>
                  </a:cubicBezTo>
                  <a:cubicBezTo>
                    <a:pt x="1" y="2276"/>
                    <a:pt x="663" y="3008"/>
                    <a:pt x="1481" y="3071"/>
                  </a:cubicBezTo>
                  <a:cubicBezTo>
                    <a:pt x="1516" y="3074"/>
                    <a:pt x="1552" y="3075"/>
                    <a:pt x="1587" y="3075"/>
                  </a:cubicBezTo>
                  <a:cubicBezTo>
                    <a:pt x="2370" y="3075"/>
                    <a:pt x="3081" y="2400"/>
                    <a:pt x="3120" y="1597"/>
                  </a:cubicBezTo>
                  <a:cubicBezTo>
                    <a:pt x="3156" y="801"/>
                    <a:pt x="2494" y="67"/>
                    <a:pt x="1677" y="4"/>
                  </a:cubicBezTo>
                  <a:cubicBezTo>
                    <a:pt x="1642" y="2"/>
                    <a:pt x="1606" y="0"/>
                    <a:pt x="157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00" name="Google Shape;1200;p1"/>
            <p:cNvSpPr/>
            <p:nvPr/>
          </p:nvSpPr>
          <p:spPr>
            <a:xfrm>
              <a:off x="6481681" y="3117202"/>
              <a:ext cx="125730" cy="122317"/>
            </a:xfrm>
            <a:custGeom>
              <a:rect b="b" l="l" r="r" t="t"/>
              <a:pathLst>
                <a:path extrusionOk="0" h="3082" w="3168">
                  <a:moveTo>
                    <a:pt x="1579" y="1"/>
                  </a:moveTo>
                  <a:cubicBezTo>
                    <a:pt x="791" y="1"/>
                    <a:pt x="90" y="671"/>
                    <a:pt x="46" y="1472"/>
                  </a:cubicBezTo>
                  <a:cubicBezTo>
                    <a:pt x="0" y="2300"/>
                    <a:pt x="715" y="3062"/>
                    <a:pt x="1554" y="3081"/>
                  </a:cubicBezTo>
                  <a:cubicBezTo>
                    <a:pt x="1565" y="3081"/>
                    <a:pt x="1577" y="3081"/>
                    <a:pt x="1589" y="3081"/>
                  </a:cubicBezTo>
                  <a:cubicBezTo>
                    <a:pt x="2377" y="3081"/>
                    <a:pt x="3078" y="2411"/>
                    <a:pt x="3122" y="1611"/>
                  </a:cubicBezTo>
                  <a:cubicBezTo>
                    <a:pt x="3168" y="782"/>
                    <a:pt x="2453" y="21"/>
                    <a:pt x="1614" y="1"/>
                  </a:cubicBezTo>
                  <a:cubicBezTo>
                    <a:pt x="1603" y="1"/>
                    <a:pt x="1591" y="1"/>
                    <a:pt x="157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01" name="Google Shape;1201;p1"/>
            <p:cNvSpPr/>
            <p:nvPr/>
          </p:nvSpPr>
          <p:spPr>
            <a:xfrm>
              <a:off x="6230374" y="3117162"/>
              <a:ext cx="123825" cy="122238"/>
            </a:xfrm>
            <a:custGeom>
              <a:rect b="b" l="l" r="r" t="t"/>
              <a:pathLst>
                <a:path extrusionOk="0" h="3080" w="3120">
                  <a:moveTo>
                    <a:pt x="1558" y="1"/>
                  </a:moveTo>
                  <a:cubicBezTo>
                    <a:pt x="729" y="1"/>
                    <a:pt x="1" y="740"/>
                    <a:pt x="21" y="1569"/>
                  </a:cubicBezTo>
                  <a:cubicBezTo>
                    <a:pt x="38" y="2377"/>
                    <a:pt x="743" y="3072"/>
                    <a:pt x="1548" y="3079"/>
                  </a:cubicBezTo>
                  <a:cubicBezTo>
                    <a:pt x="1552" y="3079"/>
                    <a:pt x="1556" y="3079"/>
                    <a:pt x="1560" y="3079"/>
                  </a:cubicBezTo>
                  <a:cubicBezTo>
                    <a:pt x="2391" y="3079"/>
                    <a:pt x="3119" y="2339"/>
                    <a:pt x="3099" y="1511"/>
                  </a:cubicBezTo>
                  <a:cubicBezTo>
                    <a:pt x="3080" y="702"/>
                    <a:pt x="2377" y="8"/>
                    <a:pt x="1570" y="1"/>
                  </a:cubicBezTo>
                  <a:cubicBezTo>
                    <a:pt x="1566" y="1"/>
                    <a:pt x="1562" y="1"/>
                    <a:pt x="155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02" name="Google Shape;1202;p1"/>
            <p:cNvSpPr/>
            <p:nvPr/>
          </p:nvSpPr>
          <p:spPr>
            <a:xfrm>
              <a:off x="5978353" y="3117162"/>
              <a:ext cx="123230" cy="122277"/>
            </a:xfrm>
            <a:custGeom>
              <a:rect b="b" l="l" r="r" t="t"/>
              <a:pathLst>
                <a:path extrusionOk="0" h="3081" w="3105">
                  <a:moveTo>
                    <a:pt x="1548" y="1"/>
                  </a:moveTo>
                  <a:cubicBezTo>
                    <a:pt x="743" y="1"/>
                    <a:pt x="25" y="704"/>
                    <a:pt x="12" y="1521"/>
                  </a:cubicBezTo>
                  <a:cubicBezTo>
                    <a:pt x="0" y="2322"/>
                    <a:pt x="687" y="3041"/>
                    <a:pt x="1493" y="3079"/>
                  </a:cubicBezTo>
                  <a:cubicBezTo>
                    <a:pt x="1514" y="3080"/>
                    <a:pt x="1535" y="3080"/>
                    <a:pt x="1556" y="3080"/>
                  </a:cubicBezTo>
                  <a:cubicBezTo>
                    <a:pt x="2360" y="3080"/>
                    <a:pt x="3079" y="2377"/>
                    <a:pt x="3092" y="1560"/>
                  </a:cubicBezTo>
                  <a:cubicBezTo>
                    <a:pt x="3105" y="759"/>
                    <a:pt x="2420" y="38"/>
                    <a:pt x="1610" y="2"/>
                  </a:cubicBezTo>
                  <a:cubicBezTo>
                    <a:pt x="1589" y="1"/>
                    <a:pt x="1569" y="1"/>
                    <a:pt x="154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03" name="Google Shape;1203;p1"/>
            <p:cNvSpPr/>
            <p:nvPr/>
          </p:nvSpPr>
          <p:spPr>
            <a:xfrm>
              <a:off x="8123787" y="2993215"/>
              <a:ext cx="120253" cy="118070"/>
            </a:xfrm>
            <a:custGeom>
              <a:rect b="b" l="l" r="r" t="t"/>
              <a:pathLst>
                <a:path extrusionOk="0" h="2975" w="3030">
                  <a:moveTo>
                    <a:pt x="1518" y="0"/>
                  </a:moveTo>
                  <a:cubicBezTo>
                    <a:pt x="708" y="0"/>
                    <a:pt x="74" y="607"/>
                    <a:pt x="38" y="1414"/>
                  </a:cubicBezTo>
                  <a:cubicBezTo>
                    <a:pt x="0" y="2265"/>
                    <a:pt x="627" y="2946"/>
                    <a:pt x="1473" y="2973"/>
                  </a:cubicBezTo>
                  <a:cubicBezTo>
                    <a:pt x="1491" y="2974"/>
                    <a:pt x="1508" y="2974"/>
                    <a:pt x="1526" y="2974"/>
                  </a:cubicBezTo>
                  <a:cubicBezTo>
                    <a:pt x="2352" y="2974"/>
                    <a:pt x="2998" y="2347"/>
                    <a:pt x="3014" y="1518"/>
                  </a:cubicBezTo>
                  <a:cubicBezTo>
                    <a:pt x="3029" y="667"/>
                    <a:pt x="2389" y="2"/>
                    <a:pt x="1538" y="1"/>
                  </a:cubicBezTo>
                  <a:cubicBezTo>
                    <a:pt x="1531" y="0"/>
                    <a:pt x="1525" y="0"/>
                    <a:pt x="151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04" name="Google Shape;1204;p1"/>
            <p:cNvSpPr/>
            <p:nvPr/>
          </p:nvSpPr>
          <p:spPr>
            <a:xfrm>
              <a:off x="7872719" y="2992977"/>
              <a:ext cx="118943" cy="118189"/>
            </a:xfrm>
            <a:custGeom>
              <a:rect b="b" l="l" r="r" t="t"/>
              <a:pathLst>
                <a:path extrusionOk="0" h="2978" w="2997">
                  <a:moveTo>
                    <a:pt x="1493" y="0"/>
                  </a:moveTo>
                  <a:cubicBezTo>
                    <a:pt x="1479" y="0"/>
                    <a:pt x="1464" y="0"/>
                    <a:pt x="1449" y="1"/>
                  </a:cubicBezTo>
                  <a:cubicBezTo>
                    <a:pt x="631" y="24"/>
                    <a:pt x="15" y="658"/>
                    <a:pt x="8" y="1478"/>
                  </a:cubicBezTo>
                  <a:cubicBezTo>
                    <a:pt x="1" y="2327"/>
                    <a:pt x="649" y="2978"/>
                    <a:pt x="1498" y="2978"/>
                  </a:cubicBezTo>
                  <a:cubicBezTo>
                    <a:pt x="1500" y="2978"/>
                    <a:pt x="1502" y="2978"/>
                    <a:pt x="1504" y="2978"/>
                  </a:cubicBezTo>
                  <a:cubicBezTo>
                    <a:pt x="2352" y="2972"/>
                    <a:pt x="2996" y="2313"/>
                    <a:pt x="2982" y="1462"/>
                  </a:cubicBezTo>
                  <a:cubicBezTo>
                    <a:pt x="2971" y="630"/>
                    <a:pt x="2323" y="0"/>
                    <a:pt x="149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05" name="Google Shape;1205;p1"/>
            <p:cNvSpPr/>
            <p:nvPr/>
          </p:nvSpPr>
          <p:spPr>
            <a:xfrm>
              <a:off x="7620460" y="2993056"/>
              <a:ext cx="118983" cy="118229"/>
            </a:xfrm>
            <a:custGeom>
              <a:rect b="b" l="l" r="r" t="t"/>
              <a:pathLst>
                <a:path extrusionOk="0" h="2979" w="2998">
                  <a:moveTo>
                    <a:pt x="1492" y="0"/>
                  </a:moveTo>
                  <a:cubicBezTo>
                    <a:pt x="647" y="0"/>
                    <a:pt x="0" y="653"/>
                    <a:pt x="5" y="1500"/>
                  </a:cubicBezTo>
                  <a:cubicBezTo>
                    <a:pt x="12" y="2320"/>
                    <a:pt x="631" y="2954"/>
                    <a:pt x="1446" y="2977"/>
                  </a:cubicBezTo>
                  <a:cubicBezTo>
                    <a:pt x="1463" y="2978"/>
                    <a:pt x="1479" y="2978"/>
                    <a:pt x="1496" y="2978"/>
                  </a:cubicBezTo>
                  <a:cubicBezTo>
                    <a:pt x="2325" y="2978"/>
                    <a:pt x="2969" y="2351"/>
                    <a:pt x="2983" y="1518"/>
                  </a:cubicBezTo>
                  <a:cubicBezTo>
                    <a:pt x="2998" y="665"/>
                    <a:pt x="2355" y="5"/>
                    <a:pt x="1503" y="0"/>
                  </a:cubicBezTo>
                  <a:cubicBezTo>
                    <a:pt x="1500" y="0"/>
                    <a:pt x="1496" y="0"/>
                    <a:pt x="149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06" name="Google Shape;1206;p1"/>
            <p:cNvSpPr/>
            <p:nvPr/>
          </p:nvSpPr>
          <p:spPr>
            <a:xfrm>
              <a:off x="7367446" y="2993017"/>
              <a:ext cx="119221" cy="118150"/>
            </a:xfrm>
            <a:custGeom>
              <a:rect b="b" l="l" r="r" t="t"/>
              <a:pathLst>
                <a:path extrusionOk="0" h="2977" w="3004">
                  <a:moveTo>
                    <a:pt x="1513" y="1"/>
                  </a:moveTo>
                  <a:cubicBezTo>
                    <a:pt x="1504" y="1"/>
                    <a:pt x="1494" y="1"/>
                    <a:pt x="1485" y="1"/>
                  </a:cubicBezTo>
                  <a:cubicBezTo>
                    <a:pt x="638" y="16"/>
                    <a:pt x="1" y="685"/>
                    <a:pt x="24" y="1535"/>
                  </a:cubicBezTo>
                  <a:cubicBezTo>
                    <a:pt x="47" y="2354"/>
                    <a:pt x="681" y="2970"/>
                    <a:pt x="1502" y="2977"/>
                  </a:cubicBezTo>
                  <a:cubicBezTo>
                    <a:pt x="1507" y="2977"/>
                    <a:pt x="1511" y="2977"/>
                    <a:pt x="1516" y="2977"/>
                  </a:cubicBezTo>
                  <a:cubicBezTo>
                    <a:pt x="2359" y="2977"/>
                    <a:pt x="3004" y="2328"/>
                    <a:pt x="3001" y="1481"/>
                  </a:cubicBezTo>
                  <a:cubicBezTo>
                    <a:pt x="2995" y="641"/>
                    <a:pt x="2350" y="1"/>
                    <a:pt x="151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07" name="Google Shape;1207;p1"/>
            <p:cNvSpPr/>
            <p:nvPr/>
          </p:nvSpPr>
          <p:spPr>
            <a:xfrm>
              <a:off x="7115981" y="2993056"/>
              <a:ext cx="119063" cy="118189"/>
            </a:xfrm>
            <a:custGeom>
              <a:rect b="b" l="l" r="r" t="t"/>
              <a:pathLst>
                <a:path extrusionOk="0" h="2978" w="3000">
                  <a:moveTo>
                    <a:pt x="1494" y="1"/>
                  </a:moveTo>
                  <a:cubicBezTo>
                    <a:pt x="1477" y="1"/>
                    <a:pt x="1460" y="1"/>
                    <a:pt x="1443" y="2"/>
                  </a:cubicBezTo>
                  <a:cubicBezTo>
                    <a:pt x="627" y="28"/>
                    <a:pt x="9" y="664"/>
                    <a:pt x="7" y="1483"/>
                  </a:cubicBezTo>
                  <a:cubicBezTo>
                    <a:pt x="1" y="2330"/>
                    <a:pt x="648" y="2977"/>
                    <a:pt x="1491" y="2977"/>
                  </a:cubicBezTo>
                  <a:cubicBezTo>
                    <a:pt x="1496" y="2977"/>
                    <a:pt x="1501" y="2977"/>
                    <a:pt x="1505" y="2977"/>
                  </a:cubicBezTo>
                  <a:cubicBezTo>
                    <a:pt x="2356" y="2969"/>
                    <a:pt x="3000" y="2307"/>
                    <a:pt x="2984" y="1458"/>
                  </a:cubicBezTo>
                  <a:cubicBezTo>
                    <a:pt x="2965" y="626"/>
                    <a:pt x="2319" y="1"/>
                    <a:pt x="149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08" name="Google Shape;1208;p1"/>
            <p:cNvSpPr/>
            <p:nvPr/>
          </p:nvSpPr>
          <p:spPr>
            <a:xfrm>
              <a:off x="6863840" y="2993056"/>
              <a:ext cx="118904" cy="118189"/>
            </a:xfrm>
            <a:custGeom>
              <a:rect b="b" l="l" r="r" t="t"/>
              <a:pathLst>
                <a:path extrusionOk="0" h="2978" w="2996">
                  <a:moveTo>
                    <a:pt x="1493" y="1"/>
                  </a:moveTo>
                  <a:cubicBezTo>
                    <a:pt x="1474" y="1"/>
                    <a:pt x="1456" y="1"/>
                    <a:pt x="1437" y="2"/>
                  </a:cubicBezTo>
                  <a:cubicBezTo>
                    <a:pt x="622" y="28"/>
                    <a:pt x="6" y="664"/>
                    <a:pt x="2" y="1483"/>
                  </a:cubicBezTo>
                  <a:cubicBezTo>
                    <a:pt x="1" y="2330"/>
                    <a:pt x="647" y="2977"/>
                    <a:pt x="1491" y="2977"/>
                  </a:cubicBezTo>
                  <a:cubicBezTo>
                    <a:pt x="1496" y="2977"/>
                    <a:pt x="1500" y="2977"/>
                    <a:pt x="1505" y="2977"/>
                  </a:cubicBezTo>
                  <a:cubicBezTo>
                    <a:pt x="2355" y="2970"/>
                    <a:pt x="2995" y="2307"/>
                    <a:pt x="2979" y="1457"/>
                  </a:cubicBezTo>
                  <a:cubicBezTo>
                    <a:pt x="2959" y="626"/>
                    <a:pt x="2319" y="1"/>
                    <a:pt x="149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09" name="Google Shape;1209;p1"/>
            <p:cNvSpPr/>
            <p:nvPr/>
          </p:nvSpPr>
          <p:spPr>
            <a:xfrm>
              <a:off x="6611184" y="2993017"/>
              <a:ext cx="118983" cy="118229"/>
            </a:xfrm>
            <a:custGeom>
              <a:rect b="b" l="l" r="r" t="t"/>
              <a:pathLst>
                <a:path extrusionOk="0" h="2979" w="2998">
                  <a:moveTo>
                    <a:pt x="1502" y="1"/>
                  </a:moveTo>
                  <a:cubicBezTo>
                    <a:pt x="669" y="1"/>
                    <a:pt x="23" y="633"/>
                    <a:pt x="10" y="1468"/>
                  </a:cubicBezTo>
                  <a:cubicBezTo>
                    <a:pt x="0" y="2319"/>
                    <a:pt x="645" y="2977"/>
                    <a:pt x="1496" y="2978"/>
                  </a:cubicBezTo>
                  <a:cubicBezTo>
                    <a:pt x="2347" y="2978"/>
                    <a:pt x="2998" y="2325"/>
                    <a:pt x="2986" y="1472"/>
                  </a:cubicBezTo>
                  <a:cubicBezTo>
                    <a:pt x="2978" y="656"/>
                    <a:pt x="2358" y="23"/>
                    <a:pt x="1541" y="1"/>
                  </a:cubicBezTo>
                  <a:cubicBezTo>
                    <a:pt x="1528" y="1"/>
                    <a:pt x="1515" y="1"/>
                    <a:pt x="150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10" name="Google Shape;1210;p1"/>
            <p:cNvSpPr/>
            <p:nvPr/>
          </p:nvSpPr>
          <p:spPr>
            <a:xfrm>
              <a:off x="6358449" y="2993096"/>
              <a:ext cx="119102" cy="118150"/>
            </a:xfrm>
            <a:custGeom>
              <a:rect b="b" l="l" r="r" t="t"/>
              <a:pathLst>
                <a:path extrusionOk="0" h="2977" w="3001">
                  <a:moveTo>
                    <a:pt x="1518" y="1"/>
                  </a:moveTo>
                  <a:cubicBezTo>
                    <a:pt x="1511" y="1"/>
                    <a:pt x="1505" y="1"/>
                    <a:pt x="1498" y="1"/>
                  </a:cubicBezTo>
                  <a:cubicBezTo>
                    <a:pt x="680" y="8"/>
                    <a:pt x="46" y="628"/>
                    <a:pt x="24" y="1444"/>
                  </a:cubicBezTo>
                  <a:cubicBezTo>
                    <a:pt x="1" y="2296"/>
                    <a:pt x="637" y="2963"/>
                    <a:pt x="1485" y="2976"/>
                  </a:cubicBezTo>
                  <a:cubicBezTo>
                    <a:pt x="1493" y="2976"/>
                    <a:pt x="1502" y="2977"/>
                    <a:pt x="1510" y="2977"/>
                  </a:cubicBezTo>
                  <a:cubicBezTo>
                    <a:pt x="2351" y="2977"/>
                    <a:pt x="2997" y="2336"/>
                    <a:pt x="3000" y="1494"/>
                  </a:cubicBezTo>
                  <a:cubicBezTo>
                    <a:pt x="3001" y="649"/>
                    <a:pt x="2359" y="1"/>
                    <a:pt x="151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11" name="Google Shape;1211;p1"/>
            <p:cNvSpPr/>
            <p:nvPr/>
          </p:nvSpPr>
          <p:spPr>
            <a:xfrm>
              <a:off x="6105316" y="2993056"/>
              <a:ext cx="120809" cy="118229"/>
            </a:xfrm>
            <a:custGeom>
              <a:rect b="b" l="l" r="r" t="t"/>
              <a:pathLst>
                <a:path extrusionOk="0" h="2979" w="3044">
                  <a:moveTo>
                    <a:pt x="1526" y="1"/>
                  </a:moveTo>
                  <a:cubicBezTo>
                    <a:pt x="723" y="1"/>
                    <a:pt x="87" y="593"/>
                    <a:pt x="44" y="1402"/>
                  </a:cubicBezTo>
                  <a:cubicBezTo>
                    <a:pt x="1" y="2256"/>
                    <a:pt x="620" y="2943"/>
                    <a:pt x="1465" y="2977"/>
                  </a:cubicBezTo>
                  <a:cubicBezTo>
                    <a:pt x="1487" y="2978"/>
                    <a:pt x="1510" y="2979"/>
                    <a:pt x="1532" y="2979"/>
                  </a:cubicBezTo>
                  <a:cubicBezTo>
                    <a:pt x="2353" y="2979"/>
                    <a:pt x="2999" y="2360"/>
                    <a:pt x="3020" y="1534"/>
                  </a:cubicBezTo>
                  <a:cubicBezTo>
                    <a:pt x="3043" y="713"/>
                    <a:pt x="2449" y="57"/>
                    <a:pt x="1636" y="5"/>
                  </a:cubicBezTo>
                  <a:cubicBezTo>
                    <a:pt x="1599" y="2"/>
                    <a:pt x="1562" y="1"/>
                    <a:pt x="152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12" name="Google Shape;1212;p1"/>
            <p:cNvSpPr/>
            <p:nvPr/>
          </p:nvSpPr>
          <p:spPr>
            <a:xfrm>
              <a:off x="5854684" y="2993056"/>
              <a:ext cx="119063" cy="118229"/>
            </a:xfrm>
            <a:custGeom>
              <a:rect b="b" l="l" r="r" t="t"/>
              <a:pathLst>
                <a:path extrusionOk="0" h="2979" w="3000">
                  <a:moveTo>
                    <a:pt x="1491" y="0"/>
                  </a:moveTo>
                  <a:cubicBezTo>
                    <a:pt x="646" y="0"/>
                    <a:pt x="0" y="646"/>
                    <a:pt x="2" y="1495"/>
                  </a:cubicBezTo>
                  <a:cubicBezTo>
                    <a:pt x="6" y="2313"/>
                    <a:pt x="622" y="2950"/>
                    <a:pt x="1437" y="2977"/>
                  </a:cubicBezTo>
                  <a:cubicBezTo>
                    <a:pt x="1455" y="2978"/>
                    <a:pt x="1472" y="2978"/>
                    <a:pt x="1490" y="2978"/>
                  </a:cubicBezTo>
                  <a:cubicBezTo>
                    <a:pt x="2316" y="2978"/>
                    <a:pt x="2963" y="2353"/>
                    <a:pt x="2979" y="1523"/>
                  </a:cubicBezTo>
                  <a:cubicBezTo>
                    <a:pt x="2999" y="672"/>
                    <a:pt x="2356" y="9"/>
                    <a:pt x="1508" y="0"/>
                  </a:cubicBezTo>
                  <a:cubicBezTo>
                    <a:pt x="1502" y="0"/>
                    <a:pt x="1496" y="0"/>
                    <a:pt x="149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13" name="Google Shape;1213;p1"/>
            <p:cNvSpPr/>
            <p:nvPr/>
          </p:nvSpPr>
          <p:spPr>
            <a:xfrm>
              <a:off x="8376721" y="2993056"/>
              <a:ext cx="119023" cy="118070"/>
            </a:xfrm>
            <a:custGeom>
              <a:rect b="b" l="l" r="r" t="t"/>
              <a:pathLst>
                <a:path extrusionOk="0" h="2975" w="2999">
                  <a:moveTo>
                    <a:pt x="1510" y="0"/>
                  </a:moveTo>
                  <a:cubicBezTo>
                    <a:pt x="1504" y="0"/>
                    <a:pt x="1497" y="0"/>
                    <a:pt x="1491" y="0"/>
                  </a:cubicBezTo>
                  <a:cubicBezTo>
                    <a:pt x="642" y="12"/>
                    <a:pt x="1" y="674"/>
                    <a:pt x="21" y="1525"/>
                  </a:cubicBezTo>
                  <a:cubicBezTo>
                    <a:pt x="41" y="2341"/>
                    <a:pt x="670" y="2963"/>
                    <a:pt x="1489" y="2974"/>
                  </a:cubicBezTo>
                  <a:cubicBezTo>
                    <a:pt x="1496" y="2975"/>
                    <a:pt x="1502" y="2975"/>
                    <a:pt x="1509" y="2975"/>
                  </a:cubicBezTo>
                  <a:cubicBezTo>
                    <a:pt x="2351" y="2975"/>
                    <a:pt x="2998" y="2332"/>
                    <a:pt x="2998" y="1487"/>
                  </a:cubicBezTo>
                  <a:cubicBezTo>
                    <a:pt x="2998" y="644"/>
                    <a:pt x="2352" y="0"/>
                    <a:pt x="151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14" name="Google Shape;1214;p1"/>
            <p:cNvSpPr/>
            <p:nvPr/>
          </p:nvSpPr>
          <p:spPr>
            <a:xfrm>
              <a:off x="8629179" y="2993056"/>
              <a:ext cx="118983" cy="118150"/>
            </a:xfrm>
            <a:custGeom>
              <a:rect b="b" l="l" r="r" t="t"/>
              <a:pathLst>
                <a:path extrusionOk="0" h="2977" w="2998">
                  <a:moveTo>
                    <a:pt x="1507" y="0"/>
                  </a:moveTo>
                  <a:cubicBezTo>
                    <a:pt x="1502" y="0"/>
                    <a:pt x="1498" y="0"/>
                    <a:pt x="1493" y="0"/>
                  </a:cubicBezTo>
                  <a:cubicBezTo>
                    <a:pt x="642" y="9"/>
                    <a:pt x="0" y="671"/>
                    <a:pt x="20" y="1519"/>
                  </a:cubicBezTo>
                  <a:cubicBezTo>
                    <a:pt x="37" y="2351"/>
                    <a:pt x="682" y="2977"/>
                    <a:pt x="1508" y="2977"/>
                  </a:cubicBezTo>
                  <a:cubicBezTo>
                    <a:pt x="1525" y="2977"/>
                    <a:pt x="1543" y="2976"/>
                    <a:pt x="1561" y="2976"/>
                  </a:cubicBezTo>
                  <a:cubicBezTo>
                    <a:pt x="2376" y="2950"/>
                    <a:pt x="2992" y="2314"/>
                    <a:pt x="2996" y="1495"/>
                  </a:cubicBezTo>
                  <a:cubicBezTo>
                    <a:pt x="2997" y="648"/>
                    <a:pt x="2351" y="0"/>
                    <a:pt x="150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15" name="Google Shape;1215;p1"/>
            <p:cNvSpPr/>
            <p:nvPr/>
          </p:nvSpPr>
          <p:spPr>
            <a:xfrm>
              <a:off x="8503724" y="2868316"/>
              <a:ext cx="117435" cy="115491"/>
            </a:xfrm>
            <a:custGeom>
              <a:rect b="b" l="l" r="r" t="t"/>
              <a:pathLst>
                <a:path extrusionOk="0" h="2910" w="2959">
                  <a:moveTo>
                    <a:pt x="1495" y="1"/>
                  </a:moveTo>
                  <a:cubicBezTo>
                    <a:pt x="691" y="1"/>
                    <a:pt x="70" y="581"/>
                    <a:pt x="36" y="1379"/>
                  </a:cubicBezTo>
                  <a:cubicBezTo>
                    <a:pt x="0" y="2240"/>
                    <a:pt x="620" y="2899"/>
                    <a:pt x="1473" y="2909"/>
                  </a:cubicBezTo>
                  <a:cubicBezTo>
                    <a:pt x="1478" y="2909"/>
                    <a:pt x="1483" y="2909"/>
                    <a:pt x="1487" y="2909"/>
                  </a:cubicBezTo>
                  <a:cubicBezTo>
                    <a:pt x="2301" y="2909"/>
                    <a:pt x="2927" y="2300"/>
                    <a:pt x="2943" y="1490"/>
                  </a:cubicBezTo>
                  <a:cubicBezTo>
                    <a:pt x="2959" y="666"/>
                    <a:pt x="2358" y="26"/>
                    <a:pt x="1545" y="1"/>
                  </a:cubicBezTo>
                  <a:cubicBezTo>
                    <a:pt x="1529" y="1"/>
                    <a:pt x="1512" y="1"/>
                    <a:pt x="149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16" name="Google Shape;1216;p1"/>
            <p:cNvSpPr/>
            <p:nvPr/>
          </p:nvSpPr>
          <p:spPr>
            <a:xfrm>
              <a:off x="8251743" y="2868236"/>
              <a:ext cx="116761" cy="115451"/>
            </a:xfrm>
            <a:custGeom>
              <a:rect b="b" l="l" r="r" t="t"/>
              <a:pathLst>
                <a:path extrusionOk="0" h="2909" w="2942">
                  <a:moveTo>
                    <a:pt x="1486" y="0"/>
                  </a:moveTo>
                  <a:cubicBezTo>
                    <a:pt x="678" y="0"/>
                    <a:pt x="54" y="597"/>
                    <a:pt x="28" y="1401"/>
                  </a:cubicBezTo>
                  <a:cubicBezTo>
                    <a:pt x="1" y="2259"/>
                    <a:pt x="631" y="2908"/>
                    <a:pt x="1481" y="2908"/>
                  </a:cubicBezTo>
                  <a:cubicBezTo>
                    <a:pt x="1482" y="2908"/>
                    <a:pt x="1484" y="2908"/>
                    <a:pt x="1486" y="2908"/>
                  </a:cubicBezTo>
                  <a:cubicBezTo>
                    <a:pt x="2311" y="2907"/>
                    <a:pt x="2927" y="2294"/>
                    <a:pt x="2934" y="1470"/>
                  </a:cubicBezTo>
                  <a:cubicBezTo>
                    <a:pt x="2942" y="646"/>
                    <a:pt x="2333" y="16"/>
                    <a:pt x="1515" y="0"/>
                  </a:cubicBezTo>
                  <a:cubicBezTo>
                    <a:pt x="1505" y="0"/>
                    <a:pt x="1496" y="0"/>
                    <a:pt x="148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17" name="Google Shape;1217;p1"/>
            <p:cNvSpPr/>
            <p:nvPr/>
          </p:nvSpPr>
          <p:spPr>
            <a:xfrm>
              <a:off x="7998690" y="2868236"/>
              <a:ext cx="118467" cy="115451"/>
            </a:xfrm>
            <a:custGeom>
              <a:rect b="b" l="l" r="r" t="t"/>
              <a:pathLst>
                <a:path extrusionOk="0" h="2909" w="2985">
                  <a:moveTo>
                    <a:pt x="1507" y="0"/>
                  </a:moveTo>
                  <a:cubicBezTo>
                    <a:pt x="717" y="0"/>
                    <a:pt x="94" y="570"/>
                    <a:pt x="49" y="1352"/>
                  </a:cubicBezTo>
                  <a:cubicBezTo>
                    <a:pt x="0" y="2207"/>
                    <a:pt x="610" y="2887"/>
                    <a:pt x="1456" y="2908"/>
                  </a:cubicBezTo>
                  <a:cubicBezTo>
                    <a:pt x="1469" y="2909"/>
                    <a:pt x="1483" y="2909"/>
                    <a:pt x="1496" y="2909"/>
                  </a:cubicBezTo>
                  <a:cubicBezTo>
                    <a:pt x="2300" y="2909"/>
                    <a:pt x="2926" y="2320"/>
                    <a:pt x="2954" y="1519"/>
                  </a:cubicBezTo>
                  <a:cubicBezTo>
                    <a:pt x="2985" y="688"/>
                    <a:pt x="2399" y="42"/>
                    <a:pt x="1583" y="2"/>
                  </a:cubicBezTo>
                  <a:cubicBezTo>
                    <a:pt x="1557" y="1"/>
                    <a:pt x="1532" y="0"/>
                    <a:pt x="150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18" name="Google Shape;1218;p1"/>
            <p:cNvSpPr/>
            <p:nvPr/>
          </p:nvSpPr>
          <p:spPr>
            <a:xfrm>
              <a:off x="7747700" y="2868276"/>
              <a:ext cx="116046" cy="115411"/>
            </a:xfrm>
            <a:custGeom>
              <a:rect b="b" l="l" r="r" t="t"/>
              <a:pathLst>
                <a:path extrusionOk="0" h="2908" w="2924">
                  <a:moveTo>
                    <a:pt x="1473" y="1"/>
                  </a:moveTo>
                  <a:cubicBezTo>
                    <a:pt x="654" y="1"/>
                    <a:pt x="30" y="609"/>
                    <a:pt x="16" y="1422"/>
                  </a:cubicBezTo>
                  <a:cubicBezTo>
                    <a:pt x="0" y="2266"/>
                    <a:pt x="630" y="2907"/>
                    <a:pt x="1470" y="2907"/>
                  </a:cubicBezTo>
                  <a:cubicBezTo>
                    <a:pt x="1479" y="2907"/>
                    <a:pt x="1487" y="2907"/>
                    <a:pt x="1496" y="2907"/>
                  </a:cubicBezTo>
                  <a:cubicBezTo>
                    <a:pt x="2314" y="2896"/>
                    <a:pt x="2924" y="2271"/>
                    <a:pt x="2922" y="1448"/>
                  </a:cubicBezTo>
                  <a:cubicBezTo>
                    <a:pt x="2916" y="622"/>
                    <a:pt x="2306" y="7"/>
                    <a:pt x="1484" y="1"/>
                  </a:cubicBezTo>
                  <a:cubicBezTo>
                    <a:pt x="1480" y="1"/>
                    <a:pt x="1476" y="1"/>
                    <a:pt x="147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19" name="Google Shape;1219;p1"/>
            <p:cNvSpPr/>
            <p:nvPr/>
          </p:nvSpPr>
          <p:spPr>
            <a:xfrm>
              <a:off x="7495203" y="2868157"/>
              <a:ext cx="116165" cy="115530"/>
            </a:xfrm>
            <a:custGeom>
              <a:rect b="b" l="l" r="r" t="t"/>
              <a:pathLst>
                <a:path extrusionOk="0" h="2911" w="2927">
                  <a:moveTo>
                    <a:pt x="1480" y="1"/>
                  </a:moveTo>
                  <a:cubicBezTo>
                    <a:pt x="663" y="1"/>
                    <a:pt x="36" y="607"/>
                    <a:pt x="20" y="1419"/>
                  </a:cubicBezTo>
                  <a:cubicBezTo>
                    <a:pt x="0" y="2267"/>
                    <a:pt x="631" y="2910"/>
                    <a:pt x="1472" y="2910"/>
                  </a:cubicBezTo>
                  <a:cubicBezTo>
                    <a:pt x="1479" y="2910"/>
                    <a:pt x="1487" y="2910"/>
                    <a:pt x="1494" y="2910"/>
                  </a:cubicBezTo>
                  <a:cubicBezTo>
                    <a:pt x="2317" y="2900"/>
                    <a:pt x="2927" y="2279"/>
                    <a:pt x="2927" y="1455"/>
                  </a:cubicBezTo>
                  <a:cubicBezTo>
                    <a:pt x="2925" y="630"/>
                    <a:pt x="2315" y="13"/>
                    <a:pt x="1492" y="1"/>
                  </a:cubicBezTo>
                  <a:cubicBezTo>
                    <a:pt x="1488" y="1"/>
                    <a:pt x="1484" y="1"/>
                    <a:pt x="148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20" name="Google Shape;1220;p1"/>
            <p:cNvSpPr/>
            <p:nvPr/>
          </p:nvSpPr>
          <p:spPr>
            <a:xfrm>
              <a:off x="7242706" y="2868236"/>
              <a:ext cx="116642" cy="115372"/>
            </a:xfrm>
            <a:custGeom>
              <a:rect b="b" l="l" r="r" t="t"/>
              <a:pathLst>
                <a:path extrusionOk="0" h="2907" w="2939">
                  <a:moveTo>
                    <a:pt x="1483" y="0"/>
                  </a:moveTo>
                  <a:cubicBezTo>
                    <a:pt x="675" y="0"/>
                    <a:pt x="49" y="597"/>
                    <a:pt x="25" y="1401"/>
                  </a:cubicBezTo>
                  <a:cubicBezTo>
                    <a:pt x="0" y="2257"/>
                    <a:pt x="630" y="2907"/>
                    <a:pt x="1482" y="2907"/>
                  </a:cubicBezTo>
                  <a:cubicBezTo>
                    <a:pt x="1483" y="2907"/>
                    <a:pt x="1484" y="2907"/>
                    <a:pt x="1484" y="2907"/>
                  </a:cubicBezTo>
                  <a:cubicBezTo>
                    <a:pt x="2311" y="2905"/>
                    <a:pt x="2925" y="2294"/>
                    <a:pt x="2933" y="1469"/>
                  </a:cubicBezTo>
                  <a:cubicBezTo>
                    <a:pt x="2938" y="646"/>
                    <a:pt x="2330" y="16"/>
                    <a:pt x="1512" y="0"/>
                  </a:cubicBezTo>
                  <a:cubicBezTo>
                    <a:pt x="1502" y="0"/>
                    <a:pt x="1493" y="0"/>
                    <a:pt x="148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21" name="Google Shape;1221;p1"/>
            <p:cNvSpPr/>
            <p:nvPr/>
          </p:nvSpPr>
          <p:spPr>
            <a:xfrm>
              <a:off x="6991121" y="2868276"/>
              <a:ext cx="116800" cy="115530"/>
            </a:xfrm>
            <a:custGeom>
              <a:rect b="b" l="l" r="r" t="t"/>
              <a:pathLst>
                <a:path extrusionOk="0" h="2911" w="2943">
                  <a:moveTo>
                    <a:pt x="1457" y="1"/>
                  </a:moveTo>
                  <a:cubicBezTo>
                    <a:pt x="1447" y="1"/>
                    <a:pt x="1436" y="1"/>
                    <a:pt x="1425" y="1"/>
                  </a:cubicBezTo>
                  <a:cubicBezTo>
                    <a:pt x="609" y="17"/>
                    <a:pt x="0" y="650"/>
                    <a:pt x="9" y="1474"/>
                  </a:cubicBezTo>
                  <a:cubicBezTo>
                    <a:pt x="16" y="2297"/>
                    <a:pt x="634" y="2907"/>
                    <a:pt x="1460" y="2910"/>
                  </a:cubicBezTo>
                  <a:cubicBezTo>
                    <a:pt x="2314" y="2910"/>
                    <a:pt x="2943" y="2260"/>
                    <a:pt x="2916" y="1400"/>
                  </a:cubicBezTo>
                  <a:cubicBezTo>
                    <a:pt x="2888" y="595"/>
                    <a:pt x="2266" y="1"/>
                    <a:pt x="145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22" name="Google Shape;1222;p1"/>
            <p:cNvSpPr/>
            <p:nvPr/>
          </p:nvSpPr>
          <p:spPr>
            <a:xfrm>
              <a:off x="6737671" y="2868276"/>
              <a:ext cx="117554" cy="115411"/>
            </a:xfrm>
            <a:custGeom>
              <a:rect b="b" l="l" r="r" t="t"/>
              <a:pathLst>
                <a:path extrusionOk="0" h="2908" w="2962">
                  <a:moveTo>
                    <a:pt x="1498" y="0"/>
                  </a:moveTo>
                  <a:cubicBezTo>
                    <a:pt x="693" y="0"/>
                    <a:pt x="73" y="581"/>
                    <a:pt x="38" y="1378"/>
                  </a:cubicBezTo>
                  <a:cubicBezTo>
                    <a:pt x="0" y="2238"/>
                    <a:pt x="620" y="2899"/>
                    <a:pt x="1473" y="2907"/>
                  </a:cubicBezTo>
                  <a:cubicBezTo>
                    <a:pt x="1479" y="2907"/>
                    <a:pt x="1486" y="2907"/>
                    <a:pt x="1493" y="2907"/>
                  </a:cubicBezTo>
                  <a:cubicBezTo>
                    <a:pt x="2304" y="2907"/>
                    <a:pt x="2928" y="2301"/>
                    <a:pt x="2944" y="1494"/>
                  </a:cubicBezTo>
                  <a:cubicBezTo>
                    <a:pt x="2961" y="667"/>
                    <a:pt x="2362" y="27"/>
                    <a:pt x="1548" y="1"/>
                  </a:cubicBezTo>
                  <a:cubicBezTo>
                    <a:pt x="1531" y="0"/>
                    <a:pt x="1515" y="0"/>
                    <a:pt x="149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23" name="Google Shape;1223;p1"/>
            <p:cNvSpPr/>
            <p:nvPr/>
          </p:nvSpPr>
          <p:spPr>
            <a:xfrm>
              <a:off x="6486483" y="2868276"/>
              <a:ext cx="116919" cy="115530"/>
            </a:xfrm>
            <a:custGeom>
              <a:rect b="b" l="l" r="r" t="t"/>
              <a:pathLst>
                <a:path extrusionOk="0" h="2911" w="2946">
                  <a:moveTo>
                    <a:pt x="1460" y="1"/>
                  </a:moveTo>
                  <a:cubicBezTo>
                    <a:pt x="1450" y="1"/>
                    <a:pt x="1439" y="1"/>
                    <a:pt x="1428" y="1"/>
                  </a:cubicBezTo>
                  <a:cubicBezTo>
                    <a:pt x="609" y="17"/>
                    <a:pt x="0" y="650"/>
                    <a:pt x="12" y="1474"/>
                  </a:cubicBezTo>
                  <a:cubicBezTo>
                    <a:pt x="19" y="2297"/>
                    <a:pt x="636" y="2907"/>
                    <a:pt x="1462" y="2910"/>
                  </a:cubicBezTo>
                  <a:cubicBezTo>
                    <a:pt x="2317" y="2910"/>
                    <a:pt x="2946" y="2260"/>
                    <a:pt x="2918" y="1400"/>
                  </a:cubicBezTo>
                  <a:cubicBezTo>
                    <a:pt x="2891" y="595"/>
                    <a:pt x="2269" y="1"/>
                    <a:pt x="146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24" name="Google Shape;1224;p1"/>
            <p:cNvSpPr/>
            <p:nvPr/>
          </p:nvSpPr>
          <p:spPr>
            <a:xfrm>
              <a:off x="6234105" y="2868276"/>
              <a:ext cx="116165" cy="115411"/>
            </a:xfrm>
            <a:custGeom>
              <a:rect b="b" l="l" r="r" t="t"/>
              <a:pathLst>
                <a:path extrusionOk="0" h="2908" w="2927">
                  <a:moveTo>
                    <a:pt x="1469" y="1"/>
                  </a:moveTo>
                  <a:cubicBezTo>
                    <a:pt x="648" y="1"/>
                    <a:pt x="24" y="610"/>
                    <a:pt x="14" y="1426"/>
                  </a:cubicBezTo>
                  <a:cubicBezTo>
                    <a:pt x="1" y="2248"/>
                    <a:pt x="607" y="2886"/>
                    <a:pt x="1421" y="2907"/>
                  </a:cubicBezTo>
                  <a:cubicBezTo>
                    <a:pt x="1437" y="2908"/>
                    <a:pt x="1453" y="2908"/>
                    <a:pt x="1469" y="2908"/>
                  </a:cubicBezTo>
                  <a:cubicBezTo>
                    <a:pt x="2300" y="2908"/>
                    <a:pt x="2927" y="2281"/>
                    <a:pt x="2920" y="1445"/>
                  </a:cubicBezTo>
                  <a:cubicBezTo>
                    <a:pt x="2917" y="619"/>
                    <a:pt x="2300" y="5"/>
                    <a:pt x="1475" y="1"/>
                  </a:cubicBezTo>
                  <a:cubicBezTo>
                    <a:pt x="1473" y="1"/>
                    <a:pt x="1471" y="1"/>
                    <a:pt x="146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25" name="Google Shape;1225;p1"/>
            <p:cNvSpPr/>
            <p:nvPr/>
          </p:nvSpPr>
          <p:spPr>
            <a:xfrm>
              <a:off x="5982084" y="2868236"/>
              <a:ext cx="116562" cy="115451"/>
            </a:xfrm>
            <a:custGeom>
              <a:rect b="b" l="l" r="r" t="t"/>
              <a:pathLst>
                <a:path extrusionOk="0" h="2909" w="2937">
                  <a:moveTo>
                    <a:pt x="1465" y="1"/>
                  </a:moveTo>
                  <a:cubicBezTo>
                    <a:pt x="633" y="1"/>
                    <a:pt x="10" y="613"/>
                    <a:pt x="6" y="1447"/>
                  </a:cubicBezTo>
                  <a:cubicBezTo>
                    <a:pt x="0" y="2271"/>
                    <a:pt x="612" y="2897"/>
                    <a:pt x="1431" y="2908"/>
                  </a:cubicBezTo>
                  <a:cubicBezTo>
                    <a:pt x="1440" y="2908"/>
                    <a:pt x="1448" y="2908"/>
                    <a:pt x="1457" y="2908"/>
                  </a:cubicBezTo>
                  <a:cubicBezTo>
                    <a:pt x="2267" y="2908"/>
                    <a:pt x="2891" y="2310"/>
                    <a:pt x="2912" y="1502"/>
                  </a:cubicBezTo>
                  <a:cubicBezTo>
                    <a:pt x="2937" y="680"/>
                    <a:pt x="2340" y="31"/>
                    <a:pt x="1528" y="2"/>
                  </a:cubicBezTo>
                  <a:cubicBezTo>
                    <a:pt x="1507" y="1"/>
                    <a:pt x="1486" y="1"/>
                    <a:pt x="146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26" name="Google Shape;1226;p1"/>
            <p:cNvSpPr/>
            <p:nvPr/>
          </p:nvSpPr>
          <p:spPr>
            <a:xfrm>
              <a:off x="8756777" y="2868276"/>
              <a:ext cx="116205" cy="115411"/>
            </a:xfrm>
            <a:custGeom>
              <a:rect b="b" l="l" r="r" t="t"/>
              <a:pathLst>
                <a:path extrusionOk="0" h="2908" w="2928">
                  <a:moveTo>
                    <a:pt x="1466" y="1"/>
                  </a:moveTo>
                  <a:cubicBezTo>
                    <a:pt x="649" y="1"/>
                    <a:pt x="28" y="610"/>
                    <a:pt x="17" y="1423"/>
                  </a:cubicBezTo>
                  <a:cubicBezTo>
                    <a:pt x="1" y="2247"/>
                    <a:pt x="606" y="2884"/>
                    <a:pt x="1418" y="2907"/>
                  </a:cubicBezTo>
                  <a:cubicBezTo>
                    <a:pt x="1435" y="2908"/>
                    <a:pt x="1451" y="2908"/>
                    <a:pt x="1467" y="2908"/>
                  </a:cubicBezTo>
                  <a:cubicBezTo>
                    <a:pt x="2301" y="2908"/>
                    <a:pt x="2927" y="2283"/>
                    <a:pt x="2924" y="1446"/>
                  </a:cubicBezTo>
                  <a:cubicBezTo>
                    <a:pt x="2919" y="621"/>
                    <a:pt x="2306" y="8"/>
                    <a:pt x="1481" y="1"/>
                  </a:cubicBezTo>
                  <a:cubicBezTo>
                    <a:pt x="1476" y="1"/>
                    <a:pt x="1471" y="1"/>
                    <a:pt x="146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27" name="Google Shape;1227;p1"/>
            <p:cNvSpPr/>
            <p:nvPr/>
          </p:nvSpPr>
          <p:spPr>
            <a:xfrm>
              <a:off x="8630727" y="2743020"/>
              <a:ext cx="116324" cy="113546"/>
            </a:xfrm>
            <a:custGeom>
              <a:rect b="b" l="l" r="r" t="t"/>
              <a:pathLst>
                <a:path extrusionOk="0" h="2861" w="2931">
                  <a:moveTo>
                    <a:pt x="1471" y="0"/>
                  </a:moveTo>
                  <a:cubicBezTo>
                    <a:pt x="705" y="0"/>
                    <a:pt x="69" y="599"/>
                    <a:pt x="36" y="1365"/>
                  </a:cubicBezTo>
                  <a:cubicBezTo>
                    <a:pt x="0" y="2171"/>
                    <a:pt x="632" y="2846"/>
                    <a:pt x="1438" y="2861"/>
                  </a:cubicBezTo>
                  <a:cubicBezTo>
                    <a:pt x="1446" y="2861"/>
                    <a:pt x="1454" y="2861"/>
                    <a:pt x="1463" y="2861"/>
                  </a:cubicBezTo>
                  <a:cubicBezTo>
                    <a:pt x="2228" y="2861"/>
                    <a:pt x="2862" y="2261"/>
                    <a:pt x="2895" y="1496"/>
                  </a:cubicBezTo>
                  <a:cubicBezTo>
                    <a:pt x="2931" y="691"/>
                    <a:pt x="2299" y="15"/>
                    <a:pt x="1493" y="1"/>
                  </a:cubicBezTo>
                  <a:cubicBezTo>
                    <a:pt x="1486" y="0"/>
                    <a:pt x="1478" y="0"/>
                    <a:pt x="147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28" name="Google Shape;1228;p1"/>
            <p:cNvSpPr/>
            <p:nvPr/>
          </p:nvSpPr>
          <p:spPr>
            <a:xfrm>
              <a:off x="8379777" y="2743020"/>
              <a:ext cx="113705" cy="113586"/>
            </a:xfrm>
            <a:custGeom>
              <a:rect b="b" l="l" r="r" t="t"/>
              <a:pathLst>
                <a:path extrusionOk="0" h="2862" w="2865">
                  <a:moveTo>
                    <a:pt x="1429" y="0"/>
                  </a:moveTo>
                  <a:cubicBezTo>
                    <a:pt x="639" y="0"/>
                    <a:pt x="0" y="641"/>
                    <a:pt x="2" y="1434"/>
                  </a:cubicBezTo>
                  <a:cubicBezTo>
                    <a:pt x="5" y="2210"/>
                    <a:pt x="622" y="2840"/>
                    <a:pt x="1396" y="2861"/>
                  </a:cubicBezTo>
                  <a:cubicBezTo>
                    <a:pt x="1409" y="2861"/>
                    <a:pt x="1423" y="2861"/>
                    <a:pt x="1436" y="2861"/>
                  </a:cubicBezTo>
                  <a:cubicBezTo>
                    <a:pt x="2226" y="2861"/>
                    <a:pt x="2865" y="2220"/>
                    <a:pt x="2863" y="1428"/>
                  </a:cubicBezTo>
                  <a:cubicBezTo>
                    <a:pt x="2862" y="651"/>
                    <a:pt x="2245" y="21"/>
                    <a:pt x="1469" y="1"/>
                  </a:cubicBezTo>
                  <a:cubicBezTo>
                    <a:pt x="1455" y="0"/>
                    <a:pt x="1442" y="0"/>
                    <a:pt x="142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29" name="Google Shape;1229;p1"/>
            <p:cNvSpPr/>
            <p:nvPr/>
          </p:nvSpPr>
          <p:spPr>
            <a:xfrm>
              <a:off x="8127439" y="2743020"/>
              <a:ext cx="113863" cy="113586"/>
            </a:xfrm>
            <a:custGeom>
              <a:rect b="b" l="l" r="r" t="t"/>
              <a:pathLst>
                <a:path extrusionOk="0" h="2862" w="2869">
                  <a:moveTo>
                    <a:pt x="1435" y="0"/>
                  </a:moveTo>
                  <a:cubicBezTo>
                    <a:pt x="641" y="0"/>
                    <a:pt x="1" y="644"/>
                    <a:pt x="4" y="1439"/>
                  </a:cubicBezTo>
                  <a:cubicBezTo>
                    <a:pt x="9" y="2231"/>
                    <a:pt x="650" y="2861"/>
                    <a:pt x="1435" y="2861"/>
                  </a:cubicBezTo>
                  <a:cubicBezTo>
                    <a:pt x="1450" y="2861"/>
                    <a:pt x="1466" y="2861"/>
                    <a:pt x="1482" y="2861"/>
                  </a:cubicBezTo>
                  <a:cubicBezTo>
                    <a:pt x="2255" y="2836"/>
                    <a:pt x="2868" y="2200"/>
                    <a:pt x="2864" y="1423"/>
                  </a:cubicBezTo>
                  <a:cubicBezTo>
                    <a:pt x="2861" y="648"/>
                    <a:pt x="2241" y="18"/>
                    <a:pt x="1466" y="1"/>
                  </a:cubicBezTo>
                  <a:cubicBezTo>
                    <a:pt x="1456" y="0"/>
                    <a:pt x="1445" y="0"/>
                    <a:pt x="143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30" name="Google Shape;1230;p1"/>
            <p:cNvSpPr/>
            <p:nvPr/>
          </p:nvSpPr>
          <p:spPr>
            <a:xfrm>
              <a:off x="7873909" y="2743020"/>
              <a:ext cx="115173" cy="113546"/>
            </a:xfrm>
            <a:custGeom>
              <a:rect b="b" l="l" r="r" t="t"/>
              <a:pathLst>
                <a:path extrusionOk="0" h="2861" w="2902">
                  <a:moveTo>
                    <a:pt x="1465" y="0"/>
                  </a:moveTo>
                  <a:cubicBezTo>
                    <a:pt x="1456" y="0"/>
                    <a:pt x="1448" y="0"/>
                    <a:pt x="1439" y="1"/>
                  </a:cubicBezTo>
                  <a:cubicBezTo>
                    <a:pt x="635" y="15"/>
                    <a:pt x="1" y="691"/>
                    <a:pt x="37" y="1496"/>
                  </a:cubicBezTo>
                  <a:cubicBezTo>
                    <a:pt x="71" y="2260"/>
                    <a:pt x="703" y="2861"/>
                    <a:pt x="1465" y="2861"/>
                  </a:cubicBezTo>
                  <a:cubicBezTo>
                    <a:pt x="1474" y="2861"/>
                    <a:pt x="1483" y="2861"/>
                    <a:pt x="1492" y="2861"/>
                  </a:cubicBezTo>
                  <a:cubicBezTo>
                    <a:pt x="2268" y="2848"/>
                    <a:pt x="2890" y="2222"/>
                    <a:pt x="2894" y="1444"/>
                  </a:cubicBezTo>
                  <a:cubicBezTo>
                    <a:pt x="2901" y="645"/>
                    <a:pt x="2262" y="0"/>
                    <a:pt x="146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31" name="Google Shape;1231;p1"/>
            <p:cNvSpPr/>
            <p:nvPr/>
          </p:nvSpPr>
          <p:spPr>
            <a:xfrm>
              <a:off x="7622404" y="2743020"/>
              <a:ext cx="114975" cy="113546"/>
            </a:xfrm>
            <a:custGeom>
              <a:rect b="b" l="l" r="r" t="t"/>
              <a:pathLst>
                <a:path extrusionOk="0" h="2861" w="2897">
                  <a:moveTo>
                    <a:pt x="1444" y="1"/>
                  </a:moveTo>
                  <a:cubicBezTo>
                    <a:pt x="1443" y="1"/>
                    <a:pt x="1442" y="1"/>
                    <a:pt x="1441" y="1"/>
                  </a:cubicBezTo>
                  <a:cubicBezTo>
                    <a:pt x="665" y="5"/>
                    <a:pt x="32" y="622"/>
                    <a:pt x="18" y="1398"/>
                  </a:cubicBezTo>
                  <a:cubicBezTo>
                    <a:pt x="1" y="2204"/>
                    <a:pt x="648" y="2861"/>
                    <a:pt x="1452" y="2861"/>
                  </a:cubicBezTo>
                  <a:cubicBezTo>
                    <a:pt x="1453" y="2861"/>
                    <a:pt x="1454" y="2861"/>
                    <a:pt x="1454" y="2861"/>
                  </a:cubicBezTo>
                  <a:cubicBezTo>
                    <a:pt x="2229" y="2859"/>
                    <a:pt x="2862" y="2239"/>
                    <a:pt x="2878" y="1465"/>
                  </a:cubicBezTo>
                  <a:cubicBezTo>
                    <a:pt x="2897" y="658"/>
                    <a:pt x="2249" y="1"/>
                    <a:pt x="144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32" name="Google Shape;1232;p1"/>
            <p:cNvSpPr/>
            <p:nvPr/>
          </p:nvSpPr>
          <p:spPr>
            <a:xfrm>
              <a:off x="7369272" y="2743020"/>
              <a:ext cx="116483" cy="113586"/>
            </a:xfrm>
            <a:custGeom>
              <a:rect b="b" l="l" r="r" t="t"/>
              <a:pathLst>
                <a:path extrusionOk="0" h="2862" w="2935">
                  <a:moveTo>
                    <a:pt x="1472" y="0"/>
                  </a:moveTo>
                  <a:cubicBezTo>
                    <a:pt x="708" y="0"/>
                    <a:pt x="74" y="601"/>
                    <a:pt x="38" y="1362"/>
                  </a:cubicBezTo>
                  <a:cubicBezTo>
                    <a:pt x="1" y="2167"/>
                    <a:pt x="632" y="2845"/>
                    <a:pt x="1437" y="2861"/>
                  </a:cubicBezTo>
                  <a:cubicBezTo>
                    <a:pt x="1449" y="2861"/>
                    <a:pt x="1461" y="2861"/>
                    <a:pt x="1472" y="2861"/>
                  </a:cubicBezTo>
                  <a:cubicBezTo>
                    <a:pt x="2232" y="2861"/>
                    <a:pt x="2861" y="2262"/>
                    <a:pt x="2897" y="1501"/>
                  </a:cubicBezTo>
                  <a:cubicBezTo>
                    <a:pt x="2935" y="694"/>
                    <a:pt x="2304" y="16"/>
                    <a:pt x="1500" y="1"/>
                  </a:cubicBezTo>
                  <a:cubicBezTo>
                    <a:pt x="1490" y="0"/>
                    <a:pt x="1481" y="0"/>
                    <a:pt x="147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33" name="Google Shape;1233;p1"/>
            <p:cNvSpPr/>
            <p:nvPr/>
          </p:nvSpPr>
          <p:spPr>
            <a:xfrm>
              <a:off x="7117132" y="2743020"/>
              <a:ext cx="116126" cy="113546"/>
            </a:xfrm>
            <a:custGeom>
              <a:rect b="b" l="l" r="r" t="t"/>
              <a:pathLst>
                <a:path extrusionOk="0" h="2861" w="2926">
                  <a:moveTo>
                    <a:pt x="1466" y="0"/>
                  </a:moveTo>
                  <a:cubicBezTo>
                    <a:pt x="697" y="0"/>
                    <a:pt x="63" y="604"/>
                    <a:pt x="34" y="1373"/>
                  </a:cubicBezTo>
                  <a:cubicBezTo>
                    <a:pt x="1" y="2180"/>
                    <a:pt x="638" y="2849"/>
                    <a:pt x="1444" y="2861"/>
                  </a:cubicBezTo>
                  <a:cubicBezTo>
                    <a:pt x="1452" y="2861"/>
                    <a:pt x="1459" y="2861"/>
                    <a:pt x="1466" y="2861"/>
                  </a:cubicBezTo>
                  <a:cubicBezTo>
                    <a:pt x="2235" y="2861"/>
                    <a:pt x="2864" y="2255"/>
                    <a:pt x="2893" y="1488"/>
                  </a:cubicBezTo>
                  <a:cubicBezTo>
                    <a:pt x="2926" y="681"/>
                    <a:pt x="2288" y="12"/>
                    <a:pt x="1482" y="1"/>
                  </a:cubicBezTo>
                  <a:cubicBezTo>
                    <a:pt x="1477" y="0"/>
                    <a:pt x="1471" y="0"/>
                    <a:pt x="146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34" name="Google Shape;1234;p1"/>
            <p:cNvSpPr/>
            <p:nvPr/>
          </p:nvSpPr>
          <p:spPr>
            <a:xfrm>
              <a:off x="6864753" y="2743059"/>
              <a:ext cx="116205" cy="113586"/>
            </a:xfrm>
            <a:custGeom>
              <a:rect b="b" l="l" r="r" t="t"/>
              <a:pathLst>
                <a:path extrusionOk="0" h="2862" w="2928">
                  <a:moveTo>
                    <a:pt x="1466" y="0"/>
                  </a:moveTo>
                  <a:cubicBezTo>
                    <a:pt x="706" y="0"/>
                    <a:pt x="69" y="601"/>
                    <a:pt x="35" y="1370"/>
                  </a:cubicBezTo>
                  <a:cubicBezTo>
                    <a:pt x="1" y="2177"/>
                    <a:pt x="637" y="2850"/>
                    <a:pt x="1443" y="2861"/>
                  </a:cubicBezTo>
                  <a:cubicBezTo>
                    <a:pt x="1450" y="2861"/>
                    <a:pt x="1458" y="2861"/>
                    <a:pt x="1465" y="2861"/>
                  </a:cubicBezTo>
                  <a:cubicBezTo>
                    <a:pt x="2231" y="2861"/>
                    <a:pt x="2864" y="2260"/>
                    <a:pt x="2897" y="1494"/>
                  </a:cubicBezTo>
                  <a:cubicBezTo>
                    <a:pt x="2927" y="718"/>
                    <a:pt x="2339" y="56"/>
                    <a:pt x="1567" y="4"/>
                  </a:cubicBezTo>
                  <a:cubicBezTo>
                    <a:pt x="1533" y="1"/>
                    <a:pt x="1499" y="0"/>
                    <a:pt x="146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35" name="Google Shape;1235;p1"/>
            <p:cNvSpPr/>
            <p:nvPr/>
          </p:nvSpPr>
          <p:spPr>
            <a:xfrm>
              <a:off x="6613526" y="2743020"/>
              <a:ext cx="114260" cy="113586"/>
            </a:xfrm>
            <a:custGeom>
              <a:rect b="b" l="l" r="r" t="t"/>
              <a:pathLst>
                <a:path extrusionOk="0" h="2862" w="2879">
                  <a:moveTo>
                    <a:pt x="1445" y="0"/>
                  </a:moveTo>
                  <a:cubicBezTo>
                    <a:pt x="645" y="0"/>
                    <a:pt x="1" y="644"/>
                    <a:pt x="9" y="1446"/>
                  </a:cubicBezTo>
                  <a:cubicBezTo>
                    <a:pt x="15" y="2235"/>
                    <a:pt x="658" y="2862"/>
                    <a:pt x="1441" y="2862"/>
                  </a:cubicBezTo>
                  <a:cubicBezTo>
                    <a:pt x="1458" y="2862"/>
                    <a:pt x="1476" y="2861"/>
                    <a:pt x="1494" y="2861"/>
                  </a:cubicBezTo>
                  <a:cubicBezTo>
                    <a:pt x="2268" y="2833"/>
                    <a:pt x="2878" y="2193"/>
                    <a:pt x="2869" y="1415"/>
                  </a:cubicBezTo>
                  <a:cubicBezTo>
                    <a:pt x="2862" y="642"/>
                    <a:pt x="2241" y="14"/>
                    <a:pt x="1466" y="1"/>
                  </a:cubicBezTo>
                  <a:cubicBezTo>
                    <a:pt x="1459" y="0"/>
                    <a:pt x="1452" y="0"/>
                    <a:pt x="144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36" name="Google Shape;1236;p1"/>
            <p:cNvSpPr/>
            <p:nvPr/>
          </p:nvSpPr>
          <p:spPr>
            <a:xfrm>
              <a:off x="6360909" y="2743020"/>
              <a:ext cx="115014" cy="113546"/>
            </a:xfrm>
            <a:custGeom>
              <a:rect b="b" l="l" r="r" t="t"/>
              <a:pathLst>
                <a:path extrusionOk="0" h="2861" w="2898">
                  <a:moveTo>
                    <a:pt x="1446" y="1"/>
                  </a:moveTo>
                  <a:cubicBezTo>
                    <a:pt x="1445" y="1"/>
                    <a:pt x="1444" y="1"/>
                    <a:pt x="1443" y="1"/>
                  </a:cubicBezTo>
                  <a:cubicBezTo>
                    <a:pt x="666" y="5"/>
                    <a:pt x="37" y="622"/>
                    <a:pt x="20" y="1398"/>
                  </a:cubicBezTo>
                  <a:cubicBezTo>
                    <a:pt x="1" y="2204"/>
                    <a:pt x="648" y="2861"/>
                    <a:pt x="1454" y="2861"/>
                  </a:cubicBezTo>
                  <a:cubicBezTo>
                    <a:pt x="1454" y="2861"/>
                    <a:pt x="1455" y="2861"/>
                    <a:pt x="1456" y="2861"/>
                  </a:cubicBezTo>
                  <a:cubicBezTo>
                    <a:pt x="2231" y="2859"/>
                    <a:pt x="2862" y="2239"/>
                    <a:pt x="2880" y="1465"/>
                  </a:cubicBezTo>
                  <a:cubicBezTo>
                    <a:pt x="2897" y="658"/>
                    <a:pt x="2250" y="1"/>
                    <a:pt x="144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37" name="Google Shape;1237;p1"/>
            <p:cNvSpPr/>
            <p:nvPr/>
          </p:nvSpPr>
          <p:spPr>
            <a:xfrm>
              <a:off x="6108849" y="2743178"/>
              <a:ext cx="114578" cy="113625"/>
            </a:xfrm>
            <a:custGeom>
              <a:rect b="b" l="l" r="r" t="t"/>
              <a:pathLst>
                <a:path extrusionOk="0" h="2863" w="2887">
                  <a:moveTo>
                    <a:pt x="1448" y="1"/>
                  </a:moveTo>
                  <a:cubicBezTo>
                    <a:pt x="643" y="1"/>
                    <a:pt x="0" y="650"/>
                    <a:pt x="13" y="1456"/>
                  </a:cubicBezTo>
                  <a:cubicBezTo>
                    <a:pt x="26" y="2241"/>
                    <a:pt x="668" y="2862"/>
                    <a:pt x="1447" y="2862"/>
                  </a:cubicBezTo>
                  <a:cubicBezTo>
                    <a:pt x="1467" y="2862"/>
                    <a:pt x="1487" y="2862"/>
                    <a:pt x="1508" y="2861"/>
                  </a:cubicBezTo>
                  <a:cubicBezTo>
                    <a:pt x="2279" y="2826"/>
                    <a:pt x="2886" y="2182"/>
                    <a:pt x="2873" y="1404"/>
                  </a:cubicBezTo>
                  <a:cubicBezTo>
                    <a:pt x="2859" y="628"/>
                    <a:pt x="2233" y="7"/>
                    <a:pt x="1458" y="1"/>
                  </a:cubicBezTo>
                  <a:cubicBezTo>
                    <a:pt x="1455" y="1"/>
                    <a:pt x="1451" y="1"/>
                    <a:pt x="144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38" name="Google Shape;1238;p1"/>
            <p:cNvSpPr/>
            <p:nvPr/>
          </p:nvSpPr>
          <p:spPr>
            <a:xfrm>
              <a:off x="5856391" y="2743020"/>
              <a:ext cx="114975" cy="113546"/>
            </a:xfrm>
            <a:custGeom>
              <a:rect b="b" l="l" r="r" t="t"/>
              <a:pathLst>
                <a:path extrusionOk="0" h="2861" w="2897">
                  <a:moveTo>
                    <a:pt x="1446" y="1"/>
                  </a:moveTo>
                  <a:cubicBezTo>
                    <a:pt x="1445" y="1"/>
                    <a:pt x="1444" y="1"/>
                    <a:pt x="1443" y="1"/>
                  </a:cubicBezTo>
                  <a:cubicBezTo>
                    <a:pt x="666" y="5"/>
                    <a:pt x="35" y="622"/>
                    <a:pt x="20" y="1398"/>
                  </a:cubicBezTo>
                  <a:cubicBezTo>
                    <a:pt x="1" y="2204"/>
                    <a:pt x="648" y="2861"/>
                    <a:pt x="1452" y="2861"/>
                  </a:cubicBezTo>
                  <a:cubicBezTo>
                    <a:pt x="1453" y="2861"/>
                    <a:pt x="1454" y="2861"/>
                    <a:pt x="1455" y="2861"/>
                  </a:cubicBezTo>
                  <a:cubicBezTo>
                    <a:pt x="2231" y="2859"/>
                    <a:pt x="2862" y="2239"/>
                    <a:pt x="2878" y="1465"/>
                  </a:cubicBezTo>
                  <a:cubicBezTo>
                    <a:pt x="2897" y="658"/>
                    <a:pt x="2249" y="1"/>
                    <a:pt x="144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39" name="Google Shape;1239;p1"/>
            <p:cNvSpPr/>
            <p:nvPr/>
          </p:nvSpPr>
          <p:spPr>
            <a:xfrm>
              <a:off x="6487912" y="2617644"/>
              <a:ext cx="113308" cy="112117"/>
            </a:xfrm>
            <a:custGeom>
              <a:rect b="b" l="l" r="r" t="t"/>
              <a:pathLst>
                <a:path extrusionOk="0" h="2825" w="2855">
                  <a:moveTo>
                    <a:pt x="1426" y="0"/>
                  </a:moveTo>
                  <a:cubicBezTo>
                    <a:pt x="685" y="0"/>
                    <a:pt x="31" y="640"/>
                    <a:pt x="15" y="1386"/>
                  </a:cubicBezTo>
                  <a:cubicBezTo>
                    <a:pt x="1" y="2138"/>
                    <a:pt x="645" y="2808"/>
                    <a:pt x="1401" y="2824"/>
                  </a:cubicBezTo>
                  <a:cubicBezTo>
                    <a:pt x="1410" y="2824"/>
                    <a:pt x="1419" y="2825"/>
                    <a:pt x="1428" y="2825"/>
                  </a:cubicBezTo>
                  <a:cubicBezTo>
                    <a:pt x="2169" y="2825"/>
                    <a:pt x="2823" y="2185"/>
                    <a:pt x="2839" y="1438"/>
                  </a:cubicBezTo>
                  <a:cubicBezTo>
                    <a:pt x="2855" y="688"/>
                    <a:pt x="2209" y="16"/>
                    <a:pt x="1453" y="0"/>
                  </a:cubicBezTo>
                  <a:cubicBezTo>
                    <a:pt x="1444" y="0"/>
                    <a:pt x="1435" y="0"/>
                    <a:pt x="142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40" name="Google Shape;1240;p1"/>
            <p:cNvSpPr/>
            <p:nvPr/>
          </p:nvSpPr>
          <p:spPr>
            <a:xfrm>
              <a:off x="6740449" y="2617644"/>
              <a:ext cx="112633" cy="112117"/>
            </a:xfrm>
            <a:custGeom>
              <a:rect b="b" l="l" r="r" t="t"/>
              <a:pathLst>
                <a:path extrusionOk="0" h="2825" w="2838">
                  <a:moveTo>
                    <a:pt x="1420" y="0"/>
                  </a:moveTo>
                  <a:cubicBezTo>
                    <a:pt x="1417" y="0"/>
                    <a:pt x="1413" y="0"/>
                    <a:pt x="1410" y="0"/>
                  </a:cubicBezTo>
                  <a:cubicBezTo>
                    <a:pt x="656" y="8"/>
                    <a:pt x="1" y="671"/>
                    <a:pt x="8" y="1422"/>
                  </a:cubicBezTo>
                  <a:cubicBezTo>
                    <a:pt x="15" y="2171"/>
                    <a:pt x="670" y="2824"/>
                    <a:pt x="1416" y="2824"/>
                  </a:cubicBezTo>
                  <a:cubicBezTo>
                    <a:pt x="1421" y="2824"/>
                    <a:pt x="1425" y="2824"/>
                    <a:pt x="1429" y="2824"/>
                  </a:cubicBezTo>
                  <a:cubicBezTo>
                    <a:pt x="2183" y="2817"/>
                    <a:pt x="2838" y="2154"/>
                    <a:pt x="2831" y="1402"/>
                  </a:cubicBezTo>
                  <a:cubicBezTo>
                    <a:pt x="2826" y="654"/>
                    <a:pt x="2167" y="0"/>
                    <a:pt x="142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41" name="Google Shape;1241;p1"/>
            <p:cNvSpPr/>
            <p:nvPr/>
          </p:nvSpPr>
          <p:spPr>
            <a:xfrm>
              <a:off x="6991677" y="2617644"/>
              <a:ext cx="114935" cy="112236"/>
            </a:xfrm>
            <a:custGeom>
              <a:rect b="b" l="l" r="r" t="t"/>
              <a:pathLst>
                <a:path extrusionOk="0" h="2828" w="2896">
                  <a:moveTo>
                    <a:pt x="1445" y="0"/>
                  </a:moveTo>
                  <a:cubicBezTo>
                    <a:pt x="725" y="0"/>
                    <a:pt x="72" y="620"/>
                    <a:pt x="37" y="1353"/>
                  </a:cubicBezTo>
                  <a:cubicBezTo>
                    <a:pt x="1" y="2097"/>
                    <a:pt x="633" y="2788"/>
                    <a:pt x="1388" y="2826"/>
                  </a:cubicBezTo>
                  <a:cubicBezTo>
                    <a:pt x="1409" y="2827"/>
                    <a:pt x="1429" y="2827"/>
                    <a:pt x="1449" y="2827"/>
                  </a:cubicBezTo>
                  <a:cubicBezTo>
                    <a:pt x="2170" y="2827"/>
                    <a:pt x="2823" y="2210"/>
                    <a:pt x="2860" y="1474"/>
                  </a:cubicBezTo>
                  <a:cubicBezTo>
                    <a:pt x="2896" y="730"/>
                    <a:pt x="2264" y="41"/>
                    <a:pt x="1508" y="2"/>
                  </a:cubicBezTo>
                  <a:cubicBezTo>
                    <a:pt x="1487" y="1"/>
                    <a:pt x="1466" y="0"/>
                    <a:pt x="144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42" name="Google Shape;1242;p1"/>
            <p:cNvSpPr/>
            <p:nvPr/>
          </p:nvSpPr>
          <p:spPr>
            <a:xfrm>
              <a:off x="7244809" y="2617684"/>
              <a:ext cx="113228" cy="112078"/>
            </a:xfrm>
            <a:custGeom>
              <a:rect b="b" l="l" r="r" t="t"/>
              <a:pathLst>
                <a:path extrusionOk="0" h="2824" w="2853">
                  <a:moveTo>
                    <a:pt x="1431" y="0"/>
                  </a:moveTo>
                  <a:cubicBezTo>
                    <a:pt x="1421" y="0"/>
                    <a:pt x="1411" y="1"/>
                    <a:pt x="1401" y="1"/>
                  </a:cubicBezTo>
                  <a:cubicBezTo>
                    <a:pt x="648" y="15"/>
                    <a:pt x="1" y="686"/>
                    <a:pt x="15" y="1437"/>
                  </a:cubicBezTo>
                  <a:cubicBezTo>
                    <a:pt x="29" y="2182"/>
                    <a:pt x="686" y="2823"/>
                    <a:pt x="1427" y="2823"/>
                  </a:cubicBezTo>
                  <a:cubicBezTo>
                    <a:pt x="1435" y="2823"/>
                    <a:pt x="1443" y="2823"/>
                    <a:pt x="1452" y="2823"/>
                  </a:cubicBezTo>
                  <a:cubicBezTo>
                    <a:pt x="2205" y="2809"/>
                    <a:pt x="2852" y="2138"/>
                    <a:pt x="2838" y="1387"/>
                  </a:cubicBezTo>
                  <a:cubicBezTo>
                    <a:pt x="2822" y="639"/>
                    <a:pt x="2169" y="0"/>
                    <a:pt x="143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43" name="Google Shape;1243;p1"/>
            <p:cNvSpPr/>
            <p:nvPr/>
          </p:nvSpPr>
          <p:spPr>
            <a:xfrm>
              <a:off x="7496791" y="2617684"/>
              <a:ext cx="113705" cy="112078"/>
            </a:xfrm>
            <a:custGeom>
              <a:rect b="b" l="l" r="r" t="t"/>
              <a:pathLst>
                <a:path extrusionOk="0" h="2824" w="2865">
                  <a:moveTo>
                    <a:pt x="1435" y="0"/>
                  </a:moveTo>
                  <a:cubicBezTo>
                    <a:pt x="1423" y="0"/>
                    <a:pt x="1410" y="0"/>
                    <a:pt x="1398" y="1"/>
                  </a:cubicBezTo>
                  <a:cubicBezTo>
                    <a:pt x="644" y="22"/>
                    <a:pt x="1" y="697"/>
                    <a:pt x="22" y="1446"/>
                  </a:cubicBezTo>
                  <a:cubicBezTo>
                    <a:pt x="44" y="2189"/>
                    <a:pt x="695" y="2824"/>
                    <a:pt x="1431" y="2824"/>
                  </a:cubicBezTo>
                  <a:cubicBezTo>
                    <a:pt x="1443" y="2824"/>
                    <a:pt x="1455" y="2824"/>
                    <a:pt x="1467" y="2823"/>
                  </a:cubicBezTo>
                  <a:cubicBezTo>
                    <a:pt x="2222" y="2802"/>
                    <a:pt x="2865" y="2128"/>
                    <a:pt x="2843" y="1378"/>
                  </a:cubicBezTo>
                  <a:cubicBezTo>
                    <a:pt x="2825" y="635"/>
                    <a:pt x="2170" y="0"/>
                    <a:pt x="143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44" name="Google Shape;1244;p1"/>
            <p:cNvSpPr/>
            <p:nvPr/>
          </p:nvSpPr>
          <p:spPr>
            <a:xfrm>
              <a:off x="7749447" y="2617565"/>
              <a:ext cx="112990" cy="112197"/>
            </a:xfrm>
            <a:custGeom>
              <a:rect b="b" l="l" r="r" t="t"/>
              <a:pathLst>
                <a:path extrusionOk="0" h="2827" w="2847">
                  <a:moveTo>
                    <a:pt x="1425" y="1"/>
                  </a:moveTo>
                  <a:cubicBezTo>
                    <a:pt x="680" y="1"/>
                    <a:pt x="21" y="647"/>
                    <a:pt x="9" y="1395"/>
                  </a:cubicBezTo>
                  <a:cubicBezTo>
                    <a:pt x="1" y="2147"/>
                    <a:pt x="651" y="2815"/>
                    <a:pt x="1404" y="2826"/>
                  </a:cubicBezTo>
                  <a:cubicBezTo>
                    <a:pt x="1409" y="2826"/>
                    <a:pt x="1414" y="2826"/>
                    <a:pt x="1419" y="2826"/>
                  </a:cubicBezTo>
                  <a:cubicBezTo>
                    <a:pt x="2164" y="2826"/>
                    <a:pt x="2825" y="2180"/>
                    <a:pt x="2835" y="1432"/>
                  </a:cubicBezTo>
                  <a:cubicBezTo>
                    <a:pt x="2846" y="680"/>
                    <a:pt x="2196" y="15"/>
                    <a:pt x="1440" y="1"/>
                  </a:cubicBezTo>
                  <a:cubicBezTo>
                    <a:pt x="1435" y="1"/>
                    <a:pt x="1430" y="1"/>
                    <a:pt x="142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45" name="Google Shape;1245;p1"/>
            <p:cNvSpPr/>
            <p:nvPr/>
          </p:nvSpPr>
          <p:spPr>
            <a:xfrm>
              <a:off x="8001944" y="2617684"/>
              <a:ext cx="112474" cy="112117"/>
            </a:xfrm>
            <a:custGeom>
              <a:rect b="b" l="l" r="r" t="t"/>
              <a:pathLst>
                <a:path extrusionOk="0" h="2825" w="2834">
                  <a:moveTo>
                    <a:pt x="1417" y="1"/>
                  </a:moveTo>
                  <a:cubicBezTo>
                    <a:pt x="670" y="1"/>
                    <a:pt x="11" y="654"/>
                    <a:pt x="6" y="1404"/>
                  </a:cubicBezTo>
                  <a:cubicBezTo>
                    <a:pt x="1" y="2157"/>
                    <a:pt x="657" y="2822"/>
                    <a:pt x="1410" y="2825"/>
                  </a:cubicBezTo>
                  <a:cubicBezTo>
                    <a:pt x="1413" y="2825"/>
                    <a:pt x="1416" y="2825"/>
                    <a:pt x="1420" y="2825"/>
                  </a:cubicBezTo>
                  <a:cubicBezTo>
                    <a:pt x="2167" y="2825"/>
                    <a:pt x="2826" y="2171"/>
                    <a:pt x="2830" y="1421"/>
                  </a:cubicBezTo>
                  <a:cubicBezTo>
                    <a:pt x="2833" y="670"/>
                    <a:pt x="2179" y="5"/>
                    <a:pt x="1427" y="1"/>
                  </a:cubicBezTo>
                  <a:cubicBezTo>
                    <a:pt x="1424" y="1"/>
                    <a:pt x="1420" y="1"/>
                    <a:pt x="141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46" name="Google Shape;1246;p1"/>
            <p:cNvSpPr/>
            <p:nvPr/>
          </p:nvSpPr>
          <p:spPr>
            <a:xfrm>
              <a:off x="8254045" y="2617684"/>
              <a:ext cx="112911" cy="112197"/>
            </a:xfrm>
            <a:custGeom>
              <a:rect b="b" l="l" r="r" t="t"/>
              <a:pathLst>
                <a:path extrusionOk="0" h="2827" w="2845">
                  <a:moveTo>
                    <a:pt x="1421" y="1"/>
                  </a:moveTo>
                  <a:cubicBezTo>
                    <a:pt x="678" y="1"/>
                    <a:pt x="22" y="646"/>
                    <a:pt x="10" y="1395"/>
                  </a:cubicBezTo>
                  <a:cubicBezTo>
                    <a:pt x="0" y="2147"/>
                    <a:pt x="649" y="2816"/>
                    <a:pt x="1405" y="2826"/>
                  </a:cubicBezTo>
                  <a:cubicBezTo>
                    <a:pt x="1411" y="2826"/>
                    <a:pt x="1417" y="2826"/>
                    <a:pt x="1422" y="2826"/>
                  </a:cubicBezTo>
                  <a:cubicBezTo>
                    <a:pt x="2167" y="2826"/>
                    <a:pt x="2824" y="2180"/>
                    <a:pt x="2836" y="1432"/>
                  </a:cubicBezTo>
                  <a:cubicBezTo>
                    <a:pt x="2845" y="680"/>
                    <a:pt x="2194" y="12"/>
                    <a:pt x="1441" y="1"/>
                  </a:cubicBezTo>
                  <a:cubicBezTo>
                    <a:pt x="1435" y="1"/>
                    <a:pt x="1428" y="1"/>
                    <a:pt x="142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47" name="Google Shape;1247;p1"/>
            <p:cNvSpPr/>
            <p:nvPr/>
          </p:nvSpPr>
          <p:spPr>
            <a:xfrm>
              <a:off x="6236010" y="2617684"/>
              <a:ext cx="112633" cy="112117"/>
            </a:xfrm>
            <a:custGeom>
              <a:rect b="b" l="l" r="r" t="t"/>
              <a:pathLst>
                <a:path extrusionOk="0" h="2825" w="2838">
                  <a:moveTo>
                    <a:pt x="1416" y="1"/>
                  </a:moveTo>
                  <a:cubicBezTo>
                    <a:pt x="669" y="1"/>
                    <a:pt x="12" y="654"/>
                    <a:pt x="7" y="1403"/>
                  </a:cubicBezTo>
                  <a:cubicBezTo>
                    <a:pt x="0" y="2154"/>
                    <a:pt x="655" y="2817"/>
                    <a:pt x="1409" y="2825"/>
                  </a:cubicBezTo>
                  <a:cubicBezTo>
                    <a:pt x="1413" y="2825"/>
                    <a:pt x="1417" y="2825"/>
                    <a:pt x="1422" y="2825"/>
                  </a:cubicBezTo>
                  <a:cubicBezTo>
                    <a:pt x="2168" y="2825"/>
                    <a:pt x="2823" y="2172"/>
                    <a:pt x="2830" y="1423"/>
                  </a:cubicBezTo>
                  <a:cubicBezTo>
                    <a:pt x="2837" y="671"/>
                    <a:pt x="2182" y="8"/>
                    <a:pt x="1428" y="1"/>
                  </a:cubicBezTo>
                  <a:cubicBezTo>
                    <a:pt x="1424" y="1"/>
                    <a:pt x="1420" y="1"/>
                    <a:pt x="141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48" name="Google Shape;1248;p1"/>
            <p:cNvSpPr/>
            <p:nvPr/>
          </p:nvSpPr>
          <p:spPr>
            <a:xfrm>
              <a:off x="5983354" y="2617684"/>
              <a:ext cx="113308" cy="112078"/>
            </a:xfrm>
            <a:custGeom>
              <a:rect b="b" l="l" r="r" t="t"/>
              <a:pathLst>
                <a:path extrusionOk="0" h="2824" w="2855">
                  <a:moveTo>
                    <a:pt x="1429" y="0"/>
                  </a:moveTo>
                  <a:cubicBezTo>
                    <a:pt x="1420" y="0"/>
                    <a:pt x="1411" y="1"/>
                    <a:pt x="1402" y="1"/>
                  </a:cubicBezTo>
                  <a:cubicBezTo>
                    <a:pt x="646" y="15"/>
                    <a:pt x="0" y="686"/>
                    <a:pt x="16" y="1437"/>
                  </a:cubicBezTo>
                  <a:cubicBezTo>
                    <a:pt x="30" y="2182"/>
                    <a:pt x="685" y="2823"/>
                    <a:pt x="1428" y="2823"/>
                  </a:cubicBezTo>
                  <a:cubicBezTo>
                    <a:pt x="1436" y="2823"/>
                    <a:pt x="1444" y="2823"/>
                    <a:pt x="1452" y="2823"/>
                  </a:cubicBezTo>
                  <a:cubicBezTo>
                    <a:pt x="2205" y="2809"/>
                    <a:pt x="2854" y="2138"/>
                    <a:pt x="2837" y="1387"/>
                  </a:cubicBezTo>
                  <a:cubicBezTo>
                    <a:pt x="2823" y="643"/>
                    <a:pt x="2169" y="0"/>
                    <a:pt x="142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49" name="Google Shape;1249;p1"/>
            <p:cNvSpPr/>
            <p:nvPr/>
          </p:nvSpPr>
          <p:spPr>
            <a:xfrm>
              <a:off x="8506224" y="2617644"/>
              <a:ext cx="113070" cy="112157"/>
            </a:xfrm>
            <a:custGeom>
              <a:rect b="b" l="l" r="r" t="t"/>
              <a:pathLst>
                <a:path extrusionOk="0" h="2826" w="2849">
                  <a:moveTo>
                    <a:pt x="1423" y="0"/>
                  </a:moveTo>
                  <a:cubicBezTo>
                    <a:pt x="1417" y="0"/>
                    <a:pt x="1411" y="0"/>
                    <a:pt x="1406" y="0"/>
                  </a:cubicBezTo>
                  <a:cubicBezTo>
                    <a:pt x="653" y="13"/>
                    <a:pt x="1" y="680"/>
                    <a:pt x="11" y="1431"/>
                  </a:cubicBezTo>
                  <a:cubicBezTo>
                    <a:pt x="24" y="2177"/>
                    <a:pt x="679" y="2826"/>
                    <a:pt x="1422" y="2826"/>
                  </a:cubicBezTo>
                  <a:cubicBezTo>
                    <a:pt x="1429" y="2826"/>
                    <a:pt x="1435" y="2826"/>
                    <a:pt x="1442" y="2826"/>
                  </a:cubicBezTo>
                  <a:cubicBezTo>
                    <a:pt x="2195" y="2813"/>
                    <a:pt x="2848" y="2146"/>
                    <a:pt x="2836" y="1395"/>
                  </a:cubicBezTo>
                  <a:cubicBezTo>
                    <a:pt x="2826" y="646"/>
                    <a:pt x="2167" y="0"/>
                    <a:pt x="142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50" name="Google Shape;1250;p1"/>
            <p:cNvSpPr/>
            <p:nvPr/>
          </p:nvSpPr>
          <p:spPr>
            <a:xfrm>
              <a:off x="8758444" y="2617684"/>
              <a:ext cx="113268" cy="112078"/>
            </a:xfrm>
            <a:custGeom>
              <a:rect b="b" l="l" r="r" t="t"/>
              <a:pathLst>
                <a:path extrusionOk="0" h="2824" w="2854">
                  <a:moveTo>
                    <a:pt x="1427" y="1"/>
                  </a:moveTo>
                  <a:cubicBezTo>
                    <a:pt x="1419" y="1"/>
                    <a:pt x="1411" y="1"/>
                    <a:pt x="1402" y="1"/>
                  </a:cubicBezTo>
                  <a:cubicBezTo>
                    <a:pt x="649" y="15"/>
                    <a:pt x="1" y="686"/>
                    <a:pt x="16" y="1437"/>
                  </a:cubicBezTo>
                  <a:cubicBezTo>
                    <a:pt x="31" y="2185"/>
                    <a:pt x="687" y="2823"/>
                    <a:pt x="1428" y="2823"/>
                  </a:cubicBezTo>
                  <a:cubicBezTo>
                    <a:pt x="1436" y="2823"/>
                    <a:pt x="1445" y="2823"/>
                    <a:pt x="1453" y="2823"/>
                  </a:cubicBezTo>
                  <a:cubicBezTo>
                    <a:pt x="2206" y="2809"/>
                    <a:pt x="2853" y="2135"/>
                    <a:pt x="2839" y="1387"/>
                  </a:cubicBezTo>
                  <a:cubicBezTo>
                    <a:pt x="2825" y="642"/>
                    <a:pt x="2167" y="1"/>
                    <a:pt x="142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51" name="Google Shape;1251;p1"/>
            <p:cNvSpPr/>
            <p:nvPr/>
          </p:nvSpPr>
          <p:spPr>
            <a:xfrm>
              <a:off x="8381643" y="2493142"/>
              <a:ext cx="109895" cy="108942"/>
            </a:xfrm>
            <a:custGeom>
              <a:rect b="b" l="l" r="r" t="t"/>
              <a:pathLst>
                <a:path extrusionOk="0" h="2745" w="2769">
                  <a:moveTo>
                    <a:pt x="1383" y="1"/>
                  </a:moveTo>
                  <a:cubicBezTo>
                    <a:pt x="657" y="1"/>
                    <a:pt x="27" y="622"/>
                    <a:pt x="14" y="1352"/>
                  </a:cubicBezTo>
                  <a:cubicBezTo>
                    <a:pt x="1" y="2088"/>
                    <a:pt x="627" y="2731"/>
                    <a:pt x="1365" y="2744"/>
                  </a:cubicBezTo>
                  <a:cubicBezTo>
                    <a:pt x="1372" y="2744"/>
                    <a:pt x="1379" y="2744"/>
                    <a:pt x="1385" y="2744"/>
                  </a:cubicBezTo>
                  <a:cubicBezTo>
                    <a:pt x="2113" y="2744"/>
                    <a:pt x="2744" y="2125"/>
                    <a:pt x="2757" y="1393"/>
                  </a:cubicBezTo>
                  <a:cubicBezTo>
                    <a:pt x="2769" y="656"/>
                    <a:pt x="2146" y="13"/>
                    <a:pt x="1406" y="1"/>
                  </a:cubicBezTo>
                  <a:cubicBezTo>
                    <a:pt x="1398" y="1"/>
                    <a:pt x="1391" y="1"/>
                    <a:pt x="138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52" name="Google Shape;1252;p1"/>
            <p:cNvSpPr/>
            <p:nvPr/>
          </p:nvSpPr>
          <p:spPr>
            <a:xfrm>
              <a:off x="8129463" y="2493142"/>
              <a:ext cx="109736" cy="108823"/>
            </a:xfrm>
            <a:custGeom>
              <a:rect b="b" l="l" r="r" t="t"/>
              <a:pathLst>
                <a:path extrusionOk="0" h="2742" w="2765">
                  <a:moveTo>
                    <a:pt x="1387" y="1"/>
                  </a:moveTo>
                  <a:cubicBezTo>
                    <a:pt x="1378" y="1"/>
                    <a:pt x="1370" y="1"/>
                    <a:pt x="1362" y="1"/>
                  </a:cubicBezTo>
                  <a:cubicBezTo>
                    <a:pt x="623" y="14"/>
                    <a:pt x="0" y="656"/>
                    <a:pt x="13" y="1393"/>
                  </a:cubicBezTo>
                  <a:cubicBezTo>
                    <a:pt x="25" y="2124"/>
                    <a:pt x="653" y="2742"/>
                    <a:pt x="1381" y="2742"/>
                  </a:cubicBezTo>
                  <a:cubicBezTo>
                    <a:pt x="1388" y="2742"/>
                    <a:pt x="1396" y="2741"/>
                    <a:pt x="1404" y="2741"/>
                  </a:cubicBezTo>
                  <a:cubicBezTo>
                    <a:pt x="2142" y="2730"/>
                    <a:pt x="2765" y="2088"/>
                    <a:pt x="2753" y="1351"/>
                  </a:cubicBezTo>
                  <a:cubicBezTo>
                    <a:pt x="2741" y="618"/>
                    <a:pt x="2112" y="1"/>
                    <a:pt x="138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53" name="Google Shape;1253;p1"/>
            <p:cNvSpPr/>
            <p:nvPr/>
          </p:nvSpPr>
          <p:spPr>
            <a:xfrm>
              <a:off x="7877124" y="2493102"/>
              <a:ext cx="109815" cy="108823"/>
            </a:xfrm>
            <a:custGeom>
              <a:rect b="b" l="l" r="r" t="t"/>
              <a:pathLst>
                <a:path extrusionOk="0" h="2742" w="2767">
                  <a:moveTo>
                    <a:pt x="1380" y="1"/>
                  </a:moveTo>
                  <a:cubicBezTo>
                    <a:pt x="654" y="1"/>
                    <a:pt x="24" y="621"/>
                    <a:pt x="14" y="1352"/>
                  </a:cubicBezTo>
                  <a:cubicBezTo>
                    <a:pt x="1" y="2088"/>
                    <a:pt x="627" y="2728"/>
                    <a:pt x="1365" y="2741"/>
                  </a:cubicBezTo>
                  <a:cubicBezTo>
                    <a:pt x="1373" y="2741"/>
                    <a:pt x="1380" y="2741"/>
                    <a:pt x="1388" y="2741"/>
                  </a:cubicBezTo>
                  <a:cubicBezTo>
                    <a:pt x="2114" y="2741"/>
                    <a:pt x="2741" y="2121"/>
                    <a:pt x="2754" y="1390"/>
                  </a:cubicBezTo>
                  <a:cubicBezTo>
                    <a:pt x="2767" y="654"/>
                    <a:pt x="2141" y="14"/>
                    <a:pt x="1403" y="1"/>
                  </a:cubicBezTo>
                  <a:cubicBezTo>
                    <a:pt x="1395" y="1"/>
                    <a:pt x="1388" y="1"/>
                    <a:pt x="138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54" name="Google Shape;1254;p1"/>
            <p:cNvSpPr/>
            <p:nvPr/>
          </p:nvSpPr>
          <p:spPr>
            <a:xfrm>
              <a:off x="7624944" y="2493102"/>
              <a:ext cx="109736" cy="108823"/>
            </a:xfrm>
            <a:custGeom>
              <a:rect b="b" l="l" r="r" t="t"/>
              <a:pathLst>
                <a:path extrusionOk="0" h="2742" w="2765">
                  <a:moveTo>
                    <a:pt x="1379" y="1"/>
                  </a:moveTo>
                  <a:cubicBezTo>
                    <a:pt x="652" y="1"/>
                    <a:pt x="25" y="621"/>
                    <a:pt x="12" y="1352"/>
                  </a:cubicBezTo>
                  <a:cubicBezTo>
                    <a:pt x="0" y="2088"/>
                    <a:pt x="624" y="2728"/>
                    <a:pt x="1363" y="2741"/>
                  </a:cubicBezTo>
                  <a:cubicBezTo>
                    <a:pt x="1371" y="2741"/>
                    <a:pt x="1378" y="2741"/>
                    <a:pt x="1386" y="2741"/>
                  </a:cubicBezTo>
                  <a:cubicBezTo>
                    <a:pt x="2112" y="2741"/>
                    <a:pt x="2740" y="2121"/>
                    <a:pt x="2753" y="1390"/>
                  </a:cubicBezTo>
                  <a:cubicBezTo>
                    <a:pt x="2765" y="654"/>
                    <a:pt x="2141" y="14"/>
                    <a:pt x="1402" y="1"/>
                  </a:cubicBezTo>
                  <a:cubicBezTo>
                    <a:pt x="1394" y="1"/>
                    <a:pt x="1387" y="1"/>
                    <a:pt x="137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55" name="Google Shape;1255;p1"/>
            <p:cNvSpPr/>
            <p:nvPr/>
          </p:nvSpPr>
          <p:spPr>
            <a:xfrm>
              <a:off x="7371693" y="2493062"/>
              <a:ext cx="111720" cy="108942"/>
            </a:xfrm>
            <a:custGeom>
              <a:rect b="b" l="l" r="r" t="t"/>
              <a:pathLst>
                <a:path extrusionOk="0" h="2745" w="2815">
                  <a:moveTo>
                    <a:pt x="1405" y="0"/>
                  </a:moveTo>
                  <a:cubicBezTo>
                    <a:pt x="700" y="0"/>
                    <a:pt x="72" y="594"/>
                    <a:pt x="37" y="1313"/>
                  </a:cubicBezTo>
                  <a:cubicBezTo>
                    <a:pt x="1" y="2042"/>
                    <a:pt x="608" y="2707"/>
                    <a:pt x="1347" y="2743"/>
                  </a:cubicBezTo>
                  <a:cubicBezTo>
                    <a:pt x="1368" y="2744"/>
                    <a:pt x="1389" y="2745"/>
                    <a:pt x="1409" y="2745"/>
                  </a:cubicBezTo>
                  <a:cubicBezTo>
                    <a:pt x="2115" y="2745"/>
                    <a:pt x="2743" y="2151"/>
                    <a:pt x="2778" y="1433"/>
                  </a:cubicBezTo>
                  <a:cubicBezTo>
                    <a:pt x="2814" y="703"/>
                    <a:pt x="2206" y="38"/>
                    <a:pt x="1467" y="2"/>
                  </a:cubicBezTo>
                  <a:cubicBezTo>
                    <a:pt x="1447" y="1"/>
                    <a:pt x="1426" y="0"/>
                    <a:pt x="140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56" name="Google Shape;1256;p1"/>
            <p:cNvSpPr/>
            <p:nvPr/>
          </p:nvSpPr>
          <p:spPr>
            <a:xfrm>
              <a:off x="7120346" y="2493221"/>
              <a:ext cx="109895" cy="108863"/>
            </a:xfrm>
            <a:custGeom>
              <a:rect b="b" l="l" r="r" t="t"/>
              <a:pathLst>
                <a:path extrusionOk="0" h="2743" w="2769">
                  <a:moveTo>
                    <a:pt x="1384" y="0"/>
                  </a:moveTo>
                  <a:cubicBezTo>
                    <a:pt x="1377" y="0"/>
                    <a:pt x="1370" y="1"/>
                    <a:pt x="1363" y="1"/>
                  </a:cubicBezTo>
                  <a:cubicBezTo>
                    <a:pt x="625" y="14"/>
                    <a:pt x="1" y="655"/>
                    <a:pt x="14" y="1392"/>
                  </a:cubicBezTo>
                  <a:cubicBezTo>
                    <a:pt x="26" y="2124"/>
                    <a:pt x="655" y="2742"/>
                    <a:pt x="1385" y="2742"/>
                  </a:cubicBezTo>
                  <a:cubicBezTo>
                    <a:pt x="1392" y="2742"/>
                    <a:pt x="1399" y="2742"/>
                    <a:pt x="1405" y="2742"/>
                  </a:cubicBezTo>
                  <a:cubicBezTo>
                    <a:pt x="2144" y="2729"/>
                    <a:pt x="2768" y="2085"/>
                    <a:pt x="2754" y="1350"/>
                  </a:cubicBezTo>
                  <a:cubicBezTo>
                    <a:pt x="2742" y="619"/>
                    <a:pt x="2112" y="0"/>
                    <a:pt x="138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57" name="Google Shape;1257;p1"/>
            <p:cNvSpPr/>
            <p:nvPr/>
          </p:nvSpPr>
          <p:spPr>
            <a:xfrm>
              <a:off x="6868127" y="2493102"/>
              <a:ext cx="109736" cy="108823"/>
            </a:xfrm>
            <a:custGeom>
              <a:rect b="b" l="l" r="r" t="t"/>
              <a:pathLst>
                <a:path extrusionOk="0" h="2742" w="2765">
                  <a:moveTo>
                    <a:pt x="1380" y="1"/>
                  </a:moveTo>
                  <a:cubicBezTo>
                    <a:pt x="654" y="1"/>
                    <a:pt x="25" y="621"/>
                    <a:pt x="14" y="1352"/>
                  </a:cubicBezTo>
                  <a:cubicBezTo>
                    <a:pt x="1" y="2088"/>
                    <a:pt x="625" y="2728"/>
                    <a:pt x="1365" y="2741"/>
                  </a:cubicBezTo>
                  <a:cubicBezTo>
                    <a:pt x="1373" y="2741"/>
                    <a:pt x="1380" y="2741"/>
                    <a:pt x="1388" y="2741"/>
                  </a:cubicBezTo>
                  <a:cubicBezTo>
                    <a:pt x="2112" y="2741"/>
                    <a:pt x="2741" y="2121"/>
                    <a:pt x="2754" y="1390"/>
                  </a:cubicBezTo>
                  <a:cubicBezTo>
                    <a:pt x="2764" y="654"/>
                    <a:pt x="2141" y="14"/>
                    <a:pt x="1403" y="1"/>
                  </a:cubicBezTo>
                  <a:cubicBezTo>
                    <a:pt x="1395" y="1"/>
                    <a:pt x="1388" y="1"/>
                    <a:pt x="138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58" name="Google Shape;1258;p1"/>
            <p:cNvSpPr/>
            <p:nvPr/>
          </p:nvSpPr>
          <p:spPr>
            <a:xfrm>
              <a:off x="6615748" y="2493102"/>
              <a:ext cx="109895" cy="108863"/>
            </a:xfrm>
            <a:custGeom>
              <a:rect b="b" l="l" r="r" t="t"/>
              <a:pathLst>
                <a:path extrusionOk="0" h="2743" w="2769">
                  <a:moveTo>
                    <a:pt x="1388" y="1"/>
                  </a:moveTo>
                  <a:cubicBezTo>
                    <a:pt x="1380" y="1"/>
                    <a:pt x="1373" y="1"/>
                    <a:pt x="1365" y="1"/>
                  </a:cubicBezTo>
                  <a:cubicBezTo>
                    <a:pt x="624" y="14"/>
                    <a:pt x="1" y="654"/>
                    <a:pt x="14" y="1391"/>
                  </a:cubicBezTo>
                  <a:cubicBezTo>
                    <a:pt x="25" y="2125"/>
                    <a:pt x="654" y="2743"/>
                    <a:pt x="1382" y="2743"/>
                  </a:cubicBezTo>
                  <a:cubicBezTo>
                    <a:pt x="1389" y="2743"/>
                    <a:pt x="1397" y="2742"/>
                    <a:pt x="1404" y="2742"/>
                  </a:cubicBezTo>
                  <a:cubicBezTo>
                    <a:pt x="2146" y="2731"/>
                    <a:pt x="2769" y="2089"/>
                    <a:pt x="2756" y="1352"/>
                  </a:cubicBezTo>
                  <a:cubicBezTo>
                    <a:pt x="2743" y="618"/>
                    <a:pt x="2113" y="1"/>
                    <a:pt x="138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59" name="Google Shape;1259;p1"/>
            <p:cNvSpPr/>
            <p:nvPr/>
          </p:nvSpPr>
          <p:spPr>
            <a:xfrm>
              <a:off x="6363450" y="2493102"/>
              <a:ext cx="109895" cy="108863"/>
            </a:xfrm>
            <a:custGeom>
              <a:rect b="b" l="l" r="r" t="t"/>
              <a:pathLst>
                <a:path extrusionOk="0" h="2743" w="2769">
                  <a:moveTo>
                    <a:pt x="1387" y="1"/>
                  </a:moveTo>
                  <a:cubicBezTo>
                    <a:pt x="1380" y="1"/>
                    <a:pt x="1372" y="1"/>
                    <a:pt x="1365" y="1"/>
                  </a:cubicBezTo>
                  <a:cubicBezTo>
                    <a:pt x="623" y="14"/>
                    <a:pt x="0" y="654"/>
                    <a:pt x="13" y="1391"/>
                  </a:cubicBezTo>
                  <a:cubicBezTo>
                    <a:pt x="26" y="2125"/>
                    <a:pt x="654" y="2743"/>
                    <a:pt x="1381" y="2743"/>
                  </a:cubicBezTo>
                  <a:cubicBezTo>
                    <a:pt x="1389" y="2743"/>
                    <a:pt x="1396" y="2742"/>
                    <a:pt x="1404" y="2742"/>
                  </a:cubicBezTo>
                  <a:cubicBezTo>
                    <a:pt x="2144" y="2731"/>
                    <a:pt x="2768" y="2089"/>
                    <a:pt x="2755" y="1352"/>
                  </a:cubicBezTo>
                  <a:cubicBezTo>
                    <a:pt x="2744" y="621"/>
                    <a:pt x="2115" y="1"/>
                    <a:pt x="138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60" name="Google Shape;1260;p1"/>
            <p:cNvSpPr/>
            <p:nvPr/>
          </p:nvSpPr>
          <p:spPr>
            <a:xfrm>
              <a:off x="6111230" y="2493142"/>
              <a:ext cx="109895" cy="108942"/>
            </a:xfrm>
            <a:custGeom>
              <a:rect b="b" l="l" r="r" t="t"/>
              <a:pathLst>
                <a:path extrusionOk="0" h="2745" w="2769">
                  <a:moveTo>
                    <a:pt x="1382" y="1"/>
                  </a:moveTo>
                  <a:cubicBezTo>
                    <a:pt x="655" y="1"/>
                    <a:pt x="25" y="622"/>
                    <a:pt x="12" y="1352"/>
                  </a:cubicBezTo>
                  <a:cubicBezTo>
                    <a:pt x="1" y="2088"/>
                    <a:pt x="625" y="2731"/>
                    <a:pt x="1364" y="2744"/>
                  </a:cubicBezTo>
                  <a:cubicBezTo>
                    <a:pt x="1370" y="2744"/>
                    <a:pt x="1377" y="2744"/>
                    <a:pt x="1384" y="2744"/>
                  </a:cubicBezTo>
                  <a:cubicBezTo>
                    <a:pt x="2111" y="2744"/>
                    <a:pt x="2743" y="2125"/>
                    <a:pt x="2755" y="1393"/>
                  </a:cubicBezTo>
                  <a:cubicBezTo>
                    <a:pt x="2768" y="656"/>
                    <a:pt x="2141" y="13"/>
                    <a:pt x="1404" y="1"/>
                  </a:cubicBezTo>
                  <a:cubicBezTo>
                    <a:pt x="1397" y="1"/>
                    <a:pt x="1389" y="1"/>
                    <a:pt x="138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61" name="Google Shape;1261;p1"/>
            <p:cNvSpPr/>
            <p:nvPr/>
          </p:nvSpPr>
          <p:spPr>
            <a:xfrm>
              <a:off x="5858018" y="2493062"/>
              <a:ext cx="111720" cy="108942"/>
            </a:xfrm>
            <a:custGeom>
              <a:rect b="b" l="l" r="r" t="t"/>
              <a:pathLst>
                <a:path extrusionOk="0" h="2745" w="2815">
                  <a:moveTo>
                    <a:pt x="1405" y="0"/>
                  </a:moveTo>
                  <a:cubicBezTo>
                    <a:pt x="700" y="0"/>
                    <a:pt x="71" y="594"/>
                    <a:pt x="36" y="1313"/>
                  </a:cubicBezTo>
                  <a:cubicBezTo>
                    <a:pt x="0" y="2045"/>
                    <a:pt x="607" y="2706"/>
                    <a:pt x="1347" y="2743"/>
                  </a:cubicBezTo>
                  <a:cubicBezTo>
                    <a:pt x="1368" y="2744"/>
                    <a:pt x="1389" y="2745"/>
                    <a:pt x="1409" y="2745"/>
                  </a:cubicBezTo>
                  <a:cubicBezTo>
                    <a:pt x="2114" y="2745"/>
                    <a:pt x="2743" y="2151"/>
                    <a:pt x="2778" y="1433"/>
                  </a:cubicBezTo>
                  <a:cubicBezTo>
                    <a:pt x="2814" y="703"/>
                    <a:pt x="2207" y="38"/>
                    <a:pt x="1467" y="2"/>
                  </a:cubicBezTo>
                  <a:cubicBezTo>
                    <a:pt x="1446" y="1"/>
                    <a:pt x="1426" y="0"/>
                    <a:pt x="140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62" name="Google Shape;1262;p1"/>
            <p:cNvSpPr/>
            <p:nvPr/>
          </p:nvSpPr>
          <p:spPr>
            <a:xfrm>
              <a:off x="8633981" y="2493221"/>
              <a:ext cx="109895" cy="108863"/>
            </a:xfrm>
            <a:custGeom>
              <a:rect b="b" l="l" r="r" t="t"/>
              <a:pathLst>
                <a:path extrusionOk="0" h="2743" w="2769">
                  <a:moveTo>
                    <a:pt x="1386" y="0"/>
                  </a:moveTo>
                  <a:cubicBezTo>
                    <a:pt x="659" y="0"/>
                    <a:pt x="28" y="619"/>
                    <a:pt x="15" y="1350"/>
                  </a:cubicBezTo>
                  <a:cubicBezTo>
                    <a:pt x="0" y="2086"/>
                    <a:pt x="626" y="2729"/>
                    <a:pt x="1365" y="2742"/>
                  </a:cubicBezTo>
                  <a:cubicBezTo>
                    <a:pt x="1371" y="2742"/>
                    <a:pt x="1378" y="2742"/>
                    <a:pt x="1385" y="2742"/>
                  </a:cubicBezTo>
                  <a:cubicBezTo>
                    <a:pt x="2112" y="2742"/>
                    <a:pt x="2744" y="2123"/>
                    <a:pt x="2755" y="1391"/>
                  </a:cubicBezTo>
                  <a:cubicBezTo>
                    <a:pt x="2768" y="654"/>
                    <a:pt x="2145" y="11"/>
                    <a:pt x="1407" y="1"/>
                  </a:cubicBezTo>
                  <a:cubicBezTo>
                    <a:pt x="1400" y="1"/>
                    <a:pt x="1393" y="0"/>
                    <a:pt x="138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63" name="Google Shape;1263;p1"/>
            <p:cNvSpPr/>
            <p:nvPr/>
          </p:nvSpPr>
          <p:spPr>
            <a:xfrm>
              <a:off x="8258053" y="2369036"/>
              <a:ext cx="104894" cy="104696"/>
            </a:xfrm>
            <a:custGeom>
              <a:rect b="b" l="l" r="r" t="t"/>
              <a:pathLst>
                <a:path extrusionOk="0" h="2638" w="2643">
                  <a:moveTo>
                    <a:pt x="1320" y="0"/>
                  </a:moveTo>
                  <a:cubicBezTo>
                    <a:pt x="569" y="0"/>
                    <a:pt x="0" y="567"/>
                    <a:pt x="0" y="1319"/>
                  </a:cubicBezTo>
                  <a:cubicBezTo>
                    <a:pt x="0" y="2053"/>
                    <a:pt x="548" y="2617"/>
                    <a:pt x="1279" y="2637"/>
                  </a:cubicBezTo>
                  <a:cubicBezTo>
                    <a:pt x="1294" y="2637"/>
                    <a:pt x="1308" y="2637"/>
                    <a:pt x="1322" y="2637"/>
                  </a:cubicBezTo>
                  <a:cubicBezTo>
                    <a:pt x="2073" y="2637"/>
                    <a:pt x="2641" y="2072"/>
                    <a:pt x="2641" y="1320"/>
                  </a:cubicBezTo>
                  <a:cubicBezTo>
                    <a:pt x="2642" y="585"/>
                    <a:pt x="2095" y="20"/>
                    <a:pt x="1362" y="1"/>
                  </a:cubicBezTo>
                  <a:cubicBezTo>
                    <a:pt x="1348" y="0"/>
                    <a:pt x="1334" y="0"/>
                    <a:pt x="132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64" name="Google Shape;1264;p1"/>
            <p:cNvSpPr/>
            <p:nvPr/>
          </p:nvSpPr>
          <p:spPr>
            <a:xfrm>
              <a:off x="8004484" y="2369036"/>
              <a:ext cx="107632" cy="104735"/>
            </a:xfrm>
            <a:custGeom>
              <a:rect b="b" l="l" r="r" t="t"/>
              <a:pathLst>
                <a:path extrusionOk="0" h="2639" w="2712">
                  <a:moveTo>
                    <a:pt x="1355" y="0"/>
                  </a:moveTo>
                  <a:cubicBezTo>
                    <a:pt x="635" y="0"/>
                    <a:pt x="73" y="526"/>
                    <a:pt x="38" y="1242"/>
                  </a:cubicBezTo>
                  <a:cubicBezTo>
                    <a:pt x="0" y="2014"/>
                    <a:pt x="554" y="2619"/>
                    <a:pt x="1317" y="2638"/>
                  </a:cubicBezTo>
                  <a:cubicBezTo>
                    <a:pt x="1329" y="2639"/>
                    <a:pt x="1342" y="2639"/>
                    <a:pt x="1355" y="2639"/>
                  </a:cubicBezTo>
                  <a:cubicBezTo>
                    <a:pt x="2074" y="2639"/>
                    <a:pt x="2637" y="2113"/>
                    <a:pt x="2672" y="1398"/>
                  </a:cubicBezTo>
                  <a:cubicBezTo>
                    <a:pt x="2711" y="627"/>
                    <a:pt x="2158" y="21"/>
                    <a:pt x="1393" y="1"/>
                  </a:cubicBezTo>
                  <a:cubicBezTo>
                    <a:pt x="1381" y="0"/>
                    <a:pt x="1368" y="0"/>
                    <a:pt x="135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65" name="Google Shape;1265;p1"/>
            <p:cNvSpPr/>
            <p:nvPr/>
          </p:nvSpPr>
          <p:spPr>
            <a:xfrm>
              <a:off x="7753296" y="2368997"/>
              <a:ext cx="105251" cy="104815"/>
            </a:xfrm>
            <a:custGeom>
              <a:rect b="b" l="l" r="r" t="t"/>
              <a:pathLst>
                <a:path extrusionOk="0" h="2641" w="2652">
                  <a:moveTo>
                    <a:pt x="1325" y="1"/>
                  </a:moveTo>
                  <a:cubicBezTo>
                    <a:pt x="1309" y="1"/>
                    <a:pt x="1293" y="1"/>
                    <a:pt x="1277" y="2"/>
                  </a:cubicBezTo>
                  <a:cubicBezTo>
                    <a:pt x="547" y="26"/>
                    <a:pt x="1" y="594"/>
                    <a:pt x="8" y="1331"/>
                  </a:cubicBezTo>
                  <a:cubicBezTo>
                    <a:pt x="12" y="2083"/>
                    <a:pt x="580" y="2640"/>
                    <a:pt x="1325" y="2640"/>
                  </a:cubicBezTo>
                  <a:cubicBezTo>
                    <a:pt x="1342" y="2640"/>
                    <a:pt x="1359" y="2640"/>
                    <a:pt x="1376" y="2639"/>
                  </a:cubicBezTo>
                  <a:cubicBezTo>
                    <a:pt x="2106" y="2616"/>
                    <a:pt x="2651" y="2047"/>
                    <a:pt x="2644" y="1310"/>
                  </a:cubicBezTo>
                  <a:cubicBezTo>
                    <a:pt x="2641" y="558"/>
                    <a:pt x="2073" y="1"/>
                    <a:pt x="132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66" name="Google Shape;1266;p1"/>
            <p:cNvSpPr/>
            <p:nvPr/>
          </p:nvSpPr>
          <p:spPr>
            <a:xfrm>
              <a:off x="7499370" y="2368997"/>
              <a:ext cx="107117" cy="104934"/>
            </a:xfrm>
            <a:custGeom>
              <a:rect b="b" l="l" r="r" t="t"/>
              <a:pathLst>
                <a:path extrusionOk="0" h="2644" w="2699">
                  <a:moveTo>
                    <a:pt x="1369" y="0"/>
                  </a:moveTo>
                  <a:cubicBezTo>
                    <a:pt x="659" y="0"/>
                    <a:pt x="103" y="510"/>
                    <a:pt x="54" y="1219"/>
                  </a:cubicBezTo>
                  <a:cubicBezTo>
                    <a:pt x="1" y="1992"/>
                    <a:pt x="545" y="2609"/>
                    <a:pt x="1303" y="2642"/>
                  </a:cubicBezTo>
                  <a:cubicBezTo>
                    <a:pt x="1324" y="2643"/>
                    <a:pt x="1344" y="2643"/>
                    <a:pt x="1365" y="2643"/>
                  </a:cubicBezTo>
                  <a:cubicBezTo>
                    <a:pt x="2107" y="2643"/>
                    <a:pt x="2675" y="2094"/>
                    <a:pt x="2687" y="1349"/>
                  </a:cubicBezTo>
                  <a:cubicBezTo>
                    <a:pt x="2699" y="612"/>
                    <a:pt x="2161" y="31"/>
                    <a:pt x="1433" y="2"/>
                  </a:cubicBezTo>
                  <a:cubicBezTo>
                    <a:pt x="1411" y="1"/>
                    <a:pt x="1390" y="0"/>
                    <a:pt x="136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67" name="Google Shape;1267;p1"/>
            <p:cNvSpPr/>
            <p:nvPr/>
          </p:nvSpPr>
          <p:spPr>
            <a:xfrm>
              <a:off x="7248421" y="2369076"/>
              <a:ext cx="105926" cy="104696"/>
            </a:xfrm>
            <a:custGeom>
              <a:rect b="b" l="l" r="r" t="t"/>
              <a:pathLst>
                <a:path extrusionOk="0" h="2638" w="2669">
                  <a:moveTo>
                    <a:pt x="1331" y="1"/>
                  </a:moveTo>
                  <a:cubicBezTo>
                    <a:pt x="599" y="1"/>
                    <a:pt x="35" y="546"/>
                    <a:pt x="18" y="1285"/>
                  </a:cubicBezTo>
                  <a:cubicBezTo>
                    <a:pt x="1" y="2022"/>
                    <a:pt x="535" y="2601"/>
                    <a:pt x="1264" y="2636"/>
                  </a:cubicBezTo>
                  <a:cubicBezTo>
                    <a:pt x="1290" y="2637"/>
                    <a:pt x="1316" y="2638"/>
                    <a:pt x="1342" y="2638"/>
                  </a:cubicBezTo>
                  <a:cubicBezTo>
                    <a:pt x="2073" y="2638"/>
                    <a:pt x="2639" y="2091"/>
                    <a:pt x="2654" y="1354"/>
                  </a:cubicBezTo>
                  <a:cubicBezTo>
                    <a:pt x="2669" y="617"/>
                    <a:pt x="2135" y="36"/>
                    <a:pt x="1410" y="3"/>
                  </a:cubicBezTo>
                  <a:cubicBezTo>
                    <a:pt x="1383" y="1"/>
                    <a:pt x="1357" y="1"/>
                    <a:pt x="133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68" name="Google Shape;1268;p1"/>
            <p:cNvSpPr/>
            <p:nvPr/>
          </p:nvSpPr>
          <p:spPr>
            <a:xfrm>
              <a:off x="6995487" y="2369036"/>
              <a:ext cx="107275" cy="104735"/>
            </a:xfrm>
            <a:custGeom>
              <a:rect b="b" l="l" r="r" t="t"/>
              <a:pathLst>
                <a:path extrusionOk="0" h="2639" w="2703">
                  <a:moveTo>
                    <a:pt x="1352" y="1"/>
                  </a:moveTo>
                  <a:cubicBezTo>
                    <a:pt x="627" y="1"/>
                    <a:pt x="61" y="536"/>
                    <a:pt x="32" y="1257"/>
                  </a:cubicBezTo>
                  <a:cubicBezTo>
                    <a:pt x="0" y="2028"/>
                    <a:pt x="563" y="2627"/>
                    <a:pt x="1328" y="2638"/>
                  </a:cubicBezTo>
                  <a:cubicBezTo>
                    <a:pt x="1336" y="2638"/>
                    <a:pt x="1344" y="2638"/>
                    <a:pt x="1352" y="2638"/>
                  </a:cubicBezTo>
                  <a:cubicBezTo>
                    <a:pt x="2073" y="2638"/>
                    <a:pt x="2641" y="2102"/>
                    <a:pt x="2670" y="1384"/>
                  </a:cubicBezTo>
                  <a:cubicBezTo>
                    <a:pt x="2703" y="612"/>
                    <a:pt x="2141" y="14"/>
                    <a:pt x="1375" y="1"/>
                  </a:cubicBezTo>
                  <a:cubicBezTo>
                    <a:pt x="1367" y="1"/>
                    <a:pt x="1359" y="1"/>
                    <a:pt x="135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69" name="Google Shape;1269;p1"/>
            <p:cNvSpPr/>
            <p:nvPr/>
          </p:nvSpPr>
          <p:spPr>
            <a:xfrm>
              <a:off x="6743783" y="2369076"/>
              <a:ext cx="106085" cy="104696"/>
            </a:xfrm>
            <a:custGeom>
              <a:rect b="b" l="l" r="r" t="t"/>
              <a:pathLst>
                <a:path extrusionOk="0" h="2638" w="2673">
                  <a:moveTo>
                    <a:pt x="1339" y="1"/>
                  </a:moveTo>
                  <a:cubicBezTo>
                    <a:pt x="604" y="1"/>
                    <a:pt x="39" y="544"/>
                    <a:pt x="20" y="1282"/>
                  </a:cubicBezTo>
                  <a:cubicBezTo>
                    <a:pt x="1" y="2019"/>
                    <a:pt x="533" y="2600"/>
                    <a:pt x="1261" y="2636"/>
                  </a:cubicBezTo>
                  <a:cubicBezTo>
                    <a:pt x="1286" y="2637"/>
                    <a:pt x="1310" y="2638"/>
                    <a:pt x="1335" y="2638"/>
                  </a:cubicBezTo>
                  <a:cubicBezTo>
                    <a:pt x="2070" y="2638"/>
                    <a:pt x="2637" y="2097"/>
                    <a:pt x="2657" y="1357"/>
                  </a:cubicBezTo>
                  <a:cubicBezTo>
                    <a:pt x="2673" y="620"/>
                    <a:pt x="2143" y="39"/>
                    <a:pt x="1416" y="3"/>
                  </a:cubicBezTo>
                  <a:cubicBezTo>
                    <a:pt x="1390" y="1"/>
                    <a:pt x="1365" y="1"/>
                    <a:pt x="133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70" name="Google Shape;1270;p1"/>
            <p:cNvSpPr/>
            <p:nvPr/>
          </p:nvSpPr>
          <p:spPr>
            <a:xfrm>
              <a:off x="6492119" y="2369036"/>
              <a:ext cx="104854" cy="104775"/>
            </a:xfrm>
            <a:custGeom>
              <a:rect b="b" l="l" r="r" t="t"/>
              <a:pathLst>
                <a:path extrusionOk="0" h="2640" w="2642">
                  <a:moveTo>
                    <a:pt x="1323" y="0"/>
                  </a:moveTo>
                  <a:cubicBezTo>
                    <a:pt x="571" y="0"/>
                    <a:pt x="0" y="570"/>
                    <a:pt x="2" y="1326"/>
                  </a:cubicBezTo>
                  <a:cubicBezTo>
                    <a:pt x="3" y="2076"/>
                    <a:pt x="571" y="2639"/>
                    <a:pt x="1318" y="2639"/>
                  </a:cubicBezTo>
                  <a:cubicBezTo>
                    <a:pt x="1334" y="2639"/>
                    <a:pt x="1350" y="2639"/>
                    <a:pt x="1366" y="2638"/>
                  </a:cubicBezTo>
                  <a:cubicBezTo>
                    <a:pt x="2099" y="2617"/>
                    <a:pt x="2642" y="2052"/>
                    <a:pt x="2641" y="1314"/>
                  </a:cubicBezTo>
                  <a:cubicBezTo>
                    <a:pt x="2638" y="577"/>
                    <a:pt x="2090" y="18"/>
                    <a:pt x="1354" y="1"/>
                  </a:cubicBezTo>
                  <a:cubicBezTo>
                    <a:pt x="1344" y="1"/>
                    <a:pt x="1334" y="0"/>
                    <a:pt x="132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71" name="Google Shape;1271;p1"/>
            <p:cNvSpPr/>
            <p:nvPr/>
          </p:nvSpPr>
          <p:spPr>
            <a:xfrm>
              <a:off x="6238590" y="2368997"/>
              <a:ext cx="106243" cy="104775"/>
            </a:xfrm>
            <a:custGeom>
              <a:rect b="b" l="l" r="r" t="t"/>
              <a:pathLst>
                <a:path extrusionOk="0" h="2640" w="2677">
                  <a:moveTo>
                    <a:pt x="1352" y="0"/>
                  </a:moveTo>
                  <a:cubicBezTo>
                    <a:pt x="1343" y="0"/>
                    <a:pt x="1333" y="0"/>
                    <a:pt x="1324" y="0"/>
                  </a:cubicBezTo>
                  <a:cubicBezTo>
                    <a:pt x="560" y="15"/>
                    <a:pt x="0" y="619"/>
                    <a:pt x="33" y="1388"/>
                  </a:cubicBezTo>
                  <a:cubicBezTo>
                    <a:pt x="66" y="2107"/>
                    <a:pt x="630" y="2640"/>
                    <a:pt x="1353" y="2640"/>
                  </a:cubicBezTo>
                  <a:cubicBezTo>
                    <a:pt x="1363" y="2640"/>
                    <a:pt x="1372" y="2639"/>
                    <a:pt x="1382" y="2639"/>
                  </a:cubicBezTo>
                  <a:cubicBezTo>
                    <a:pt x="2119" y="2625"/>
                    <a:pt x="2667" y="2071"/>
                    <a:pt x="2671" y="1330"/>
                  </a:cubicBezTo>
                  <a:cubicBezTo>
                    <a:pt x="2677" y="573"/>
                    <a:pt x="2104" y="0"/>
                    <a:pt x="135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72" name="Google Shape;1272;p1"/>
            <p:cNvSpPr/>
            <p:nvPr/>
          </p:nvSpPr>
          <p:spPr>
            <a:xfrm>
              <a:off x="5986886" y="2369036"/>
              <a:ext cx="106323" cy="104735"/>
            </a:xfrm>
            <a:custGeom>
              <a:rect b="b" l="l" r="r" t="t"/>
              <a:pathLst>
                <a:path extrusionOk="0" h="2639" w="2679">
                  <a:moveTo>
                    <a:pt x="1338" y="1"/>
                  </a:moveTo>
                  <a:cubicBezTo>
                    <a:pt x="572" y="1"/>
                    <a:pt x="1" y="591"/>
                    <a:pt x="21" y="1356"/>
                  </a:cubicBezTo>
                  <a:cubicBezTo>
                    <a:pt x="37" y="2089"/>
                    <a:pt x="597" y="2637"/>
                    <a:pt x="1336" y="2638"/>
                  </a:cubicBezTo>
                  <a:cubicBezTo>
                    <a:pt x="1339" y="2638"/>
                    <a:pt x="1342" y="2638"/>
                    <a:pt x="1344" y="2638"/>
                  </a:cubicBezTo>
                  <a:cubicBezTo>
                    <a:pt x="2108" y="2638"/>
                    <a:pt x="2679" y="2049"/>
                    <a:pt x="2658" y="1284"/>
                  </a:cubicBezTo>
                  <a:cubicBezTo>
                    <a:pt x="2640" y="550"/>
                    <a:pt x="2079" y="4"/>
                    <a:pt x="1343" y="1"/>
                  </a:cubicBezTo>
                  <a:cubicBezTo>
                    <a:pt x="1341" y="1"/>
                    <a:pt x="1339" y="1"/>
                    <a:pt x="133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73" name="Google Shape;1273;p1"/>
            <p:cNvSpPr/>
            <p:nvPr/>
          </p:nvSpPr>
          <p:spPr>
            <a:xfrm>
              <a:off x="8508923" y="2369036"/>
              <a:ext cx="107672" cy="104735"/>
            </a:xfrm>
            <a:custGeom>
              <a:rect b="b" l="l" r="r" t="t"/>
              <a:pathLst>
                <a:path extrusionOk="0" h="2639" w="2713">
                  <a:moveTo>
                    <a:pt x="1356" y="0"/>
                  </a:moveTo>
                  <a:cubicBezTo>
                    <a:pt x="639" y="0"/>
                    <a:pt x="77" y="526"/>
                    <a:pt x="38" y="1242"/>
                  </a:cubicBezTo>
                  <a:cubicBezTo>
                    <a:pt x="1" y="2014"/>
                    <a:pt x="556" y="2619"/>
                    <a:pt x="1317" y="2638"/>
                  </a:cubicBezTo>
                  <a:cubicBezTo>
                    <a:pt x="1330" y="2639"/>
                    <a:pt x="1343" y="2639"/>
                    <a:pt x="1355" y="2639"/>
                  </a:cubicBezTo>
                  <a:cubicBezTo>
                    <a:pt x="2074" y="2639"/>
                    <a:pt x="2638" y="2113"/>
                    <a:pt x="2673" y="1398"/>
                  </a:cubicBezTo>
                  <a:cubicBezTo>
                    <a:pt x="2712" y="627"/>
                    <a:pt x="2159" y="21"/>
                    <a:pt x="1394" y="1"/>
                  </a:cubicBezTo>
                  <a:cubicBezTo>
                    <a:pt x="1381" y="0"/>
                    <a:pt x="1369" y="0"/>
                    <a:pt x="135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74" name="Google Shape;1274;p1"/>
            <p:cNvSpPr/>
            <p:nvPr/>
          </p:nvSpPr>
          <p:spPr>
            <a:xfrm>
              <a:off x="8762453" y="2368997"/>
              <a:ext cx="105053" cy="104735"/>
            </a:xfrm>
            <a:custGeom>
              <a:rect b="b" l="l" r="r" t="t"/>
              <a:pathLst>
                <a:path extrusionOk="0" h="2639" w="2647">
                  <a:moveTo>
                    <a:pt x="1323" y="1"/>
                  </a:moveTo>
                  <a:cubicBezTo>
                    <a:pt x="576" y="1"/>
                    <a:pt x="9" y="559"/>
                    <a:pt x="7" y="1310"/>
                  </a:cubicBezTo>
                  <a:cubicBezTo>
                    <a:pt x="1" y="2044"/>
                    <a:pt x="547" y="2615"/>
                    <a:pt x="1277" y="2638"/>
                  </a:cubicBezTo>
                  <a:cubicBezTo>
                    <a:pt x="1295" y="2638"/>
                    <a:pt x="1312" y="2639"/>
                    <a:pt x="1330" y="2639"/>
                  </a:cubicBezTo>
                  <a:cubicBezTo>
                    <a:pt x="2073" y="2639"/>
                    <a:pt x="2640" y="2079"/>
                    <a:pt x="2644" y="1330"/>
                  </a:cubicBezTo>
                  <a:cubicBezTo>
                    <a:pt x="2647" y="594"/>
                    <a:pt x="2105" y="26"/>
                    <a:pt x="1374" y="2"/>
                  </a:cubicBezTo>
                  <a:cubicBezTo>
                    <a:pt x="1357" y="1"/>
                    <a:pt x="1340" y="1"/>
                    <a:pt x="132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75" name="Google Shape;1275;p1"/>
            <p:cNvSpPr/>
            <p:nvPr/>
          </p:nvSpPr>
          <p:spPr>
            <a:xfrm>
              <a:off x="8764755" y="2119079"/>
              <a:ext cx="100648" cy="100171"/>
            </a:xfrm>
            <a:custGeom>
              <a:rect b="b" l="l" r="r" t="t"/>
              <a:pathLst>
                <a:path extrusionOk="0" h="2524" w="2536">
                  <a:moveTo>
                    <a:pt x="1266" y="0"/>
                  </a:moveTo>
                  <a:cubicBezTo>
                    <a:pt x="594" y="0"/>
                    <a:pt x="12" y="577"/>
                    <a:pt x="5" y="1253"/>
                  </a:cubicBezTo>
                  <a:cubicBezTo>
                    <a:pt x="1" y="1930"/>
                    <a:pt x="579" y="2517"/>
                    <a:pt x="1258" y="2524"/>
                  </a:cubicBezTo>
                  <a:cubicBezTo>
                    <a:pt x="1260" y="2524"/>
                    <a:pt x="1261" y="2524"/>
                    <a:pt x="1263" y="2524"/>
                  </a:cubicBezTo>
                  <a:cubicBezTo>
                    <a:pt x="1937" y="2524"/>
                    <a:pt x="2521" y="1947"/>
                    <a:pt x="2528" y="1269"/>
                  </a:cubicBezTo>
                  <a:cubicBezTo>
                    <a:pt x="2535" y="593"/>
                    <a:pt x="1953" y="5"/>
                    <a:pt x="1274" y="0"/>
                  </a:cubicBezTo>
                  <a:cubicBezTo>
                    <a:pt x="1271" y="0"/>
                    <a:pt x="1269" y="0"/>
                    <a:pt x="126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76" name="Google Shape;1276;p1"/>
            <p:cNvSpPr/>
            <p:nvPr/>
          </p:nvSpPr>
          <p:spPr>
            <a:xfrm>
              <a:off x="5989466" y="2119079"/>
              <a:ext cx="101044" cy="100171"/>
            </a:xfrm>
            <a:custGeom>
              <a:rect b="b" l="l" r="r" t="t"/>
              <a:pathLst>
                <a:path extrusionOk="0" h="2524" w="2546">
                  <a:moveTo>
                    <a:pt x="1271" y="0"/>
                  </a:moveTo>
                  <a:cubicBezTo>
                    <a:pt x="602" y="0"/>
                    <a:pt x="22" y="572"/>
                    <a:pt x="12" y="1245"/>
                  </a:cubicBezTo>
                  <a:cubicBezTo>
                    <a:pt x="1" y="1923"/>
                    <a:pt x="577" y="2512"/>
                    <a:pt x="1257" y="2524"/>
                  </a:cubicBezTo>
                  <a:cubicBezTo>
                    <a:pt x="1262" y="2524"/>
                    <a:pt x="1268" y="2524"/>
                    <a:pt x="1274" y="2524"/>
                  </a:cubicBezTo>
                  <a:cubicBezTo>
                    <a:pt x="1945" y="2524"/>
                    <a:pt x="2524" y="1953"/>
                    <a:pt x="2536" y="1280"/>
                  </a:cubicBezTo>
                  <a:cubicBezTo>
                    <a:pt x="2546" y="602"/>
                    <a:pt x="1968" y="11"/>
                    <a:pt x="1291" y="0"/>
                  </a:cubicBezTo>
                  <a:cubicBezTo>
                    <a:pt x="1285" y="0"/>
                    <a:pt x="1278" y="0"/>
                    <a:pt x="127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77" name="Google Shape;1277;p1"/>
            <p:cNvSpPr/>
            <p:nvPr/>
          </p:nvSpPr>
          <p:spPr>
            <a:xfrm>
              <a:off x="6242083" y="2119039"/>
              <a:ext cx="100409" cy="100211"/>
            </a:xfrm>
            <a:custGeom>
              <a:rect b="b" l="l" r="r" t="t"/>
              <a:pathLst>
                <a:path extrusionOk="0" h="2525" w="2530">
                  <a:moveTo>
                    <a:pt x="1265" y="0"/>
                  </a:moveTo>
                  <a:cubicBezTo>
                    <a:pt x="587" y="0"/>
                    <a:pt x="3" y="579"/>
                    <a:pt x="2" y="1259"/>
                  </a:cubicBezTo>
                  <a:cubicBezTo>
                    <a:pt x="0" y="1938"/>
                    <a:pt x="580" y="2523"/>
                    <a:pt x="1259" y="2525"/>
                  </a:cubicBezTo>
                  <a:cubicBezTo>
                    <a:pt x="1260" y="2525"/>
                    <a:pt x="1261" y="2525"/>
                    <a:pt x="1262" y="2525"/>
                  </a:cubicBezTo>
                  <a:cubicBezTo>
                    <a:pt x="1940" y="2525"/>
                    <a:pt x="2524" y="1946"/>
                    <a:pt x="2525" y="1268"/>
                  </a:cubicBezTo>
                  <a:cubicBezTo>
                    <a:pt x="2530" y="588"/>
                    <a:pt x="1946" y="3"/>
                    <a:pt x="1268" y="0"/>
                  </a:cubicBezTo>
                  <a:cubicBezTo>
                    <a:pt x="1267" y="0"/>
                    <a:pt x="1266" y="0"/>
                    <a:pt x="126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78" name="Google Shape;1278;p1"/>
            <p:cNvSpPr/>
            <p:nvPr/>
          </p:nvSpPr>
          <p:spPr>
            <a:xfrm>
              <a:off x="6494381" y="2119039"/>
              <a:ext cx="100330" cy="100211"/>
            </a:xfrm>
            <a:custGeom>
              <a:rect b="b" l="l" r="r" t="t"/>
              <a:pathLst>
                <a:path extrusionOk="0" h="2525" w="2528">
                  <a:moveTo>
                    <a:pt x="1266" y="0"/>
                  </a:moveTo>
                  <a:cubicBezTo>
                    <a:pt x="588" y="0"/>
                    <a:pt x="4" y="579"/>
                    <a:pt x="2" y="1259"/>
                  </a:cubicBezTo>
                  <a:cubicBezTo>
                    <a:pt x="1" y="1938"/>
                    <a:pt x="580" y="2523"/>
                    <a:pt x="1260" y="2525"/>
                  </a:cubicBezTo>
                  <a:cubicBezTo>
                    <a:pt x="1261" y="2525"/>
                    <a:pt x="1261" y="2525"/>
                    <a:pt x="1262" y="2525"/>
                  </a:cubicBezTo>
                  <a:cubicBezTo>
                    <a:pt x="1940" y="2525"/>
                    <a:pt x="2524" y="1946"/>
                    <a:pt x="2526" y="1268"/>
                  </a:cubicBezTo>
                  <a:cubicBezTo>
                    <a:pt x="2527" y="588"/>
                    <a:pt x="1946" y="3"/>
                    <a:pt x="1268" y="0"/>
                  </a:cubicBezTo>
                  <a:cubicBezTo>
                    <a:pt x="1268" y="0"/>
                    <a:pt x="1267" y="0"/>
                    <a:pt x="126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79" name="Google Shape;1279;p1"/>
            <p:cNvSpPr/>
            <p:nvPr/>
          </p:nvSpPr>
          <p:spPr>
            <a:xfrm>
              <a:off x="6746601" y="2119079"/>
              <a:ext cx="100489" cy="100171"/>
            </a:xfrm>
            <a:custGeom>
              <a:rect b="b" l="l" r="r" t="t"/>
              <a:pathLst>
                <a:path extrusionOk="0" h="2524" w="2532">
                  <a:moveTo>
                    <a:pt x="1268" y="0"/>
                  </a:moveTo>
                  <a:cubicBezTo>
                    <a:pt x="1265" y="0"/>
                    <a:pt x="1261" y="0"/>
                    <a:pt x="1258" y="0"/>
                  </a:cubicBezTo>
                  <a:cubicBezTo>
                    <a:pt x="579" y="5"/>
                    <a:pt x="1" y="593"/>
                    <a:pt x="5" y="1269"/>
                  </a:cubicBezTo>
                  <a:cubicBezTo>
                    <a:pt x="9" y="1946"/>
                    <a:pt x="594" y="2524"/>
                    <a:pt x="1269" y="2524"/>
                  </a:cubicBezTo>
                  <a:cubicBezTo>
                    <a:pt x="1270" y="2524"/>
                    <a:pt x="1272" y="2524"/>
                    <a:pt x="1274" y="2524"/>
                  </a:cubicBezTo>
                  <a:cubicBezTo>
                    <a:pt x="1952" y="2518"/>
                    <a:pt x="2531" y="1931"/>
                    <a:pt x="2528" y="1253"/>
                  </a:cubicBezTo>
                  <a:cubicBezTo>
                    <a:pt x="2522" y="578"/>
                    <a:pt x="1941" y="0"/>
                    <a:pt x="126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80" name="Google Shape;1280;p1"/>
            <p:cNvSpPr/>
            <p:nvPr/>
          </p:nvSpPr>
          <p:spPr>
            <a:xfrm>
              <a:off x="6998344" y="2119039"/>
              <a:ext cx="101640" cy="100251"/>
            </a:xfrm>
            <a:custGeom>
              <a:rect b="b" l="l" r="r" t="t"/>
              <a:pathLst>
                <a:path extrusionOk="0" h="2526" w="2561">
                  <a:moveTo>
                    <a:pt x="1277" y="1"/>
                  </a:moveTo>
                  <a:cubicBezTo>
                    <a:pt x="615" y="1"/>
                    <a:pt x="36" y="564"/>
                    <a:pt x="18" y="1231"/>
                  </a:cubicBezTo>
                  <a:cubicBezTo>
                    <a:pt x="1" y="1905"/>
                    <a:pt x="570" y="2505"/>
                    <a:pt x="1249" y="2525"/>
                  </a:cubicBezTo>
                  <a:cubicBezTo>
                    <a:pt x="1259" y="2525"/>
                    <a:pt x="1269" y="2525"/>
                    <a:pt x="1279" y="2525"/>
                  </a:cubicBezTo>
                  <a:cubicBezTo>
                    <a:pt x="1940" y="2525"/>
                    <a:pt x="2523" y="1964"/>
                    <a:pt x="2543" y="1295"/>
                  </a:cubicBezTo>
                  <a:cubicBezTo>
                    <a:pt x="2560" y="620"/>
                    <a:pt x="1991" y="20"/>
                    <a:pt x="1311" y="1"/>
                  </a:cubicBezTo>
                  <a:cubicBezTo>
                    <a:pt x="1300" y="1"/>
                    <a:pt x="1288" y="1"/>
                    <a:pt x="127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81" name="Google Shape;1281;p1"/>
            <p:cNvSpPr/>
            <p:nvPr/>
          </p:nvSpPr>
          <p:spPr>
            <a:xfrm>
              <a:off x="7250326" y="2119039"/>
              <a:ext cx="102037" cy="100251"/>
            </a:xfrm>
            <a:custGeom>
              <a:rect b="b" l="l" r="r" t="t"/>
              <a:pathLst>
                <a:path extrusionOk="0" h="2526" w="2571">
                  <a:moveTo>
                    <a:pt x="1283" y="1"/>
                  </a:moveTo>
                  <a:cubicBezTo>
                    <a:pt x="623" y="1"/>
                    <a:pt x="46" y="559"/>
                    <a:pt x="25" y="1224"/>
                  </a:cubicBezTo>
                  <a:cubicBezTo>
                    <a:pt x="0" y="1902"/>
                    <a:pt x="568" y="2503"/>
                    <a:pt x="1248" y="2525"/>
                  </a:cubicBezTo>
                  <a:cubicBezTo>
                    <a:pt x="1261" y="2525"/>
                    <a:pt x="1274" y="2526"/>
                    <a:pt x="1288" y="2526"/>
                  </a:cubicBezTo>
                  <a:cubicBezTo>
                    <a:pt x="1949" y="2526"/>
                    <a:pt x="2527" y="1968"/>
                    <a:pt x="2548" y="1302"/>
                  </a:cubicBezTo>
                  <a:cubicBezTo>
                    <a:pt x="2570" y="624"/>
                    <a:pt x="2005" y="23"/>
                    <a:pt x="1326" y="1"/>
                  </a:cubicBezTo>
                  <a:cubicBezTo>
                    <a:pt x="1312" y="1"/>
                    <a:pt x="1297" y="1"/>
                    <a:pt x="128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82" name="Google Shape;1282;p1"/>
            <p:cNvSpPr/>
            <p:nvPr/>
          </p:nvSpPr>
          <p:spPr>
            <a:xfrm>
              <a:off x="7503458" y="2119079"/>
              <a:ext cx="100449" cy="100171"/>
            </a:xfrm>
            <a:custGeom>
              <a:rect b="b" l="l" r="r" t="t"/>
              <a:pathLst>
                <a:path extrusionOk="0" h="2524" w="2531">
                  <a:moveTo>
                    <a:pt x="1266" y="0"/>
                  </a:moveTo>
                  <a:cubicBezTo>
                    <a:pt x="594" y="0"/>
                    <a:pt x="10" y="577"/>
                    <a:pt x="3" y="1253"/>
                  </a:cubicBezTo>
                  <a:cubicBezTo>
                    <a:pt x="0" y="1930"/>
                    <a:pt x="578" y="2517"/>
                    <a:pt x="1258" y="2524"/>
                  </a:cubicBezTo>
                  <a:cubicBezTo>
                    <a:pt x="1259" y="2524"/>
                    <a:pt x="1261" y="2524"/>
                    <a:pt x="1263" y="2524"/>
                  </a:cubicBezTo>
                  <a:cubicBezTo>
                    <a:pt x="1937" y="2524"/>
                    <a:pt x="2521" y="1947"/>
                    <a:pt x="2528" y="1269"/>
                  </a:cubicBezTo>
                  <a:cubicBezTo>
                    <a:pt x="2531" y="593"/>
                    <a:pt x="1953" y="5"/>
                    <a:pt x="1273" y="0"/>
                  </a:cubicBezTo>
                  <a:cubicBezTo>
                    <a:pt x="1271" y="0"/>
                    <a:pt x="1268" y="0"/>
                    <a:pt x="126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83" name="Google Shape;1283;p1"/>
            <p:cNvSpPr/>
            <p:nvPr/>
          </p:nvSpPr>
          <p:spPr>
            <a:xfrm>
              <a:off x="7754924" y="2119039"/>
              <a:ext cx="101957" cy="100251"/>
            </a:xfrm>
            <a:custGeom>
              <a:rect b="b" l="l" r="r" t="t"/>
              <a:pathLst>
                <a:path extrusionOk="0" h="2526" w="2569">
                  <a:moveTo>
                    <a:pt x="1282" y="1"/>
                  </a:moveTo>
                  <a:cubicBezTo>
                    <a:pt x="1269" y="1"/>
                    <a:pt x="1257" y="1"/>
                    <a:pt x="1244" y="1"/>
                  </a:cubicBezTo>
                  <a:cubicBezTo>
                    <a:pt x="567" y="25"/>
                    <a:pt x="0" y="624"/>
                    <a:pt x="22" y="1302"/>
                  </a:cubicBezTo>
                  <a:cubicBezTo>
                    <a:pt x="44" y="1966"/>
                    <a:pt x="623" y="2525"/>
                    <a:pt x="1285" y="2525"/>
                  </a:cubicBezTo>
                  <a:cubicBezTo>
                    <a:pt x="1297" y="2525"/>
                    <a:pt x="1310" y="2525"/>
                    <a:pt x="1322" y="2525"/>
                  </a:cubicBezTo>
                  <a:cubicBezTo>
                    <a:pt x="2003" y="2503"/>
                    <a:pt x="2568" y="1902"/>
                    <a:pt x="2545" y="1224"/>
                  </a:cubicBezTo>
                  <a:cubicBezTo>
                    <a:pt x="2522" y="559"/>
                    <a:pt x="1944" y="1"/>
                    <a:pt x="128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84" name="Google Shape;1284;p1"/>
            <p:cNvSpPr/>
            <p:nvPr/>
          </p:nvSpPr>
          <p:spPr>
            <a:xfrm>
              <a:off x="8007699" y="2119079"/>
              <a:ext cx="101084" cy="100171"/>
            </a:xfrm>
            <a:custGeom>
              <a:rect b="b" l="l" r="r" t="t"/>
              <a:pathLst>
                <a:path extrusionOk="0" h="2524" w="2547">
                  <a:moveTo>
                    <a:pt x="1271" y="0"/>
                  </a:moveTo>
                  <a:cubicBezTo>
                    <a:pt x="603" y="0"/>
                    <a:pt x="22" y="572"/>
                    <a:pt x="12" y="1245"/>
                  </a:cubicBezTo>
                  <a:cubicBezTo>
                    <a:pt x="0" y="1923"/>
                    <a:pt x="577" y="2512"/>
                    <a:pt x="1256" y="2524"/>
                  </a:cubicBezTo>
                  <a:cubicBezTo>
                    <a:pt x="1262" y="2524"/>
                    <a:pt x="1268" y="2524"/>
                    <a:pt x="1274" y="2524"/>
                  </a:cubicBezTo>
                  <a:cubicBezTo>
                    <a:pt x="1944" y="2524"/>
                    <a:pt x="2525" y="1953"/>
                    <a:pt x="2535" y="1280"/>
                  </a:cubicBezTo>
                  <a:cubicBezTo>
                    <a:pt x="2547" y="602"/>
                    <a:pt x="1970" y="11"/>
                    <a:pt x="1291" y="0"/>
                  </a:cubicBezTo>
                  <a:cubicBezTo>
                    <a:pt x="1284" y="0"/>
                    <a:pt x="1277" y="0"/>
                    <a:pt x="127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85" name="Google Shape;1285;p1"/>
            <p:cNvSpPr/>
            <p:nvPr/>
          </p:nvSpPr>
          <p:spPr>
            <a:xfrm>
              <a:off x="8260077" y="2118999"/>
              <a:ext cx="100925" cy="100251"/>
            </a:xfrm>
            <a:custGeom>
              <a:rect b="b" l="l" r="r" t="t"/>
              <a:pathLst>
                <a:path extrusionOk="0" h="2526" w="2543">
                  <a:moveTo>
                    <a:pt x="1270" y="1"/>
                  </a:moveTo>
                  <a:cubicBezTo>
                    <a:pt x="598" y="1"/>
                    <a:pt x="19" y="576"/>
                    <a:pt x="10" y="1250"/>
                  </a:cubicBezTo>
                  <a:cubicBezTo>
                    <a:pt x="0" y="1928"/>
                    <a:pt x="578" y="2517"/>
                    <a:pt x="1257" y="2526"/>
                  </a:cubicBezTo>
                  <a:cubicBezTo>
                    <a:pt x="1262" y="2526"/>
                    <a:pt x="1267" y="2526"/>
                    <a:pt x="1272" y="2526"/>
                  </a:cubicBezTo>
                  <a:cubicBezTo>
                    <a:pt x="1944" y="2526"/>
                    <a:pt x="2525" y="1950"/>
                    <a:pt x="2534" y="1277"/>
                  </a:cubicBezTo>
                  <a:cubicBezTo>
                    <a:pt x="2542" y="599"/>
                    <a:pt x="1964" y="11"/>
                    <a:pt x="1285" y="1"/>
                  </a:cubicBezTo>
                  <a:cubicBezTo>
                    <a:pt x="1280" y="1"/>
                    <a:pt x="1275" y="1"/>
                    <a:pt x="127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86" name="Google Shape;1286;p1"/>
            <p:cNvSpPr/>
            <p:nvPr/>
          </p:nvSpPr>
          <p:spPr>
            <a:xfrm>
              <a:off x="8512535" y="2119079"/>
              <a:ext cx="100489" cy="100171"/>
            </a:xfrm>
            <a:custGeom>
              <a:rect b="b" l="l" r="r" t="t"/>
              <a:pathLst>
                <a:path extrusionOk="0" h="2524" w="2532">
                  <a:moveTo>
                    <a:pt x="1268" y="0"/>
                  </a:moveTo>
                  <a:cubicBezTo>
                    <a:pt x="1265" y="0"/>
                    <a:pt x="1262" y="0"/>
                    <a:pt x="1258" y="0"/>
                  </a:cubicBezTo>
                  <a:cubicBezTo>
                    <a:pt x="579" y="5"/>
                    <a:pt x="1" y="593"/>
                    <a:pt x="4" y="1269"/>
                  </a:cubicBezTo>
                  <a:cubicBezTo>
                    <a:pt x="10" y="1946"/>
                    <a:pt x="593" y="2524"/>
                    <a:pt x="1269" y="2524"/>
                  </a:cubicBezTo>
                  <a:cubicBezTo>
                    <a:pt x="1271" y="2524"/>
                    <a:pt x="1272" y="2524"/>
                    <a:pt x="1274" y="2524"/>
                  </a:cubicBezTo>
                  <a:cubicBezTo>
                    <a:pt x="1952" y="2518"/>
                    <a:pt x="2531" y="1931"/>
                    <a:pt x="2527" y="1253"/>
                  </a:cubicBezTo>
                  <a:cubicBezTo>
                    <a:pt x="2523" y="579"/>
                    <a:pt x="1940" y="0"/>
                    <a:pt x="126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87" name="Google Shape;1287;p1"/>
            <p:cNvSpPr/>
            <p:nvPr/>
          </p:nvSpPr>
          <p:spPr>
            <a:xfrm>
              <a:off x="8637831" y="2244137"/>
              <a:ext cx="102830" cy="101997"/>
            </a:xfrm>
            <a:custGeom>
              <a:rect b="b" l="l" r="r" t="t"/>
              <a:pathLst>
                <a:path extrusionOk="0" h="2570" w="2591">
                  <a:moveTo>
                    <a:pt x="1277" y="1"/>
                  </a:moveTo>
                  <a:cubicBezTo>
                    <a:pt x="1262" y="1"/>
                    <a:pt x="1247" y="1"/>
                    <a:pt x="1232" y="2"/>
                  </a:cubicBezTo>
                  <a:cubicBezTo>
                    <a:pt x="529" y="29"/>
                    <a:pt x="5" y="575"/>
                    <a:pt x="3" y="1282"/>
                  </a:cubicBezTo>
                  <a:cubicBezTo>
                    <a:pt x="0" y="2014"/>
                    <a:pt x="555" y="2570"/>
                    <a:pt x="1284" y="2570"/>
                  </a:cubicBezTo>
                  <a:cubicBezTo>
                    <a:pt x="1291" y="2570"/>
                    <a:pt x="1297" y="2570"/>
                    <a:pt x="1304" y="2570"/>
                  </a:cubicBezTo>
                  <a:cubicBezTo>
                    <a:pt x="2037" y="2562"/>
                    <a:pt x="2590" y="1990"/>
                    <a:pt x="2570" y="1252"/>
                  </a:cubicBezTo>
                  <a:cubicBezTo>
                    <a:pt x="2554" y="535"/>
                    <a:pt x="1993" y="1"/>
                    <a:pt x="127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88" name="Google Shape;1288;p1"/>
            <p:cNvSpPr/>
            <p:nvPr/>
          </p:nvSpPr>
          <p:spPr>
            <a:xfrm>
              <a:off x="5862463" y="2244296"/>
              <a:ext cx="102711" cy="102037"/>
            </a:xfrm>
            <a:custGeom>
              <a:rect b="b" l="l" r="r" t="t"/>
              <a:pathLst>
                <a:path extrusionOk="0" h="2571" w="2588">
                  <a:moveTo>
                    <a:pt x="1294" y="0"/>
                  </a:moveTo>
                  <a:cubicBezTo>
                    <a:pt x="557" y="0"/>
                    <a:pt x="1" y="567"/>
                    <a:pt x="8" y="1305"/>
                  </a:cubicBezTo>
                  <a:cubicBezTo>
                    <a:pt x="20" y="2009"/>
                    <a:pt x="550" y="2550"/>
                    <a:pt x="1254" y="2570"/>
                  </a:cubicBezTo>
                  <a:cubicBezTo>
                    <a:pt x="1265" y="2570"/>
                    <a:pt x="1277" y="2570"/>
                    <a:pt x="1288" y="2570"/>
                  </a:cubicBezTo>
                  <a:cubicBezTo>
                    <a:pt x="2010" y="2570"/>
                    <a:pt x="2566" y="2027"/>
                    <a:pt x="2578" y="1305"/>
                  </a:cubicBezTo>
                  <a:cubicBezTo>
                    <a:pt x="2588" y="567"/>
                    <a:pt x="2031" y="0"/>
                    <a:pt x="129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89" name="Google Shape;1289;p1"/>
            <p:cNvSpPr/>
            <p:nvPr/>
          </p:nvSpPr>
          <p:spPr>
            <a:xfrm>
              <a:off x="6114445" y="2244296"/>
              <a:ext cx="102791" cy="102037"/>
            </a:xfrm>
            <a:custGeom>
              <a:rect b="b" l="l" r="r" t="t"/>
              <a:pathLst>
                <a:path extrusionOk="0" h="2571" w="2590">
                  <a:moveTo>
                    <a:pt x="1304" y="0"/>
                  </a:moveTo>
                  <a:cubicBezTo>
                    <a:pt x="1298" y="0"/>
                    <a:pt x="1293" y="0"/>
                    <a:pt x="1287" y="0"/>
                  </a:cubicBezTo>
                  <a:cubicBezTo>
                    <a:pt x="550" y="11"/>
                    <a:pt x="1" y="584"/>
                    <a:pt x="18" y="1323"/>
                  </a:cubicBezTo>
                  <a:cubicBezTo>
                    <a:pt x="36" y="2038"/>
                    <a:pt x="593" y="2571"/>
                    <a:pt x="1306" y="2571"/>
                  </a:cubicBezTo>
                  <a:cubicBezTo>
                    <a:pt x="1323" y="2571"/>
                    <a:pt x="1341" y="2571"/>
                    <a:pt x="1359" y="2570"/>
                  </a:cubicBezTo>
                  <a:cubicBezTo>
                    <a:pt x="2062" y="2543"/>
                    <a:pt x="2586" y="1995"/>
                    <a:pt x="2588" y="1290"/>
                  </a:cubicBezTo>
                  <a:cubicBezTo>
                    <a:pt x="2589" y="555"/>
                    <a:pt x="2034" y="0"/>
                    <a:pt x="130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90" name="Google Shape;1290;p1"/>
            <p:cNvSpPr/>
            <p:nvPr/>
          </p:nvSpPr>
          <p:spPr>
            <a:xfrm>
              <a:off x="8385572" y="2244296"/>
              <a:ext cx="102830" cy="101878"/>
            </a:xfrm>
            <a:custGeom>
              <a:rect b="b" l="l" r="r" t="t"/>
              <a:pathLst>
                <a:path extrusionOk="0" h="2567" w="2591">
                  <a:moveTo>
                    <a:pt x="1288" y="0"/>
                  </a:moveTo>
                  <a:cubicBezTo>
                    <a:pt x="557" y="0"/>
                    <a:pt x="0" y="559"/>
                    <a:pt x="6" y="1287"/>
                  </a:cubicBezTo>
                  <a:cubicBezTo>
                    <a:pt x="7" y="1993"/>
                    <a:pt x="535" y="2541"/>
                    <a:pt x="1236" y="2566"/>
                  </a:cubicBezTo>
                  <a:cubicBezTo>
                    <a:pt x="1255" y="2566"/>
                    <a:pt x="1273" y="2567"/>
                    <a:pt x="1292" y="2567"/>
                  </a:cubicBezTo>
                  <a:cubicBezTo>
                    <a:pt x="2004" y="2567"/>
                    <a:pt x="2557" y="2031"/>
                    <a:pt x="2573" y="1318"/>
                  </a:cubicBezTo>
                  <a:cubicBezTo>
                    <a:pt x="2590" y="578"/>
                    <a:pt x="2039" y="8"/>
                    <a:pt x="1302" y="0"/>
                  </a:cubicBezTo>
                  <a:cubicBezTo>
                    <a:pt x="1298" y="0"/>
                    <a:pt x="1293" y="0"/>
                    <a:pt x="128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91" name="Google Shape;1291;p1"/>
            <p:cNvSpPr/>
            <p:nvPr/>
          </p:nvSpPr>
          <p:spPr>
            <a:xfrm>
              <a:off x="8132281" y="2244216"/>
              <a:ext cx="103426" cy="102076"/>
            </a:xfrm>
            <a:custGeom>
              <a:rect b="b" l="l" r="r" t="t"/>
              <a:pathLst>
                <a:path extrusionOk="0" h="2572" w="2606">
                  <a:moveTo>
                    <a:pt x="1314" y="1"/>
                  </a:moveTo>
                  <a:cubicBezTo>
                    <a:pt x="607" y="1"/>
                    <a:pt x="55" y="523"/>
                    <a:pt x="29" y="1224"/>
                  </a:cubicBezTo>
                  <a:cubicBezTo>
                    <a:pt x="0" y="1962"/>
                    <a:pt x="539" y="2549"/>
                    <a:pt x="1272" y="2571"/>
                  </a:cubicBezTo>
                  <a:cubicBezTo>
                    <a:pt x="1284" y="2571"/>
                    <a:pt x="1296" y="2571"/>
                    <a:pt x="1309" y="2571"/>
                  </a:cubicBezTo>
                  <a:cubicBezTo>
                    <a:pt x="2029" y="2571"/>
                    <a:pt x="2584" y="2028"/>
                    <a:pt x="2596" y="1307"/>
                  </a:cubicBezTo>
                  <a:cubicBezTo>
                    <a:pt x="2606" y="569"/>
                    <a:pt x="2049" y="2"/>
                    <a:pt x="131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92" name="Google Shape;1292;p1"/>
            <p:cNvSpPr/>
            <p:nvPr/>
          </p:nvSpPr>
          <p:spPr>
            <a:xfrm>
              <a:off x="7881093" y="2244256"/>
              <a:ext cx="102751" cy="102076"/>
            </a:xfrm>
            <a:custGeom>
              <a:rect b="b" l="l" r="r" t="t"/>
              <a:pathLst>
                <a:path extrusionOk="0" h="2572" w="2589">
                  <a:moveTo>
                    <a:pt x="1285" y="0"/>
                  </a:moveTo>
                  <a:cubicBezTo>
                    <a:pt x="1264" y="0"/>
                    <a:pt x="1244" y="1"/>
                    <a:pt x="1223" y="1"/>
                  </a:cubicBezTo>
                  <a:cubicBezTo>
                    <a:pt x="524" y="33"/>
                    <a:pt x="1" y="584"/>
                    <a:pt x="2" y="1291"/>
                  </a:cubicBezTo>
                  <a:cubicBezTo>
                    <a:pt x="3" y="2022"/>
                    <a:pt x="560" y="2571"/>
                    <a:pt x="1288" y="2571"/>
                  </a:cubicBezTo>
                  <a:cubicBezTo>
                    <a:pt x="1295" y="2571"/>
                    <a:pt x="1302" y="2571"/>
                    <a:pt x="1308" y="2571"/>
                  </a:cubicBezTo>
                  <a:cubicBezTo>
                    <a:pt x="2041" y="2558"/>
                    <a:pt x="2589" y="1984"/>
                    <a:pt x="2569" y="1243"/>
                  </a:cubicBezTo>
                  <a:cubicBezTo>
                    <a:pt x="2548" y="532"/>
                    <a:pt x="1994" y="0"/>
                    <a:pt x="128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93" name="Google Shape;1293;p1"/>
            <p:cNvSpPr/>
            <p:nvPr/>
          </p:nvSpPr>
          <p:spPr>
            <a:xfrm>
              <a:off x="7627564" y="2244177"/>
              <a:ext cx="103823" cy="101997"/>
            </a:xfrm>
            <a:custGeom>
              <a:rect b="b" l="l" r="r" t="t"/>
              <a:pathLst>
                <a:path extrusionOk="0" h="2570" w="2616">
                  <a:moveTo>
                    <a:pt x="1319" y="1"/>
                  </a:moveTo>
                  <a:cubicBezTo>
                    <a:pt x="613" y="1"/>
                    <a:pt x="64" y="520"/>
                    <a:pt x="31" y="1220"/>
                  </a:cubicBezTo>
                  <a:cubicBezTo>
                    <a:pt x="1" y="1959"/>
                    <a:pt x="538" y="2546"/>
                    <a:pt x="1271" y="2569"/>
                  </a:cubicBezTo>
                  <a:cubicBezTo>
                    <a:pt x="1286" y="2569"/>
                    <a:pt x="1301" y="2569"/>
                    <a:pt x="1316" y="2569"/>
                  </a:cubicBezTo>
                  <a:cubicBezTo>
                    <a:pt x="2033" y="2569"/>
                    <a:pt x="2588" y="2030"/>
                    <a:pt x="2601" y="1311"/>
                  </a:cubicBezTo>
                  <a:cubicBezTo>
                    <a:pt x="2615" y="574"/>
                    <a:pt x="2059" y="8"/>
                    <a:pt x="1322" y="1"/>
                  </a:cubicBezTo>
                  <a:cubicBezTo>
                    <a:pt x="1321" y="1"/>
                    <a:pt x="1320" y="1"/>
                    <a:pt x="131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94" name="Google Shape;1294;p1"/>
            <p:cNvSpPr/>
            <p:nvPr/>
          </p:nvSpPr>
          <p:spPr>
            <a:xfrm>
              <a:off x="7374908" y="2244454"/>
              <a:ext cx="104418" cy="101917"/>
            </a:xfrm>
            <a:custGeom>
              <a:rect b="b" l="l" r="r" t="t"/>
              <a:pathLst>
                <a:path extrusionOk="0" h="2568" w="2631">
                  <a:moveTo>
                    <a:pt x="1324" y="0"/>
                  </a:moveTo>
                  <a:cubicBezTo>
                    <a:pt x="630" y="0"/>
                    <a:pt x="82" y="511"/>
                    <a:pt x="44" y="1200"/>
                  </a:cubicBezTo>
                  <a:cubicBezTo>
                    <a:pt x="0" y="1940"/>
                    <a:pt x="534" y="2533"/>
                    <a:pt x="1264" y="2566"/>
                  </a:cubicBezTo>
                  <a:cubicBezTo>
                    <a:pt x="1283" y="2567"/>
                    <a:pt x="1303" y="2567"/>
                    <a:pt x="1323" y="2567"/>
                  </a:cubicBezTo>
                  <a:cubicBezTo>
                    <a:pt x="2033" y="2567"/>
                    <a:pt x="2588" y="2036"/>
                    <a:pt x="2609" y="1329"/>
                  </a:cubicBezTo>
                  <a:cubicBezTo>
                    <a:pt x="2631" y="589"/>
                    <a:pt x="2083" y="14"/>
                    <a:pt x="1350" y="1"/>
                  </a:cubicBezTo>
                  <a:cubicBezTo>
                    <a:pt x="1342" y="1"/>
                    <a:pt x="1333" y="0"/>
                    <a:pt x="132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95" name="Google Shape;1295;p1"/>
            <p:cNvSpPr/>
            <p:nvPr/>
          </p:nvSpPr>
          <p:spPr>
            <a:xfrm>
              <a:off x="7123720" y="2244177"/>
              <a:ext cx="102672" cy="101957"/>
            </a:xfrm>
            <a:custGeom>
              <a:rect b="b" l="l" r="r" t="t"/>
              <a:pathLst>
                <a:path extrusionOk="0" h="2569" w="2587">
                  <a:moveTo>
                    <a:pt x="1295" y="0"/>
                  </a:moveTo>
                  <a:cubicBezTo>
                    <a:pt x="1288" y="0"/>
                    <a:pt x="1280" y="0"/>
                    <a:pt x="1273" y="1"/>
                  </a:cubicBezTo>
                  <a:cubicBezTo>
                    <a:pt x="569" y="15"/>
                    <a:pt x="31" y="551"/>
                    <a:pt x="17" y="1254"/>
                  </a:cubicBezTo>
                  <a:cubicBezTo>
                    <a:pt x="1" y="1993"/>
                    <a:pt x="551" y="2561"/>
                    <a:pt x="1289" y="2569"/>
                  </a:cubicBezTo>
                  <a:cubicBezTo>
                    <a:pt x="1293" y="2569"/>
                    <a:pt x="1298" y="2569"/>
                    <a:pt x="1303" y="2569"/>
                  </a:cubicBezTo>
                  <a:cubicBezTo>
                    <a:pt x="2031" y="2569"/>
                    <a:pt x="2586" y="2012"/>
                    <a:pt x="2582" y="1278"/>
                  </a:cubicBezTo>
                  <a:cubicBezTo>
                    <a:pt x="2576" y="550"/>
                    <a:pt x="2020" y="0"/>
                    <a:pt x="129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96" name="Google Shape;1296;p1"/>
            <p:cNvSpPr/>
            <p:nvPr/>
          </p:nvSpPr>
          <p:spPr>
            <a:xfrm>
              <a:off x="6870786" y="2244216"/>
              <a:ext cx="103505" cy="102037"/>
            </a:xfrm>
            <a:custGeom>
              <a:rect b="b" l="l" r="r" t="t"/>
              <a:pathLst>
                <a:path extrusionOk="0" h="2571" w="2608">
                  <a:moveTo>
                    <a:pt x="1314" y="1"/>
                  </a:moveTo>
                  <a:cubicBezTo>
                    <a:pt x="607" y="5"/>
                    <a:pt x="58" y="527"/>
                    <a:pt x="31" y="1228"/>
                  </a:cubicBezTo>
                  <a:cubicBezTo>
                    <a:pt x="0" y="1965"/>
                    <a:pt x="544" y="2550"/>
                    <a:pt x="1277" y="2571"/>
                  </a:cubicBezTo>
                  <a:cubicBezTo>
                    <a:pt x="1288" y="2571"/>
                    <a:pt x="1299" y="2571"/>
                    <a:pt x="1311" y="2571"/>
                  </a:cubicBezTo>
                  <a:cubicBezTo>
                    <a:pt x="2033" y="2571"/>
                    <a:pt x="2589" y="2027"/>
                    <a:pt x="2600" y="1306"/>
                  </a:cubicBezTo>
                  <a:cubicBezTo>
                    <a:pt x="2608" y="569"/>
                    <a:pt x="2051" y="2"/>
                    <a:pt x="131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97" name="Google Shape;1297;p1"/>
            <p:cNvSpPr/>
            <p:nvPr/>
          </p:nvSpPr>
          <p:spPr>
            <a:xfrm>
              <a:off x="6619162" y="2244296"/>
              <a:ext cx="102711" cy="102037"/>
            </a:xfrm>
            <a:custGeom>
              <a:rect b="b" l="l" r="r" t="t"/>
              <a:pathLst>
                <a:path extrusionOk="0" h="2571" w="2588">
                  <a:moveTo>
                    <a:pt x="1298" y="0"/>
                  </a:moveTo>
                  <a:cubicBezTo>
                    <a:pt x="1290" y="0"/>
                    <a:pt x="1283" y="0"/>
                    <a:pt x="1275" y="0"/>
                  </a:cubicBezTo>
                  <a:cubicBezTo>
                    <a:pt x="571" y="13"/>
                    <a:pt x="32" y="550"/>
                    <a:pt x="18" y="1253"/>
                  </a:cubicBezTo>
                  <a:cubicBezTo>
                    <a:pt x="0" y="1992"/>
                    <a:pt x="551" y="2563"/>
                    <a:pt x="1288" y="2570"/>
                  </a:cubicBezTo>
                  <a:cubicBezTo>
                    <a:pt x="1293" y="2570"/>
                    <a:pt x="1297" y="2570"/>
                    <a:pt x="1302" y="2570"/>
                  </a:cubicBezTo>
                  <a:cubicBezTo>
                    <a:pt x="2031" y="2570"/>
                    <a:pt x="2587" y="2012"/>
                    <a:pt x="2583" y="1278"/>
                  </a:cubicBezTo>
                  <a:cubicBezTo>
                    <a:pt x="2577" y="548"/>
                    <a:pt x="2022" y="0"/>
                    <a:pt x="129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98" name="Google Shape;1298;p1"/>
            <p:cNvSpPr/>
            <p:nvPr/>
          </p:nvSpPr>
          <p:spPr>
            <a:xfrm>
              <a:off x="6366783" y="2244296"/>
              <a:ext cx="102592" cy="102037"/>
            </a:xfrm>
            <a:custGeom>
              <a:rect b="b" l="l" r="r" t="t"/>
              <a:pathLst>
                <a:path extrusionOk="0" h="2571" w="2585">
                  <a:moveTo>
                    <a:pt x="1302" y="0"/>
                  </a:moveTo>
                  <a:cubicBezTo>
                    <a:pt x="1295" y="0"/>
                    <a:pt x="1289" y="0"/>
                    <a:pt x="1282" y="0"/>
                  </a:cubicBezTo>
                  <a:cubicBezTo>
                    <a:pt x="578" y="12"/>
                    <a:pt x="38" y="542"/>
                    <a:pt x="18" y="1246"/>
                  </a:cubicBezTo>
                  <a:cubicBezTo>
                    <a:pt x="0" y="1985"/>
                    <a:pt x="549" y="2558"/>
                    <a:pt x="1282" y="2570"/>
                  </a:cubicBezTo>
                  <a:cubicBezTo>
                    <a:pt x="1287" y="2570"/>
                    <a:pt x="1292" y="2570"/>
                    <a:pt x="1296" y="2570"/>
                  </a:cubicBezTo>
                  <a:cubicBezTo>
                    <a:pt x="2028" y="2570"/>
                    <a:pt x="2584" y="2016"/>
                    <a:pt x="2584" y="1284"/>
                  </a:cubicBezTo>
                  <a:cubicBezTo>
                    <a:pt x="2584" y="555"/>
                    <a:pt x="2029" y="0"/>
                    <a:pt x="130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299" name="Google Shape;1299;p1"/>
            <p:cNvSpPr/>
            <p:nvPr/>
          </p:nvSpPr>
          <p:spPr>
            <a:xfrm>
              <a:off x="6369403" y="1994378"/>
              <a:ext cx="98187" cy="97314"/>
            </a:xfrm>
            <a:custGeom>
              <a:rect b="b" l="l" r="r" t="t"/>
              <a:pathLst>
                <a:path extrusionOk="0" h="2452" w="2474">
                  <a:moveTo>
                    <a:pt x="1237" y="1"/>
                  </a:moveTo>
                  <a:cubicBezTo>
                    <a:pt x="1234" y="1"/>
                    <a:pt x="1232" y="1"/>
                    <a:pt x="1229" y="1"/>
                  </a:cubicBezTo>
                  <a:cubicBezTo>
                    <a:pt x="588" y="2"/>
                    <a:pt x="18" y="570"/>
                    <a:pt x="9" y="1210"/>
                  </a:cubicBezTo>
                  <a:cubicBezTo>
                    <a:pt x="1" y="1864"/>
                    <a:pt x="587" y="2451"/>
                    <a:pt x="1234" y="2451"/>
                  </a:cubicBezTo>
                  <a:cubicBezTo>
                    <a:pt x="1249" y="2451"/>
                    <a:pt x="1264" y="2451"/>
                    <a:pt x="1280" y="2450"/>
                  </a:cubicBezTo>
                  <a:cubicBezTo>
                    <a:pt x="1921" y="2421"/>
                    <a:pt x="2474" y="1832"/>
                    <a:pt x="2459" y="1199"/>
                  </a:cubicBezTo>
                  <a:cubicBezTo>
                    <a:pt x="2445" y="561"/>
                    <a:pt x="1870" y="1"/>
                    <a:pt x="123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00" name="Google Shape;1300;p1"/>
            <p:cNvSpPr/>
            <p:nvPr/>
          </p:nvSpPr>
          <p:spPr>
            <a:xfrm>
              <a:off x="8639935" y="1994259"/>
              <a:ext cx="98187" cy="97393"/>
            </a:xfrm>
            <a:custGeom>
              <a:rect b="b" l="l" r="r" t="t"/>
              <a:pathLst>
                <a:path extrusionOk="0" h="2454" w="2474">
                  <a:moveTo>
                    <a:pt x="1229" y="1"/>
                  </a:moveTo>
                  <a:cubicBezTo>
                    <a:pt x="587" y="1"/>
                    <a:pt x="1" y="586"/>
                    <a:pt x="8" y="1238"/>
                  </a:cubicBezTo>
                  <a:cubicBezTo>
                    <a:pt x="17" y="1878"/>
                    <a:pt x="585" y="2446"/>
                    <a:pt x="1225" y="2453"/>
                  </a:cubicBezTo>
                  <a:cubicBezTo>
                    <a:pt x="1229" y="2453"/>
                    <a:pt x="1233" y="2453"/>
                    <a:pt x="1237" y="2453"/>
                  </a:cubicBezTo>
                  <a:cubicBezTo>
                    <a:pt x="1870" y="2453"/>
                    <a:pt x="2440" y="1894"/>
                    <a:pt x="2456" y="1255"/>
                  </a:cubicBezTo>
                  <a:cubicBezTo>
                    <a:pt x="2474" y="621"/>
                    <a:pt x="1921" y="31"/>
                    <a:pt x="1280" y="2"/>
                  </a:cubicBezTo>
                  <a:cubicBezTo>
                    <a:pt x="1263" y="1"/>
                    <a:pt x="1246" y="1"/>
                    <a:pt x="122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01" name="Google Shape;1301;p1"/>
            <p:cNvSpPr/>
            <p:nvPr/>
          </p:nvSpPr>
          <p:spPr>
            <a:xfrm>
              <a:off x="8387953" y="1994378"/>
              <a:ext cx="98306" cy="97314"/>
            </a:xfrm>
            <a:custGeom>
              <a:rect b="b" l="l" r="r" t="t"/>
              <a:pathLst>
                <a:path extrusionOk="0" h="2452" w="2477">
                  <a:moveTo>
                    <a:pt x="1227" y="0"/>
                  </a:moveTo>
                  <a:cubicBezTo>
                    <a:pt x="1221" y="0"/>
                    <a:pt x="1214" y="0"/>
                    <a:pt x="1208" y="1"/>
                  </a:cubicBezTo>
                  <a:cubicBezTo>
                    <a:pt x="569" y="11"/>
                    <a:pt x="4" y="586"/>
                    <a:pt x="1" y="1225"/>
                  </a:cubicBezTo>
                  <a:cubicBezTo>
                    <a:pt x="1" y="1865"/>
                    <a:pt x="565" y="2439"/>
                    <a:pt x="1206" y="2452"/>
                  </a:cubicBezTo>
                  <a:cubicBezTo>
                    <a:pt x="1213" y="2452"/>
                    <a:pt x="1220" y="2452"/>
                    <a:pt x="1227" y="2452"/>
                  </a:cubicBezTo>
                  <a:cubicBezTo>
                    <a:pt x="1885" y="2452"/>
                    <a:pt x="2476" y="1846"/>
                    <a:pt x="2451" y="1187"/>
                  </a:cubicBezTo>
                  <a:cubicBezTo>
                    <a:pt x="2428" y="552"/>
                    <a:pt x="1855" y="0"/>
                    <a:pt x="122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02" name="Google Shape;1302;p1"/>
            <p:cNvSpPr/>
            <p:nvPr/>
          </p:nvSpPr>
          <p:spPr>
            <a:xfrm>
              <a:off x="8135416" y="1994378"/>
              <a:ext cx="98187" cy="97353"/>
            </a:xfrm>
            <a:custGeom>
              <a:rect b="b" l="l" r="r" t="t"/>
              <a:pathLst>
                <a:path extrusionOk="0" h="2453" w="2474">
                  <a:moveTo>
                    <a:pt x="1232" y="1"/>
                  </a:moveTo>
                  <a:cubicBezTo>
                    <a:pt x="1230" y="1"/>
                    <a:pt x="1227" y="1"/>
                    <a:pt x="1225" y="1"/>
                  </a:cubicBezTo>
                  <a:cubicBezTo>
                    <a:pt x="586" y="3"/>
                    <a:pt x="17" y="573"/>
                    <a:pt x="5" y="1216"/>
                  </a:cubicBezTo>
                  <a:cubicBezTo>
                    <a:pt x="1" y="1852"/>
                    <a:pt x="558" y="2431"/>
                    <a:pt x="1200" y="2452"/>
                  </a:cubicBezTo>
                  <a:cubicBezTo>
                    <a:pt x="1210" y="2452"/>
                    <a:pt x="1220" y="2452"/>
                    <a:pt x="1230" y="2452"/>
                  </a:cubicBezTo>
                  <a:cubicBezTo>
                    <a:pt x="1885" y="2452"/>
                    <a:pt x="2473" y="1855"/>
                    <a:pt x="2457" y="1199"/>
                  </a:cubicBezTo>
                  <a:cubicBezTo>
                    <a:pt x="2443" y="561"/>
                    <a:pt x="1866" y="1"/>
                    <a:pt x="123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03" name="Google Shape;1303;p1"/>
            <p:cNvSpPr/>
            <p:nvPr/>
          </p:nvSpPr>
          <p:spPr>
            <a:xfrm>
              <a:off x="7882244" y="1994378"/>
              <a:ext cx="98743" cy="97314"/>
            </a:xfrm>
            <a:custGeom>
              <a:rect b="b" l="l" r="r" t="t"/>
              <a:pathLst>
                <a:path extrusionOk="0" h="2452" w="2488">
                  <a:moveTo>
                    <a:pt x="1252" y="0"/>
                  </a:moveTo>
                  <a:cubicBezTo>
                    <a:pt x="630" y="0"/>
                    <a:pt x="61" y="547"/>
                    <a:pt x="29" y="1173"/>
                  </a:cubicBezTo>
                  <a:cubicBezTo>
                    <a:pt x="0" y="1804"/>
                    <a:pt x="542" y="2405"/>
                    <a:pt x="1185" y="2449"/>
                  </a:cubicBezTo>
                  <a:cubicBezTo>
                    <a:pt x="1209" y="2450"/>
                    <a:pt x="1233" y="2451"/>
                    <a:pt x="1257" y="2451"/>
                  </a:cubicBezTo>
                  <a:cubicBezTo>
                    <a:pt x="1890" y="2451"/>
                    <a:pt x="2472" y="1883"/>
                    <a:pt x="2479" y="1236"/>
                  </a:cubicBezTo>
                  <a:cubicBezTo>
                    <a:pt x="2488" y="599"/>
                    <a:pt x="1925" y="21"/>
                    <a:pt x="1285" y="1"/>
                  </a:cubicBezTo>
                  <a:cubicBezTo>
                    <a:pt x="1274" y="0"/>
                    <a:pt x="1263" y="0"/>
                    <a:pt x="125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04" name="Google Shape;1304;p1"/>
            <p:cNvSpPr/>
            <p:nvPr/>
          </p:nvSpPr>
          <p:spPr>
            <a:xfrm>
              <a:off x="7629350" y="1994259"/>
              <a:ext cx="99893" cy="97393"/>
            </a:xfrm>
            <a:custGeom>
              <a:rect b="b" l="l" r="r" t="t"/>
              <a:pathLst>
                <a:path extrusionOk="0" h="2454" w="2517">
                  <a:moveTo>
                    <a:pt x="1271" y="1"/>
                  </a:moveTo>
                  <a:cubicBezTo>
                    <a:pt x="660" y="1"/>
                    <a:pt x="94" y="529"/>
                    <a:pt x="50" y="1153"/>
                  </a:cubicBezTo>
                  <a:cubicBezTo>
                    <a:pt x="0" y="1816"/>
                    <a:pt x="586" y="2442"/>
                    <a:pt x="1256" y="2453"/>
                  </a:cubicBezTo>
                  <a:cubicBezTo>
                    <a:pt x="1261" y="2453"/>
                    <a:pt x="1266" y="2453"/>
                    <a:pt x="1271" y="2453"/>
                  </a:cubicBezTo>
                  <a:cubicBezTo>
                    <a:pt x="1901" y="2453"/>
                    <a:pt x="2476" y="1899"/>
                    <a:pt x="2498" y="1262"/>
                  </a:cubicBezTo>
                  <a:cubicBezTo>
                    <a:pt x="2517" y="628"/>
                    <a:pt x="1966" y="38"/>
                    <a:pt x="1329" y="2"/>
                  </a:cubicBezTo>
                  <a:cubicBezTo>
                    <a:pt x="1309" y="1"/>
                    <a:pt x="1290" y="1"/>
                    <a:pt x="127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05" name="Google Shape;1305;p1"/>
            <p:cNvSpPr/>
            <p:nvPr/>
          </p:nvSpPr>
          <p:spPr>
            <a:xfrm>
              <a:off x="7377686" y="1994378"/>
              <a:ext cx="98623" cy="97274"/>
            </a:xfrm>
            <a:custGeom>
              <a:rect b="b" l="l" r="r" t="t"/>
              <a:pathLst>
                <a:path extrusionOk="0" h="2451" w="2485">
                  <a:moveTo>
                    <a:pt x="1255" y="1"/>
                  </a:moveTo>
                  <a:cubicBezTo>
                    <a:pt x="591" y="1"/>
                    <a:pt x="0" y="611"/>
                    <a:pt x="29" y="1271"/>
                  </a:cubicBezTo>
                  <a:cubicBezTo>
                    <a:pt x="59" y="1903"/>
                    <a:pt x="632" y="2451"/>
                    <a:pt x="1257" y="2451"/>
                  </a:cubicBezTo>
                  <a:cubicBezTo>
                    <a:pt x="1266" y="2451"/>
                    <a:pt x="1274" y="2450"/>
                    <a:pt x="1282" y="2450"/>
                  </a:cubicBezTo>
                  <a:cubicBezTo>
                    <a:pt x="1921" y="2436"/>
                    <a:pt x="2484" y="1856"/>
                    <a:pt x="2478" y="1220"/>
                  </a:cubicBezTo>
                  <a:cubicBezTo>
                    <a:pt x="2477" y="579"/>
                    <a:pt x="1910" y="9"/>
                    <a:pt x="1269" y="1"/>
                  </a:cubicBezTo>
                  <a:cubicBezTo>
                    <a:pt x="1264" y="1"/>
                    <a:pt x="1259" y="1"/>
                    <a:pt x="125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06" name="Google Shape;1306;p1"/>
            <p:cNvSpPr/>
            <p:nvPr/>
          </p:nvSpPr>
          <p:spPr>
            <a:xfrm>
              <a:off x="5865003" y="1994378"/>
              <a:ext cx="98346" cy="97274"/>
            </a:xfrm>
            <a:custGeom>
              <a:rect b="b" l="l" r="r" t="t"/>
              <a:pathLst>
                <a:path extrusionOk="0" h="2451" w="2478">
                  <a:moveTo>
                    <a:pt x="1231" y="1"/>
                  </a:moveTo>
                  <a:cubicBezTo>
                    <a:pt x="1226" y="1"/>
                    <a:pt x="1221" y="1"/>
                    <a:pt x="1216" y="1"/>
                  </a:cubicBezTo>
                  <a:cubicBezTo>
                    <a:pt x="579" y="9"/>
                    <a:pt x="9" y="580"/>
                    <a:pt x="3" y="1217"/>
                  </a:cubicBezTo>
                  <a:cubicBezTo>
                    <a:pt x="1" y="1856"/>
                    <a:pt x="563" y="2436"/>
                    <a:pt x="1204" y="2450"/>
                  </a:cubicBezTo>
                  <a:cubicBezTo>
                    <a:pt x="1214" y="2450"/>
                    <a:pt x="1223" y="2451"/>
                    <a:pt x="1232" y="2451"/>
                  </a:cubicBezTo>
                  <a:cubicBezTo>
                    <a:pt x="1887" y="2451"/>
                    <a:pt x="2477" y="1850"/>
                    <a:pt x="2456" y="1193"/>
                  </a:cubicBezTo>
                  <a:cubicBezTo>
                    <a:pt x="2434" y="556"/>
                    <a:pt x="1861" y="1"/>
                    <a:pt x="123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07" name="Google Shape;1307;p1"/>
            <p:cNvSpPr/>
            <p:nvPr/>
          </p:nvSpPr>
          <p:spPr>
            <a:xfrm>
              <a:off x="6621741" y="1994259"/>
              <a:ext cx="98187" cy="97393"/>
            </a:xfrm>
            <a:custGeom>
              <a:rect b="b" l="l" r="r" t="t"/>
              <a:pathLst>
                <a:path extrusionOk="0" h="2454" w="2474">
                  <a:moveTo>
                    <a:pt x="1229" y="1"/>
                  </a:moveTo>
                  <a:cubicBezTo>
                    <a:pt x="586" y="1"/>
                    <a:pt x="0" y="586"/>
                    <a:pt x="8" y="1238"/>
                  </a:cubicBezTo>
                  <a:cubicBezTo>
                    <a:pt x="16" y="1878"/>
                    <a:pt x="583" y="2446"/>
                    <a:pt x="1224" y="2453"/>
                  </a:cubicBezTo>
                  <a:cubicBezTo>
                    <a:pt x="1228" y="2453"/>
                    <a:pt x="1232" y="2453"/>
                    <a:pt x="1237" y="2453"/>
                  </a:cubicBezTo>
                  <a:cubicBezTo>
                    <a:pt x="1869" y="2453"/>
                    <a:pt x="2440" y="1894"/>
                    <a:pt x="2454" y="1255"/>
                  </a:cubicBezTo>
                  <a:cubicBezTo>
                    <a:pt x="2473" y="621"/>
                    <a:pt x="1920" y="31"/>
                    <a:pt x="1279" y="2"/>
                  </a:cubicBezTo>
                  <a:cubicBezTo>
                    <a:pt x="1262" y="1"/>
                    <a:pt x="1246" y="1"/>
                    <a:pt x="122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08" name="Google Shape;1308;p1"/>
            <p:cNvSpPr/>
            <p:nvPr/>
          </p:nvSpPr>
          <p:spPr>
            <a:xfrm>
              <a:off x="6872969" y="1994418"/>
              <a:ext cx="98981" cy="97274"/>
            </a:xfrm>
            <a:custGeom>
              <a:rect b="b" l="l" r="r" t="t"/>
              <a:pathLst>
                <a:path extrusionOk="0" h="2451" w="2494">
                  <a:moveTo>
                    <a:pt x="1258" y="0"/>
                  </a:moveTo>
                  <a:cubicBezTo>
                    <a:pt x="637" y="0"/>
                    <a:pt x="68" y="542"/>
                    <a:pt x="34" y="1172"/>
                  </a:cubicBezTo>
                  <a:cubicBezTo>
                    <a:pt x="0" y="1833"/>
                    <a:pt x="594" y="2451"/>
                    <a:pt x="1263" y="2451"/>
                  </a:cubicBezTo>
                  <a:cubicBezTo>
                    <a:pt x="1263" y="2451"/>
                    <a:pt x="1264" y="2451"/>
                    <a:pt x="1265" y="2451"/>
                  </a:cubicBezTo>
                  <a:cubicBezTo>
                    <a:pt x="1904" y="2448"/>
                    <a:pt x="2476" y="1881"/>
                    <a:pt x="2486" y="1241"/>
                  </a:cubicBezTo>
                  <a:cubicBezTo>
                    <a:pt x="2493" y="601"/>
                    <a:pt x="1937" y="21"/>
                    <a:pt x="1294" y="1"/>
                  </a:cubicBezTo>
                  <a:cubicBezTo>
                    <a:pt x="1282" y="1"/>
                    <a:pt x="1270" y="0"/>
                    <a:pt x="125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09" name="Google Shape;1309;p1"/>
            <p:cNvSpPr/>
            <p:nvPr/>
          </p:nvSpPr>
          <p:spPr>
            <a:xfrm>
              <a:off x="7124315" y="1994299"/>
              <a:ext cx="100965" cy="97353"/>
            </a:xfrm>
            <a:custGeom>
              <a:rect b="b" l="l" r="r" t="t"/>
              <a:pathLst>
                <a:path extrusionOk="0" h="2453" w="2544">
                  <a:moveTo>
                    <a:pt x="1279" y="1"/>
                  </a:moveTo>
                  <a:cubicBezTo>
                    <a:pt x="678" y="1"/>
                    <a:pt x="122" y="508"/>
                    <a:pt x="64" y="1128"/>
                  </a:cubicBezTo>
                  <a:cubicBezTo>
                    <a:pt x="0" y="1787"/>
                    <a:pt x="570" y="2426"/>
                    <a:pt x="1243" y="2452"/>
                  </a:cubicBezTo>
                  <a:cubicBezTo>
                    <a:pt x="1256" y="2453"/>
                    <a:pt x="1269" y="2453"/>
                    <a:pt x="1282" y="2453"/>
                  </a:cubicBezTo>
                  <a:cubicBezTo>
                    <a:pt x="1899" y="2453"/>
                    <a:pt x="2472" y="1914"/>
                    <a:pt x="2508" y="1285"/>
                  </a:cubicBezTo>
                  <a:cubicBezTo>
                    <a:pt x="2544" y="656"/>
                    <a:pt x="2006" y="53"/>
                    <a:pt x="1362" y="4"/>
                  </a:cubicBezTo>
                  <a:cubicBezTo>
                    <a:pt x="1334" y="2"/>
                    <a:pt x="1307" y="1"/>
                    <a:pt x="127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10" name="Google Shape;1310;p1"/>
            <p:cNvSpPr/>
            <p:nvPr/>
          </p:nvSpPr>
          <p:spPr>
            <a:xfrm>
              <a:off x="6117382" y="1994378"/>
              <a:ext cx="98187" cy="97314"/>
            </a:xfrm>
            <a:custGeom>
              <a:rect b="b" l="l" r="r" t="t"/>
              <a:pathLst>
                <a:path extrusionOk="0" h="2452" w="2474">
                  <a:moveTo>
                    <a:pt x="1231" y="0"/>
                  </a:moveTo>
                  <a:cubicBezTo>
                    <a:pt x="1225" y="0"/>
                    <a:pt x="1218" y="0"/>
                    <a:pt x="1212" y="1"/>
                  </a:cubicBezTo>
                  <a:cubicBezTo>
                    <a:pt x="571" y="9"/>
                    <a:pt x="5" y="584"/>
                    <a:pt x="2" y="1222"/>
                  </a:cubicBezTo>
                  <a:cubicBezTo>
                    <a:pt x="1" y="1870"/>
                    <a:pt x="587" y="2452"/>
                    <a:pt x="1227" y="2452"/>
                  </a:cubicBezTo>
                  <a:cubicBezTo>
                    <a:pt x="1246" y="2452"/>
                    <a:pt x="1265" y="2451"/>
                    <a:pt x="1284" y="2450"/>
                  </a:cubicBezTo>
                  <a:cubicBezTo>
                    <a:pt x="1924" y="2414"/>
                    <a:pt x="2473" y="1822"/>
                    <a:pt x="2452" y="1187"/>
                  </a:cubicBezTo>
                  <a:cubicBezTo>
                    <a:pt x="2433" y="555"/>
                    <a:pt x="1861" y="0"/>
                    <a:pt x="123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11" name="Google Shape;1311;p1"/>
            <p:cNvSpPr/>
            <p:nvPr/>
          </p:nvSpPr>
          <p:spPr>
            <a:xfrm>
              <a:off x="7506554" y="1870550"/>
              <a:ext cx="93504" cy="92789"/>
            </a:xfrm>
            <a:custGeom>
              <a:rect b="b" l="l" r="r" t="t"/>
              <a:pathLst>
                <a:path extrusionOk="0" h="2338" w="2356">
                  <a:moveTo>
                    <a:pt x="1182" y="0"/>
                  </a:moveTo>
                  <a:cubicBezTo>
                    <a:pt x="536" y="0"/>
                    <a:pt x="39" y="479"/>
                    <a:pt x="18" y="1128"/>
                  </a:cubicBezTo>
                  <a:cubicBezTo>
                    <a:pt x="0" y="1787"/>
                    <a:pt x="471" y="2307"/>
                    <a:pt x="1126" y="2336"/>
                  </a:cubicBezTo>
                  <a:cubicBezTo>
                    <a:pt x="1146" y="2337"/>
                    <a:pt x="1166" y="2337"/>
                    <a:pt x="1186" y="2337"/>
                  </a:cubicBezTo>
                  <a:cubicBezTo>
                    <a:pt x="1845" y="2337"/>
                    <a:pt x="2354" y="1833"/>
                    <a:pt x="2354" y="1170"/>
                  </a:cubicBezTo>
                  <a:cubicBezTo>
                    <a:pt x="2356" y="512"/>
                    <a:pt x="1865" y="12"/>
                    <a:pt x="1208" y="0"/>
                  </a:cubicBezTo>
                  <a:cubicBezTo>
                    <a:pt x="1200" y="0"/>
                    <a:pt x="1191" y="0"/>
                    <a:pt x="118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12" name="Google Shape;1312;p1"/>
            <p:cNvSpPr/>
            <p:nvPr/>
          </p:nvSpPr>
          <p:spPr>
            <a:xfrm>
              <a:off x="7254850" y="1870550"/>
              <a:ext cx="93821" cy="92670"/>
            </a:xfrm>
            <a:custGeom>
              <a:rect b="b" l="l" r="r" t="t"/>
              <a:pathLst>
                <a:path extrusionOk="0" h="2335" w="2364">
                  <a:moveTo>
                    <a:pt x="1171" y="0"/>
                  </a:moveTo>
                  <a:cubicBezTo>
                    <a:pt x="1162" y="0"/>
                    <a:pt x="1152" y="0"/>
                    <a:pt x="1142" y="0"/>
                  </a:cubicBezTo>
                  <a:cubicBezTo>
                    <a:pt x="488" y="15"/>
                    <a:pt x="1" y="518"/>
                    <a:pt x="5" y="1175"/>
                  </a:cubicBezTo>
                  <a:cubicBezTo>
                    <a:pt x="9" y="1840"/>
                    <a:pt x="518" y="2335"/>
                    <a:pt x="1172" y="2335"/>
                  </a:cubicBezTo>
                  <a:cubicBezTo>
                    <a:pt x="1194" y="2335"/>
                    <a:pt x="1217" y="2334"/>
                    <a:pt x="1241" y="2333"/>
                  </a:cubicBezTo>
                  <a:cubicBezTo>
                    <a:pt x="1892" y="2298"/>
                    <a:pt x="2364" y="1775"/>
                    <a:pt x="2339" y="1118"/>
                  </a:cubicBezTo>
                  <a:cubicBezTo>
                    <a:pt x="2313" y="474"/>
                    <a:pt x="1816" y="0"/>
                    <a:pt x="117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13" name="Google Shape;1313;p1"/>
            <p:cNvSpPr/>
            <p:nvPr/>
          </p:nvSpPr>
          <p:spPr>
            <a:xfrm>
              <a:off x="7002154" y="1870550"/>
              <a:ext cx="93345" cy="92631"/>
            </a:xfrm>
            <a:custGeom>
              <a:rect b="b" l="l" r="r" t="t"/>
              <a:pathLst>
                <a:path extrusionOk="0" h="2334" w="2352">
                  <a:moveTo>
                    <a:pt x="1185" y="0"/>
                  </a:moveTo>
                  <a:cubicBezTo>
                    <a:pt x="534" y="0"/>
                    <a:pt x="35" y="482"/>
                    <a:pt x="19" y="1133"/>
                  </a:cubicBezTo>
                  <a:cubicBezTo>
                    <a:pt x="0" y="1812"/>
                    <a:pt x="506" y="2333"/>
                    <a:pt x="1183" y="2333"/>
                  </a:cubicBezTo>
                  <a:cubicBezTo>
                    <a:pt x="1193" y="2333"/>
                    <a:pt x="1202" y="2333"/>
                    <a:pt x="1211" y="2333"/>
                  </a:cubicBezTo>
                  <a:cubicBezTo>
                    <a:pt x="1864" y="2320"/>
                    <a:pt x="2351" y="1817"/>
                    <a:pt x="2350" y="1161"/>
                  </a:cubicBezTo>
                  <a:cubicBezTo>
                    <a:pt x="2347" y="505"/>
                    <a:pt x="1854" y="8"/>
                    <a:pt x="1200" y="0"/>
                  </a:cubicBezTo>
                  <a:cubicBezTo>
                    <a:pt x="1195" y="0"/>
                    <a:pt x="1190" y="0"/>
                    <a:pt x="118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14" name="Google Shape;1314;p1"/>
            <p:cNvSpPr/>
            <p:nvPr/>
          </p:nvSpPr>
          <p:spPr>
            <a:xfrm>
              <a:off x="6750292" y="1870550"/>
              <a:ext cx="93861" cy="92670"/>
            </a:xfrm>
            <a:custGeom>
              <a:rect b="b" l="l" r="r" t="t"/>
              <a:pathLst>
                <a:path extrusionOk="0" h="2335" w="2365">
                  <a:moveTo>
                    <a:pt x="1172" y="0"/>
                  </a:moveTo>
                  <a:cubicBezTo>
                    <a:pt x="1163" y="0"/>
                    <a:pt x="1153" y="0"/>
                    <a:pt x="1143" y="0"/>
                  </a:cubicBezTo>
                  <a:cubicBezTo>
                    <a:pt x="487" y="15"/>
                    <a:pt x="0" y="521"/>
                    <a:pt x="6" y="1177"/>
                  </a:cubicBezTo>
                  <a:cubicBezTo>
                    <a:pt x="10" y="1840"/>
                    <a:pt x="515" y="2335"/>
                    <a:pt x="1172" y="2335"/>
                  </a:cubicBezTo>
                  <a:cubicBezTo>
                    <a:pt x="1195" y="2335"/>
                    <a:pt x="1218" y="2334"/>
                    <a:pt x="1241" y="2333"/>
                  </a:cubicBezTo>
                  <a:cubicBezTo>
                    <a:pt x="1893" y="2298"/>
                    <a:pt x="2364" y="1775"/>
                    <a:pt x="2340" y="1118"/>
                  </a:cubicBezTo>
                  <a:cubicBezTo>
                    <a:pt x="2316" y="473"/>
                    <a:pt x="1817" y="0"/>
                    <a:pt x="117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15" name="Google Shape;1315;p1"/>
            <p:cNvSpPr/>
            <p:nvPr/>
          </p:nvSpPr>
          <p:spPr>
            <a:xfrm>
              <a:off x="6497914" y="1870550"/>
              <a:ext cx="93464" cy="92750"/>
            </a:xfrm>
            <a:custGeom>
              <a:rect b="b" l="l" r="r" t="t"/>
              <a:pathLst>
                <a:path extrusionOk="0" h="2337" w="2355">
                  <a:moveTo>
                    <a:pt x="1174" y="0"/>
                  </a:moveTo>
                  <a:cubicBezTo>
                    <a:pt x="1173" y="0"/>
                    <a:pt x="1172" y="0"/>
                    <a:pt x="1171" y="0"/>
                  </a:cubicBezTo>
                  <a:cubicBezTo>
                    <a:pt x="515" y="2"/>
                    <a:pt x="17" y="493"/>
                    <a:pt x="7" y="1152"/>
                  </a:cubicBezTo>
                  <a:cubicBezTo>
                    <a:pt x="0" y="1813"/>
                    <a:pt x="483" y="2316"/>
                    <a:pt x="1137" y="2336"/>
                  </a:cubicBezTo>
                  <a:cubicBezTo>
                    <a:pt x="1150" y="2336"/>
                    <a:pt x="1162" y="2336"/>
                    <a:pt x="1174" y="2336"/>
                  </a:cubicBezTo>
                  <a:cubicBezTo>
                    <a:pt x="1847" y="2336"/>
                    <a:pt x="2354" y="1824"/>
                    <a:pt x="2341" y="1146"/>
                  </a:cubicBezTo>
                  <a:cubicBezTo>
                    <a:pt x="2328" y="491"/>
                    <a:pt x="1830" y="0"/>
                    <a:pt x="117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16" name="Google Shape;1316;p1"/>
            <p:cNvSpPr/>
            <p:nvPr/>
          </p:nvSpPr>
          <p:spPr>
            <a:xfrm>
              <a:off x="6245059" y="1870550"/>
              <a:ext cx="93543" cy="92750"/>
            </a:xfrm>
            <a:custGeom>
              <a:rect b="b" l="l" r="r" t="t"/>
              <a:pathLst>
                <a:path extrusionOk="0" h="2337" w="2357">
                  <a:moveTo>
                    <a:pt x="1188" y="0"/>
                  </a:moveTo>
                  <a:cubicBezTo>
                    <a:pt x="538" y="0"/>
                    <a:pt x="39" y="481"/>
                    <a:pt x="19" y="1132"/>
                  </a:cubicBezTo>
                  <a:cubicBezTo>
                    <a:pt x="1" y="1814"/>
                    <a:pt x="507" y="2336"/>
                    <a:pt x="1185" y="2336"/>
                  </a:cubicBezTo>
                  <a:cubicBezTo>
                    <a:pt x="1193" y="2336"/>
                    <a:pt x="1202" y="2336"/>
                    <a:pt x="1210" y="2336"/>
                  </a:cubicBezTo>
                  <a:cubicBezTo>
                    <a:pt x="1865" y="2324"/>
                    <a:pt x="2356" y="1823"/>
                    <a:pt x="2355" y="1165"/>
                  </a:cubicBezTo>
                  <a:cubicBezTo>
                    <a:pt x="2355" y="506"/>
                    <a:pt x="1862" y="9"/>
                    <a:pt x="1203" y="0"/>
                  </a:cubicBezTo>
                  <a:cubicBezTo>
                    <a:pt x="1198" y="0"/>
                    <a:pt x="1193" y="0"/>
                    <a:pt x="118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17" name="Google Shape;1317;p1"/>
            <p:cNvSpPr/>
            <p:nvPr/>
          </p:nvSpPr>
          <p:spPr>
            <a:xfrm>
              <a:off x="5992324" y="1870511"/>
              <a:ext cx="94456" cy="92710"/>
            </a:xfrm>
            <a:custGeom>
              <a:rect b="b" l="l" r="r" t="t"/>
              <a:pathLst>
                <a:path extrusionOk="0" h="2336" w="2380">
                  <a:moveTo>
                    <a:pt x="1199" y="1"/>
                  </a:moveTo>
                  <a:cubicBezTo>
                    <a:pt x="562" y="1"/>
                    <a:pt x="65" y="469"/>
                    <a:pt x="34" y="1106"/>
                  </a:cubicBezTo>
                  <a:cubicBezTo>
                    <a:pt x="1" y="1793"/>
                    <a:pt x="513" y="2334"/>
                    <a:pt x="1198" y="2335"/>
                  </a:cubicBezTo>
                  <a:cubicBezTo>
                    <a:pt x="1199" y="2335"/>
                    <a:pt x="1199" y="2335"/>
                    <a:pt x="1200" y="2335"/>
                  </a:cubicBezTo>
                  <a:cubicBezTo>
                    <a:pt x="1857" y="2335"/>
                    <a:pt x="2355" y="1847"/>
                    <a:pt x="2368" y="1192"/>
                  </a:cubicBezTo>
                  <a:cubicBezTo>
                    <a:pt x="2380" y="530"/>
                    <a:pt x="1900" y="23"/>
                    <a:pt x="1242" y="1"/>
                  </a:cubicBezTo>
                  <a:cubicBezTo>
                    <a:pt x="1228" y="1"/>
                    <a:pt x="1214" y="1"/>
                    <a:pt x="119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18" name="Google Shape;1318;p1"/>
            <p:cNvSpPr/>
            <p:nvPr/>
          </p:nvSpPr>
          <p:spPr>
            <a:xfrm>
              <a:off x="8767811" y="1870471"/>
              <a:ext cx="93861" cy="92710"/>
            </a:xfrm>
            <a:custGeom>
              <a:rect b="b" l="l" r="r" t="t"/>
              <a:pathLst>
                <a:path extrusionOk="0" h="2336" w="2365">
                  <a:moveTo>
                    <a:pt x="1193" y="1"/>
                  </a:moveTo>
                  <a:cubicBezTo>
                    <a:pt x="510" y="1"/>
                    <a:pt x="0" y="531"/>
                    <a:pt x="25" y="1218"/>
                  </a:cubicBezTo>
                  <a:cubicBezTo>
                    <a:pt x="47" y="1863"/>
                    <a:pt x="546" y="2335"/>
                    <a:pt x="1192" y="2335"/>
                  </a:cubicBezTo>
                  <a:cubicBezTo>
                    <a:pt x="1202" y="2335"/>
                    <a:pt x="1212" y="2335"/>
                    <a:pt x="1221" y="2335"/>
                  </a:cubicBezTo>
                  <a:cubicBezTo>
                    <a:pt x="1876" y="2321"/>
                    <a:pt x="2365" y="1816"/>
                    <a:pt x="2357" y="1159"/>
                  </a:cubicBezTo>
                  <a:cubicBezTo>
                    <a:pt x="2352" y="501"/>
                    <a:pt x="1859" y="7"/>
                    <a:pt x="1201" y="1"/>
                  </a:cubicBezTo>
                  <a:cubicBezTo>
                    <a:pt x="1198" y="1"/>
                    <a:pt x="1196" y="1"/>
                    <a:pt x="119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19" name="Google Shape;1319;p1"/>
            <p:cNvSpPr/>
            <p:nvPr/>
          </p:nvSpPr>
          <p:spPr>
            <a:xfrm>
              <a:off x="8515472" y="1870471"/>
              <a:ext cx="93940" cy="92710"/>
            </a:xfrm>
            <a:custGeom>
              <a:rect b="b" l="l" r="r" t="t"/>
              <a:pathLst>
                <a:path extrusionOk="0" h="2336" w="2367">
                  <a:moveTo>
                    <a:pt x="1193" y="1"/>
                  </a:moveTo>
                  <a:cubicBezTo>
                    <a:pt x="511" y="1"/>
                    <a:pt x="1" y="531"/>
                    <a:pt x="25" y="1218"/>
                  </a:cubicBezTo>
                  <a:cubicBezTo>
                    <a:pt x="51" y="1863"/>
                    <a:pt x="549" y="2335"/>
                    <a:pt x="1194" y="2335"/>
                  </a:cubicBezTo>
                  <a:cubicBezTo>
                    <a:pt x="1204" y="2335"/>
                    <a:pt x="1214" y="2335"/>
                    <a:pt x="1223" y="2335"/>
                  </a:cubicBezTo>
                  <a:cubicBezTo>
                    <a:pt x="1879" y="2321"/>
                    <a:pt x="2366" y="1816"/>
                    <a:pt x="2359" y="1159"/>
                  </a:cubicBezTo>
                  <a:cubicBezTo>
                    <a:pt x="2352" y="501"/>
                    <a:pt x="1859" y="7"/>
                    <a:pt x="1202" y="1"/>
                  </a:cubicBezTo>
                  <a:cubicBezTo>
                    <a:pt x="1199" y="1"/>
                    <a:pt x="1196" y="1"/>
                    <a:pt x="119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20" name="Google Shape;1320;p1"/>
            <p:cNvSpPr/>
            <p:nvPr/>
          </p:nvSpPr>
          <p:spPr>
            <a:xfrm>
              <a:off x="8263213" y="1870471"/>
              <a:ext cx="93940" cy="92710"/>
            </a:xfrm>
            <a:custGeom>
              <a:rect b="b" l="l" r="r" t="t"/>
              <a:pathLst>
                <a:path extrusionOk="0" h="2336" w="2367">
                  <a:moveTo>
                    <a:pt x="1195" y="1"/>
                  </a:moveTo>
                  <a:cubicBezTo>
                    <a:pt x="512" y="1"/>
                    <a:pt x="1" y="531"/>
                    <a:pt x="27" y="1218"/>
                  </a:cubicBezTo>
                  <a:cubicBezTo>
                    <a:pt x="49" y="1863"/>
                    <a:pt x="548" y="2335"/>
                    <a:pt x="1193" y="2335"/>
                  </a:cubicBezTo>
                  <a:cubicBezTo>
                    <a:pt x="1202" y="2335"/>
                    <a:pt x="1212" y="2335"/>
                    <a:pt x="1222" y="2335"/>
                  </a:cubicBezTo>
                  <a:cubicBezTo>
                    <a:pt x="1878" y="2321"/>
                    <a:pt x="2366" y="1816"/>
                    <a:pt x="2359" y="1159"/>
                  </a:cubicBezTo>
                  <a:cubicBezTo>
                    <a:pt x="2353" y="501"/>
                    <a:pt x="1858" y="7"/>
                    <a:pt x="1203" y="1"/>
                  </a:cubicBezTo>
                  <a:cubicBezTo>
                    <a:pt x="1200" y="1"/>
                    <a:pt x="1197" y="1"/>
                    <a:pt x="119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21" name="Google Shape;1321;p1"/>
            <p:cNvSpPr/>
            <p:nvPr/>
          </p:nvSpPr>
          <p:spPr>
            <a:xfrm>
              <a:off x="8011707" y="1870550"/>
              <a:ext cx="93821" cy="92750"/>
            </a:xfrm>
            <a:custGeom>
              <a:rect b="b" l="l" r="r" t="t"/>
              <a:pathLst>
                <a:path extrusionOk="0" h="2337" w="2364">
                  <a:moveTo>
                    <a:pt x="1170" y="0"/>
                  </a:moveTo>
                  <a:cubicBezTo>
                    <a:pt x="1160" y="0"/>
                    <a:pt x="1150" y="0"/>
                    <a:pt x="1141" y="0"/>
                  </a:cubicBezTo>
                  <a:cubicBezTo>
                    <a:pt x="484" y="15"/>
                    <a:pt x="0" y="521"/>
                    <a:pt x="6" y="1178"/>
                  </a:cubicBezTo>
                  <a:cubicBezTo>
                    <a:pt x="12" y="1842"/>
                    <a:pt x="517" y="2336"/>
                    <a:pt x="1173" y="2336"/>
                  </a:cubicBezTo>
                  <a:cubicBezTo>
                    <a:pt x="1195" y="2336"/>
                    <a:pt x="1218" y="2336"/>
                    <a:pt x="1242" y="2334"/>
                  </a:cubicBezTo>
                  <a:cubicBezTo>
                    <a:pt x="1892" y="2298"/>
                    <a:pt x="2363" y="1775"/>
                    <a:pt x="2339" y="1118"/>
                  </a:cubicBezTo>
                  <a:cubicBezTo>
                    <a:pt x="2313" y="473"/>
                    <a:pt x="1815" y="0"/>
                    <a:pt x="117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22" name="Google Shape;1322;p1"/>
            <p:cNvSpPr/>
            <p:nvPr/>
          </p:nvSpPr>
          <p:spPr>
            <a:xfrm>
              <a:off x="7759250" y="1870550"/>
              <a:ext cx="93543" cy="92750"/>
            </a:xfrm>
            <a:custGeom>
              <a:rect b="b" l="l" r="r" t="t"/>
              <a:pathLst>
                <a:path extrusionOk="0" h="2337" w="2357">
                  <a:moveTo>
                    <a:pt x="1176" y="0"/>
                  </a:moveTo>
                  <a:cubicBezTo>
                    <a:pt x="1175" y="0"/>
                    <a:pt x="1174" y="0"/>
                    <a:pt x="1173" y="0"/>
                  </a:cubicBezTo>
                  <a:cubicBezTo>
                    <a:pt x="518" y="2"/>
                    <a:pt x="20" y="493"/>
                    <a:pt x="8" y="1152"/>
                  </a:cubicBezTo>
                  <a:cubicBezTo>
                    <a:pt x="1" y="1813"/>
                    <a:pt x="484" y="2316"/>
                    <a:pt x="1140" y="2336"/>
                  </a:cubicBezTo>
                  <a:cubicBezTo>
                    <a:pt x="1152" y="2336"/>
                    <a:pt x="1164" y="2336"/>
                    <a:pt x="1176" y="2336"/>
                  </a:cubicBezTo>
                  <a:cubicBezTo>
                    <a:pt x="1849" y="2336"/>
                    <a:pt x="2356" y="1824"/>
                    <a:pt x="2344" y="1146"/>
                  </a:cubicBezTo>
                  <a:cubicBezTo>
                    <a:pt x="2332" y="491"/>
                    <a:pt x="1832" y="0"/>
                    <a:pt x="117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23" name="Google Shape;1323;p1"/>
            <p:cNvSpPr/>
            <p:nvPr/>
          </p:nvSpPr>
          <p:spPr>
            <a:xfrm>
              <a:off x="8391366" y="1746008"/>
              <a:ext cx="90527" cy="89416"/>
            </a:xfrm>
            <a:custGeom>
              <a:rect b="b" l="l" r="r" t="t"/>
              <a:pathLst>
                <a:path extrusionOk="0" h="2253" w="2281">
                  <a:moveTo>
                    <a:pt x="1139" y="1"/>
                  </a:moveTo>
                  <a:cubicBezTo>
                    <a:pt x="515" y="1"/>
                    <a:pt x="27" y="472"/>
                    <a:pt x="13" y="1101"/>
                  </a:cubicBezTo>
                  <a:cubicBezTo>
                    <a:pt x="0" y="1722"/>
                    <a:pt x="460" y="2219"/>
                    <a:pt x="1074" y="2251"/>
                  </a:cubicBezTo>
                  <a:cubicBezTo>
                    <a:pt x="1096" y="2252"/>
                    <a:pt x="1118" y="2253"/>
                    <a:pt x="1140" y="2253"/>
                  </a:cubicBezTo>
                  <a:cubicBezTo>
                    <a:pt x="1764" y="2253"/>
                    <a:pt x="2252" y="1781"/>
                    <a:pt x="2266" y="1153"/>
                  </a:cubicBezTo>
                  <a:cubicBezTo>
                    <a:pt x="2281" y="531"/>
                    <a:pt x="1821" y="33"/>
                    <a:pt x="1205" y="2"/>
                  </a:cubicBezTo>
                  <a:cubicBezTo>
                    <a:pt x="1183" y="1"/>
                    <a:pt x="1161" y="1"/>
                    <a:pt x="113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24" name="Google Shape;1324;p1"/>
            <p:cNvSpPr/>
            <p:nvPr/>
          </p:nvSpPr>
          <p:spPr>
            <a:xfrm>
              <a:off x="8139147" y="1746008"/>
              <a:ext cx="90249" cy="89495"/>
            </a:xfrm>
            <a:custGeom>
              <a:rect b="b" l="l" r="r" t="t"/>
              <a:pathLst>
                <a:path extrusionOk="0" h="2255" w="2274">
                  <a:moveTo>
                    <a:pt x="1138" y="1"/>
                  </a:moveTo>
                  <a:cubicBezTo>
                    <a:pt x="1117" y="1"/>
                    <a:pt x="1096" y="1"/>
                    <a:pt x="1074" y="2"/>
                  </a:cubicBezTo>
                  <a:cubicBezTo>
                    <a:pt x="459" y="36"/>
                    <a:pt x="1" y="530"/>
                    <a:pt x="12" y="1151"/>
                  </a:cubicBezTo>
                  <a:cubicBezTo>
                    <a:pt x="25" y="1771"/>
                    <a:pt x="501" y="2242"/>
                    <a:pt x="1122" y="2254"/>
                  </a:cubicBezTo>
                  <a:cubicBezTo>
                    <a:pt x="1128" y="2254"/>
                    <a:pt x="1133" y="2254"/>
                    <a:pt x="1139" y="2254"/>
                  </a:cubicBezTo>
                  <a:cubicBezTo>
                    <a:pt x="1782" y="2254"/>
                    <a:pt x="2274" y="1753"/>
                    <a:pt x="2262" y="1105"/>
                  </a:cubicBezTo>
                  <a:cubicBezTo>
                    <a:pt x="2251" y="476"/>
                    <a:pt x="1764" y="1"/>
                    <a:pt x="113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25" name="Google Shape;1325;p1"/>
            <p:cNvSpPr/>
            <p:nvPr/>
          </p:nvSpPr>
          <p:spPr>
            <a:xfrm>
              <a:off x="7887165" y="1746088"/>
              <a:ext cx="90964" cy="89416"/>
            </a:xfrm>
            <a:custGeom>
              <a:rect b="b" l="l" r="r" t="t"/>
              <a:pathLst>
                <a:path extrusionOk="0" h="2253" w="2292">
                  <a:moveTo>
                    <a:pt x="1132" y="0"/>
                  </a:moveTo>
                  <a:cubicBezTo>
                    <a:pt x="1124" y="0"/>
                    <a:pt x="1115" y="0"/>
                    <a:pt x="1106" y="0"/>
                  </a:cubicBezTo>
                  <a:cubicBezTo>
                    <a:pt x="485" y="13"/>
                    <a:pt x="14" y="490"/>
                    <a:pt x="8" y="1113"/>
                  </a:cubicBezTo>
                  <a:cubicBezTo>
                    <a:pt x="1" y="1757"/>
                    <a:pt x="494" y="2252"/>
                    <a:pt x="1136" y="2252"/>
                  </a:cubicBezTo>
                  <a:cubicBezTo>
                    <a:pt x="1143" y="2252"/>
                    <a:pt x="1151" y="2252"/>
                    <a:pt x="1158" y="2252"/>
                  </a:cubicBezTo>
                  <a:cubicBezTo>
                    <a:pt x="1807" y="2237"/>
                    <a:pt x="2291" y="1717"/>
                    <a:pt x="2257" y="1061"/>
                  </a:cubicBezTo>
                  <a:cubicBezTo>
                    <a:pt x="2227" y="454"/>
                    <a:pt x="1741" y="0"/>
                    <a:pt x="113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26" name="Google Shape;1326;p1"/>
            <p:cNvSpPr/>
            <p:nvPr/>
          </p:nvSpPr>
          <p:spPr>
            <a:xfrm>
              <a:off x="7634985" y="1746048"/>
              <a:ext cx="89614" cy="89376"/>
            </a:xfrm>
            <a:custGeom>
              <a:rect b="b" l="l" r="r" t="t"/>
              <a:pathLst>
                <a:path extrusionOk="0" h="2252" w="2258">
                  <a:moveTo>
                    <a:pt x="1129" y="1"/>
                  </a:moveTo>
                  <a:cubicBezTo>
                    <a:pt x="490" y="1"/>
                    <a:pt x="0" y="493"/>
                    <a:pt x="3" y="1136"/>
                  </a:cubicBezTo>
                  <a:cubicBezTo>
                    <a:pt x="9" y="1770"/>
                    <a:pt x="496" y="2251"/>
                    <a:pt x="1128" y="2251"/>
                  </a:cubicBezTo>
                  <a:cubicBezTo>
                    <a:pt x="1145" y="2251"/>
                    <a:pt x="1161" y="2251"/>
                    <a:pt x="1178" y="2250"/>
                  </a:cubicBezTo>
                  <a:cubicBezTo>
                    <a:pt x="1796" y="2227"/>
                    <a:pt x="2258" y="1737"/>
                    <a:pt x="2255" y="1116"/>
                  </a:cubicBezTo>
                  <a:cubicBezTo>
                    <a:pt x="2250" y="494"/>
                    <a:pt x="1781" y="16"/>
                    <a:pt x="1159" y="1"/>
                  </a:cubicBezTo>
                  <a:cubicBezTo>
                    <a:pt x="1149" y="1"/>
                    <a:pt x="1139" y="1"/>
                    <a:pt x="112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27" name="Google Shape;1327;p1"/>
            <p:cNvSpPr/>
            <p:nvPr/>
          </p:nvSpPr>
          <p:spPr>
            <a:xfrm>
              <a:off x="7382369" y="1746008"/>
              <a:ext cx="90249" cy="89495"/>
            </a:xfrm>
            <a:custGeom>
              <a:rect b="b" l="l" r="r" t="t"/>
              <a:pathLst>
                <a:path extrusionOk="0" h="2255" w="2274">
                  <a:moveTo>
                    <a:pt x="1139" y="1"/>
                  </a:moveTo>
                  <a:cubicBezTo>
                    <a:pt x="1118" y="1"/>
                    <a:pt x="1097" y="1"/>
                    <a:pt x="1076" y="2"/>
                  </a:cubicBezTo>
                  <a:cubicBezTo>
                    <a:pt x="458" y="36"/>
                    <a:pt x="0" y="530"/>
                    <a:pt x="13" y="1151"/>
                  </a:cubicBezTo>
                  <a:cubicBezTo>
                    <a:pt x="23" y="1771"/>
                    <a:pt x="499" y="2242"/>
                    <a:pt x="1122" y="2254"/>
                  </a:cubicBezTo>
                  <a:cubicBezTo>
                    <a:pt x="1127" y="2254"/>
                    <a:pt x="1133" y="2254"/>
                    <a:pt x="1138" y="2254"/>
                  </a:cubicBezTo>
                  <a:cubicBezTo>
                    <a:pt x="1782" y="2254"/>
                    <a:pt x="2274" y="1753"/>
                    <a:pt x="2262" y="1105"/>
                  </a:cubicBezTo>
                  <a:cubicBezTo>
                    <a:pt x="2251" y="476"/>
                    <a:pt x="1763" y="1"/>
                    <a:pt x="113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28" name="Google Shape;1328;p1"/>
            <p:cNvSpPr/>
            <p:nvPr/>
          </p:nvSpPr>
          <p:spPr>
            <a:xfrm>
              <a:off x="7129832" y="1746088"/>
              <a:ext cx="90924" cy="89297"/>
            </a:xfrm>
            <a:custGeom>
              <a:rect b="b" l="l" r="r" t="t"/>
              <a:pathLst>
                <a:path extrusionOk="0" h="2250" w="2291">
                  <a:moveTo>
                    <a:pt x="1146" y="0"/>
                  </a:moveTo>
                  <a:cubicBezTo>
                    <a:pt x="493" y="0"/>
                    <a:pt x="0" y="508"/>
                    <a:pt x="20" y="1164"/>
                  </a:cubicBezTo>
                  <a:cubicBezTo>
                    <a:pt x="41" y="1782"/>
                    <a:pt x="522" y="2249"/>
                    <a:pt x="1143" y="2249"/>
                  </a:cubicBezTo>
                  <a:cubicBezTo>
                    <a:pt x="1796" y="2249"/>
                    <a:pt x="2291" y="1742"/>
                    <a:pt x="2269" y="1086"/>
                  </a:cubicBezTo>
                  <a:cubicBezTo>
                    <a:pt x="2250" y="467"/>
                    <a:pt x="1768" y="0"/>
                    <a:pt x="114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29" name="Google Shape;1329;p1"/>
            <p:cNvSpPr/>
            <p:nvPr/>
          </p:nvSpPr>
          <p:spPr>
            <a:xfrm>
              <a:off x="6877890" y="1746008"/>
              <a:ext cx="90091" cy="89416"/>
            </a:xfrm>
            <a:custGeom>
              <a:rect b="b" l="l" r="r" t="t"/>
              <a:pathLst>
                <a:path extrusionOk="0" h="2253" w="2270">
                  <a:moveTo>
                    <a:pt x="1132" y="1"/>
                  </a:moveTo>
                  <a:cubicBezTo>
                    <a:pt x="490" y="1"/>
                    <a:pt x="1" y="499"/>
                    <a:pt x="9" y="1144"/>
                  </a:cubicBezTo>
                  <a:cubicBezTo>
                    <a:pt x="21" y="1777"/>
                    <a:pt x="508" y="2252"/>
                    <a:pt x="1137" y="2252"/>
                  </a:cubicBezTo>
                  <a:cubicBezTo>
                    <a:pt x="1156" y="2252"/>
                    <a:pt x="1174" y="2252"/>
                    <a:pt x="1193" y="2251"/>
                  </a:cubicBezTo>
                  <a:cubicBezTo>
                    <a:pt x="1809" y="2222"/>
                    <a:pt x="2270" y="1729"/>
                    <a:pt x="2261" y="1108"/>
                  </a:cubicBezTo>
                  <a:cubicBezTo>
                    <a:pt x="2251" y="486"/>
                    <a:pt x="1778" y="14"/>
                    <a:pt x="1157" y="1"/>
                  </a:cubicBezTo>
                  <a:cubicBezTo>
                    <a:pt x="1149" y="1"/>
                    <a:pt x="1140" y="1"/>
                    <a:pt x="113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30" name="Google Shape;1330;p1"/>
            <p:cNvSpPr/>
            <p:nvPr/>
          </p:nvSpPr>
          <p:spPr>
            <a:xfrm>
              <a:off x="6625353" y="1745929"/>
              <a:ext cx="90646" cy="89416"/>
            </a:xfrm>
            <a:custGeom>
              <a:rect b="b" l="l" r="r" t="t"/>
              <a:pathLst>
                <a:path extrusionOk="0" h="2253" w="2284">
                  <a:moveTo>
                    <a:pt x="1138" y="0"/>
                  </a:moveTo>
                  <a:cubicBezTo>
                    <a:pt x="519" y="0"/>
                    <a:pt x="34" y="469"/>
                    <a:pt x="19" y="1094"/>
                  </a:cubicBezTo>
                  <a:cubicBezTo>
                    <a:pt x="0" y="1715"/>
                    <a:pt x="458" y="2215"/>
                    <a:pt x="1073" y="2250"/>
                  </a:cubicBezTo>
                  <a:cubicBezTo>
                    <a:pt x="1098" y="2252"/>
                    <a:pt x="1122" y="2252"/>
                    <a:pt x="1147" y="2252"/>
                  </a:cubicBezTo>
                  <a:cubicBezTo>
                    <a:pt x="1765" y="2252"/>
                    <a:pt x="2253" y="1785"/>
                    <a:pt x="2268" y="1159"/>
                  </a:cubicBezTo>
                  <a:cubicBezTo>
                    <a:pt x="2284" y="538"/>
                    <a:pt x="1829" y="40"/>
                    <a:pt x="1214" y="3"/>
                  </a:cubicBezTo>
                  <a:cubicBezTo>
                    <a:pt x="1189" y="1"/>
                    <a:pt x="1163" y="0"/>
                    <a:pt x="113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31" name="Google Shape;1331;p1"/>
            <p:cNvSpPr/>
            <p:nvPr/>
          </p:nvSpPr>
          <p:spPr>
            <a:xfrm>
              <a:off x="6373610" y="1746008"/>
              <a:ext cx="89575" cy="89495"/>
            </a:xfrm>
            <a:custGeom>
              <a:rect b="b" l="l" r="r" t="t"/>
              <a:pathLst>
                <a:path extrusionOk="0" h="2255" w="2257">
                  <a:moveTo>
                    <a:pt x="1132" y="0"/>
                  </a:moveTo>
                  <a:cubicBezTo>
                    <a:pt x="497" y="0"/>
                    <a:pt x="6" y="483"/>
                    <a:pt x="5" y="1122"/>
                  </a:cubicBezTo>
                  <a:cubicBezTo>
                    <a:pt x="0" y="1748"/>
                    <a:pt x="466" y="2232"/>
                    <a:pt x="1084" y="2254"/>
                  </a:cubicBezTo>
                  <a:cubicBezTo>
                    <a:pt x="1098" y="2254"/>
                    <a:pt x="1112" y="2255"/>
                    <a:pt x="1126" y="2255"/>
                  </a:cubicBezTo>
                  <a:cubicBezTo>
                    <a:pt x="1761" y="2255"/>
                    <a:pt x="2252" y="1772"/>
                    <a:pt x="2253" y="1131"/>
                  </a:cubicBezTo>
                  <a:cubicBezTo>
                    <a:pt x="2256" y="508"/>
                    <a:pt x="1791" y="24"/>
                    <a:pt x="1174" y="1"/>
                  </a:cubicBezTo>
                  <a:cubicBezTo>
                    <a:pt x="1160" y="0"/>
                    <a:pt x="1146" y="0"/>
                    <a:pt x="113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32" name="Google Shape;1332;p1"/>
            <p:cNvSpPr/>
            <p:nvPr/>
          </p:nvSpPr>
          <p:spPr>
            <a:xfrm>
              <a:off x="6120835" y="1746088"/>
              <a:ext cx="90527" cy="89337"/>
            </a:xfrm>
            <a:custGeom>
              <a:rect b="b" l="l" r="r" t="t"/>
              <a:pathLst>
                <a:path extrusionOk="0" h="2251" w="2281">
                  <a:moveTo>
                    <a:pt x="1144" y="0"/>
                  </a:moveTo>
                  <a:cubicBezTo>
                    <a:pt x="493" y="0"/>
                    <a:pt x="0" y="505"/>
                    <a:pt x="15" y="1156"/>
                  </a:cubicBezTo>
                  <a:cubicBezTo>
                    <a:pt x="30" y="1782"/>
                    <a:pt x="519" y="2251"/>
                    <a:pt x="1142" y="2251"/>
                  </a:cubicBezTo>
                  <a:cubicBezTo>
                    <a:pt x="1165" y="2251"/>
                    <a:pt x="1188" y="2250"/>
                    <a:pt x="1211" y="2249"/>
                  </a:cubicBezTo>
                  <a:cubicBezTo>
                    <a:pt x="1826" y="2216"/>
                    <a:pt x="2281" y="1714"/>
                    <a:pt x="2266" y="1093"/>
                  </a:cubicBezTo>
                  <a:cubicBezTo>
                    <a:pt x="2252" y="474"/>
                    <a:pt x="1772" y="5"/>
                    <a:pt x="1149" y="0"/>
                  </a:cubicBezTo>
                  <a:cubicBezTo>
                    <a:pt x="1147" y="0"/>
                    <a:pt x="1145" y="0"/>
                    <a:pt x="114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33" name="Google Shape;1333;p1"/>
            <p:cNvSpPr/>
            <p:nvPr/>
          </p:nvSpPr>
          <p:spPr>
            <a:xfrm>
              <a:off x="5868059" y="1746008"/>
              <a:ext cx="90805" cy="89376"/>
            </a:xfrm>
            <a:custGeom>
              <a:rect b="b" l="l" r="r" t="t"/>
              <a:pathLst>
                <a:path extrusionOk="0" h="2252" w="2288">
                  <a:moveTo>
                    <a:pt x="1153" y="1"/>
                  </a:moveTo>
                  <a:cubicBezTo>
                    <a:pt x="1147" y="1"/>
                    <a:pt x="1142" y="1"/>
                    <a:pt x="1136" y="1"/>
                  </a:cubicBezTo>
                  <a:cubicBezTo>
                    <a:pt x="484" y="11"/>
                    <a:pt x="0" y="528"/>
                    <a:pt x="29" y="1184"/>
                  </a:cubicBezTo>
                  <a:cubicBezTo>
                    <a:pt x="58" y="1793"/>
                    <a:pt x="540" y="2251"/>
                    <a:pt x="1152" y="2251"/>
                  </a:cubicBezTo>
                  <a:cubicBezTo>
                    <a:pt x="1159" y="2251"/>
                    <a:pt x="1165" y="2251"/>
                    <a:pt x="1172" y="2251"/>
                  </a:cubicBezTo>
                  <a:cubicBezTo>
                    <a:pt x="1794" y="2242"/>
                    <a:pt x="2266" y="1771"/>
                    <a:pt x="2279" y="1148"/>
                  </a:cubicBezTo>
                  <a:cubicBezTo>
                    <a:pt x="2288" y="499"/>
                    <a:pt x="1798" y="1"/>
                    <a:pt x="115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34" name="Google Shape;1334;p1"/>
            <p:cNvSpPr/>
            <p:nvPr/>
          </p:nvSpPr>
          <p:spPr>
            <a:xfrm>
              <a:off x="8643229" y="1746088"/>
              <a:ext cx="91440" cy="89297"/>
            </a:xfrm>
            <a:custGeom>
              <a:rect b="b" l="l" r="r" t="t"/>
              <a:pathLst>
                <a:path extrusionOk="0" h="2250" w="2304">
                  <a:moveTo>
                    <a:pt x="1149" y="0"/>
                  </a:moveTo>
                  <a:cubicBezTo>
                    <a:pt x="532" y="0"/>
                    <a:pt x="49" y="464"/>
                    <a:pt x="28" y="1077"/>
                  </a:cubicBezTo>
                  <a:cubicBezTo>
                    <a:pt x="0" y="1733"/>
                    <a:pt x="490" y="2246"/>
                    <a:pt x="1145" y="2249"/>
                  </a:cubicBezTo>
                  <a:cubicBezTo>
                    <a:pt x="1148" y="2249"/>
                    <a:pt x="1151" y="2249"/>
                    <a:pt x="1153" y="2249"/>
                  </a:cubicBezTo>
                  <a:cubicBezTo>
                    <a:pt x="1771" y="2249"/>
                    <a:pt x="2253" y="1788"/>
                    <a:pt x="2276" y="1172"/>
                  </a:cubicBezTo>
                  <a:cubicBezTo>
                    <a:pt x="2304" y="518"/>
                    <a:pt x="1814" y="5"/>
                    <a:pt x="1161" y="0"/>
                  </a:cubicBezTo>
                  <a:cubicBezTo>
                    <a:pt x="1157" y="0"/>
                    <a:pt x="1153" y="0"/>
                    <a:pt x="114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35" name="Google Shape;1335;p1"/>
            <p:cNvSpPr/>
            <p:nvPr/>
          </p:nvSpPr>
          <p:spPr>
            <a:xfrm>
              <a:off x="8516742" y="1620990"/>
              <a:ext cx="90170" cy="87313"/>
            </a:xfrm>
            <a:custGeom>
              <a:rect b="b" l="l" r="r" t="t"/>
              <a:pathLst>
                <a:path extrusionOk="0" h="2200" w="2272">
                  <a:moveTo>
                    <a:pt x="1205" y="1"/>
                  </a:moveTo>
                  <a:cubicBezTo>
                    <a:pt x="1191" y="1"/>
                    <a:pt x="1176" y="1"/>
                    <a:pt x="1161" y="2"/>
                  </a:cubicBezTo>
                  <a:cubicBezTo>
                    <a:pt x="518" y="35"/>
                    <a:pt x="136" y="406"/>
                    <a:pt x="65" y="1041"/>
                  </a:cubicBezTo>
                  <a:cubicBezTo>
                    <a:pt x="0" y="1625"/>
                    <a:pt x="528" y="2175"/>
                    <a:pt x="1123" y="2198"/>
                  </a:cubicBezTo>
                  <a:cubicBezTo>
                    <a:pt x="1136" y="2199"/>
                    <a:pt x="1149" y="2199"/>
                    <a:pt x="1162" y="2199"/>
                  </a:cubicBezTo>
                  <a:cubicBezTo>
                    <a:pt x="1736" y="2199"/>
                    <a:pt x="2251" y="1698"/>
                    <a:pt x="2261" y="1115"/>
                  </a:cubicBezTo>
                  <a:cubicBezTo>
                    <a:pt x="2272" y="538"/>
                    <a:pt x="1777" y="1"/>
                    <a:pt x="120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36" name="Google Shape;1336;p1"/>
            <p:cNvSpPr/>
            <p:nvPr/>
          </p:nvSpPr>
          <p:spPr>
            <a:xfrm>
              <a:off x="8769398" y="1620950"/>
              <a:ext cx="89456" cy="87392"/>
            </a:xfrm>
            <a:custGeom>
              <a:rect b="b" l="l" r="r" t="t"/>
              <a:pathLst>
                <a:path extrusionOk="0" h="2202" w="2254">
                  <a:moveTo>
                    <a:pt x="1189" y="1"/>
                  </a:moveTo>
                  <a:cubicBezTo>
                    <a:pt x="1170" y="1"/>
                    <a:pt x="1150" y="1"/>
                    <a:pt x="1131" y="3"/>
                  </a:cubicBezTo>
                  <a:cubicBezTo>
                    <a:pt x="489" y="45"/>
                    <a:pt x="112" y="422"/>
                    <a:pt x="54" y="1058"/>
                  </a:cubicBezTo>
                  <a:cubicBezTo>
                    <a:pt x="1" y="1649"/>
                    <a:pt x="532" y="2189"/>
                    <a:pt x="1128" y="2201"/>
                  </a:cubicBezTo>
                  <a:cubicBezTo>
                    <a:pt x="1135" y="2201"/>
                    <a:pt x="1143" y="2201"/>
                    <a:pt x="1150" y="2201"/>
                  </a:cubicBezTo>
                  <a:cubicBezTo>
                    <a:pt x="1736" y="2201"/>
                    <a:pt x="2252" y="1691"/>
                    <a:pt x="2252" y="1101"/>
                  </a:cubicBezTo>
                  <a:cubicBezTo>
                    <a:pt x="2254" y="525"/>
                    <a:pt x="1759" y="1"/>
                    <a:pt x="118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37" name="Google Shape;1337;p1"/>
            <p:cNvSpPr/>
            <p:nvPr/>
          </p:nvSpPr>
          <p:spPr>
            <a:xfrm>
              <a:off x="5994506" y="1620791"/>
              <a:ext cx="89337" cy="87352"/>
            </a:xfrm>
            <a:custGeom>
              <a:rect b="b" l="l" r="r" t="t"/>
              <a:pathLst>
                <a:path extrusionOk="0" h="2201" w="2251">
                  <a:moveTo>
                    <a:pt x="1146" y="1"/>
                  </a:moveTo>
                  <a:cubicBezTo>
                    <a:pt x="1141" y="1"/>
                    <a:pt x="1136" y="1"/>
                    <a:pt x="1131" y="1"/>
                  </a:cubicBezTo>
                  <a:cubicBezTo>
                    <a:pt x="537" y="8"/>
                    <a:pt x="1" y="549"/>
                    <a:pt x="49" y="1135"/>
                  </a:cubicBezTo>
                  <a:cubicBezTo>
                    <a:pt x="103" y="1776"/>
                    <a:pt x="479" y="2151"/>
                    <a:pt x="1121" y="2198"/>
                  </a:cubicBezTo>
                  <a:cubicBezTo>
                    <a:pt x="1145" y="2200"/>
                    <a:pt x="1168" y="2200"/>
                    <a:pt x="1192" y="2200"/>
                  </a:cubicBezTo>
                  <a:cubicBezTo>
                    <a:pt x="1752" y="2200"/>
                    <a:pt x="2242" y="1681"/>
                    <a:pt x="2245" y="1109"/>
                  </a:cubicBezTo>
                  <a:cubicBezTo>
                    <a:pt x="2251" y="519"/>
                    <a:pt x="1734" y="1"/>
                    <a:pt x="114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38" name="Google Shape;1338;p1"/>
            <p:cNvSpPr/>
            <p:nvPr/>
          </p:nvSpPr>
          <p:spPr>
            <a:xfrm>
              <a:off x="6247083" y="1620791"/>
              <a:ext cx="92075" cy="87233"/>
            </a:xfrm>
            <a:custGeom>
              <a:rect b="b" l="l" r="r" t="t"/>
              <a:pathLst>
                <a:path extrusionOk="0" h="2198" w="2320">
                  <a:moveTo>
                    <a:pt x="1141" y="1"/>
                  </a:moveTo>
                  <a:cubicBezTo>
                    <a:pt x="584" y="1"/>
                    <a:pt x="71" y="473"/>
                    <a:pt x="36" y="1041"/>
                  </a:cubicBezTo>
                  <a:cubicBezTo>
                    <a:pt x="0" y="1627"/>
                    <a:pt x="499" y="2198"/>
                    <a:pt x="1088" y="2198"/>
                  </a:cubicBezTo>
                  <a:cubicBezTo>
                    <a:pt x="1091" y="2198"/>
                    <a:pt x="1094" y="2198"/>
                    <a:pt x="1097" y="2198"/>
                  </a:cubicBezTo>
                  <a:cubicBezTo>
                    <a:pt x="1745" y="2195"/>
                    <a:pt x="2136" y="1832"/>
                    <a:pt x="2232" y="1203"/>
                  </a:cubicBezTo>
                  <a:cubicBezTo>
                    <a:pt x="2320" y="622"/>
                    <a:pt x="1817" y="52"/>
                    <a:pt x="1220" y="4"/>
                  </a:cubicBezTo>
                  <a:cubicBezTo>
                    <a:pt x="1193" y="2"/>
                    <a:pt x="1167" y="1"/>
                    <a:pt x="114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39" name="Google Shape;1339;p1"/>
            <p:cNvSpPr/>
            <p:nvPr/>
          </p:nvSpPr>
          <p:spPr>
            <a:xfrm>
              <a:off x="6498192" y="1621030"/>
              <a:ext cx="91003" cy="87352"/>
            </a:xfrm>
            <a:custGeom>
              <a:rect b="b" l="l" r="r" t="t"/>
              <a:pathLst>
                <a:path extrusionOk="0" h="2201" w="2293">
                  <a:moveTo>
                    <a:pt x="1212" y="0"/>
                  </a:moveTo>
                  <a:cubicBezTo>
                    <a:pt x="1203" y="0"/>
                    <a:pt x="1195" y="0"/>
                    <a:pt x="1187" y="1"/>
                  </a:cubicBezTo>
                  <a:cubicBezTo>
                    <a:pt x="542" y="19"/>
                    <a:pt x="156" y="388"/>
                    <a:pt x="74" y="1020"/>
                  </a:cubicBezTo>
                  <a:cubicBezTo>
                    <a:pt x="0" y="1603"/>
                    <a:pt x="515" y="2166"/>
                    <a:pt x="1110" y="2199"/>
                  </a:cubicBezTo>
                  <a:cubicBezTo>
                    <a:pt x="1129" y="2200"/>
                    <a:pt x="1149" y="2201"/>
                    <a:pt x="1168" y="2201"/>
                  </a:cubicBezTo>
                  <a:cubicBezTo>
                    <a:pt x="1734" y="2201"/>
                    <a:pt x="2248" y="1710"/>
                    <a:pt x="2271" y="1135"/>
                  </a:cubicBezTo>
                  <a:cubicBezTo>
                    <a:pt x="2292" y="552"/>
                    <a:pt x="1795" y="0"/>
                    <a:pt x="121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40" name="Google Shape;1340;p1"/>
            <p:cNvSpPr/>
            <p:nvPr/>
          </p:nvSpPr>
          <p:spPr>
            <a:xfrm>
              <a:off x="6752356" y="1620871"/>
              <a:ext cx="89376" cy="87432"/>
            </a:xfrm>
            <a:custGeom>
              <a:rect b="b" l="l" r="r" t="t"/>
              <a:pathLst>
                <a:path extrusionOk="0" h="2203" w="2252">
                  <a:moveTo>
                    <a:pt x="1076" y="0"/>
                  </a:moveTo>
                  <a:cubicBezTo>
                    <a:pt x="527" y="0"/>
                    <a:pt x="34" y="505"/>
                    <a:pt x="19" y="1071"/>
                  </a:cubicBezTo>
                  <a:cubicBezTo>
                    <a:pt x="0" y="1665"/>
                    <a:pt x="513" y="2196"/>
                    <a:pt x="1110" y="2203"/>
                  </a:cubicBezTo>
                  <a:cubicBezTo>
                    <a:pt x="1114" y="2203"/>
                    <a:pt x="1118" y="2203"/>
                    <a:pt x="1122" y="2203"/>
                  </a:cubicBezTo>
                  <a:cubicBezTo>
                    <a:pt x="1711" y="2203"/>
                    <a:pt x="2251" y="1679"/>
                    <a:pt x="2214" y="1090"/>
                  </a:cubicBezTo>
                  <a:cubicBezTo>
                    <a:pt x="2175" y="447"/>
                    <a:pt x="1801" y="68"/>
                    <a:pt x="1166" y="5"/>
                  </a:cubicBezTo>
                  <a:cubicBezTo>
                    <a:pt x="1136" y="2"/>
                    <a:pt x="1106" y="0"/>
                    <a:pt x="107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41" name="Google Shape;1341;p1"/>
            <p:cNvSpPr/>
            <p:nvPr/>
          </p:nvSpPr>
          <p:spPr>
            <a:xfrm>
              <a:off x="7003583" y="1620791"/>
              <a:ext cx="89218" cy="87590"/>
            </a:xfrm>
            <a:custGeom>
              <a:rect b="b" l="l" r="r" t="t"/>
              <a:pathLst>
                <a:path extrusionOk="0" h="2207" w="2248">
                  <a:moveTo>
                    <a:pt x="1112" y="1"/>
                  </a:moveTo>
                  <a:cubicBezTo>
                    <a:pt x="580" y="1"/>
                    <a:pt x="92" y="472"/>
                    <a:pt x="48" y="1023"/>
                  </a:cubicBezTo>
                  <a:cubicBezTo>
                    <a:pt x="0" y="1609"/>
                    <a:pt x="490" y="2169"/>
                    <a:pt x="1085" y="2205"/>
                  </a:cubicBezTo>
                  <a:cubicBezTo>
                    <a:pt x="1105" y="2206"/>
                    <a:pt x="1125" y="2207"/>
                    <a:pt x="1145" y="2207"/>
                  </a:cubicBezTo>
                  <a:cubicBezTo>
                    <a:pt x="1712" y="2207"/>
                    <a:pt x="2247" y="1718"/>
                    <a:pt x="2242" y="1146"/>
                  </a:cubicBezTo>
                  <a:cubicBezTo>
                    <a:pt x="2239" y="498"/>
                    <a:pt x="1876" y="106"/>
                    <a:pt x="1247" y="11"/>
                  </a:cubicBezTo>
                  <a:cubicBezTo>
                    <a:pt x="1202" y="4"/>
                    <a:pt x="1157" y="1"/>
                    <a:pt x="111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42" name="Google Shape;1342;p1"/>
            <p:cNvSpPr/>
            <p:nvPr/>
          </p:nvSpPr>
          <p:spPr>
            <a:xfrm>
              <a:off x="7256993" y="1620791"/>
              <a:ext cx="89337" cy="87432"/>
            </a:xfrm>
            <a:custGeom>
              <a:rect b="b" l="l" r="r" t="t"/>
              <a:pathLst>
                <a:path extrusionOk="0" h="2203" w="2251">
                  <a:moveTo>
                    <a:pt x="1120" y="0"/>
                  </a:moveTo>
                  <a:cubicBezTo>
                    <a:pt x="537" y="0"/>
                    <a:pt x="0" y="508"/>
                    <a:pt x="23" y="1092"/>
                  </a:cubicBezTo>
                  <a:cubicBezTo>
                    <a:pt x="48" y="1738"/>
                    <a:pt x="419" y="2121"/>
                    <a:pt x="1051" y="2196"/>
                  </a:cubicBezTo>
                  <a:cubicBezTo>
                    <a:pt x="1087" y="2201"/>
                    <a:pt x="1124" y="2203"/>
                    <a:pt x="1160" y="2203"/>
                  </a:cubicBezTo>
                  <a:cubicBezTo>
                    <a:pt x="1704" y="2203"/>
                    <a:pt x="2194" y="1711"/>
                    <a:pt x="2221" y="1153"/>
                  </a:cubicBezTo>
                  <a:cubicBezTo>
                    <a:pt x="2250" y="563"/>
                    <a:pt x="1744" y="17"/>
                    <a:pt x="1149" y="1"/>
                  </a:cubicBezTo>
                  <a:cubicBezTo>
                    <a:pt x="1139" y="1"/>
                    <a:pt x="1130" y="0"/>
                    <a:pt x="112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43" name="Google Shape;1343;p1"/>
            <p:cNvSpPr/>
            <p:nvPr/>
          </p:nvSpPr>
          <p:spPr>
            <a:xfrm>
              <a:off x="7510007" y="1620752"/>
              <a:ext cx="89257" cy="87630"/>
            </a:xfrm>
            <a:custGeom>
              <a:rect b="b" l="l" r="r" t="t"/>
              <a:pathLst>
                <a:path extrusionOk="0" h="2208" w="2249">
                  <a:moveTo>
                    <a:pt x="1103" y="0"/>
                  </a:moveTo>
                  <a:cubicBezTo>
                    <a:pt x="535" y="0"/>
                    <a:pt x="0" y="490"/>
                    <a:pt x="7" y="1063"/>
                  </a:cubicBezTo>
                  <a:cubicBezTo>
                    <a:pt x="10" y="1710"/>
                    <a:pt x="373" y="2102"/>
                    <a:pt x="1003" y="2197"/>
                  </a:cubicBezTo>
                  <a:cubicBezTo>
                    <a:pt x="1048" y="2204"/>
                    <a:pt x="1092" y="2207"/>
                    <a:pt x="1137" y="2207"/>
                  </a:cubicBezTo>
                  <a:cubicBezTo>
                    <a:pt x="1667" y="2207"/>
                    <a:pt x="2157" y="1736"/>
                    <a:pt x="2202" y="1186"/>
                  </a:cubicBezTo>
                  <a:cubicBezTo>
                    <a:pt x="2249" y="599"/>
                    <a:pt x="1759" y="38"/>
                    <a:pt x="1163" y="2"/>
                  </a:cubicBezTo>
                  <a:cubicBezTo>
                    <a:pt x="1143" y="1"/>
                    <a:pt x="1123" y="0"/>
                    <a:pt x="110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44" name="Google Shape;1344;p1"/>
            <p:cNvSpPr/>
            <p:nvPr/>
          </p:nvSpPr>
          <p:spPr>
            <a:xfrm>
              <a:off x="7760480" y="1620950"/>
              <a:ext cx="89337" cy="87313"/>
            </a:xfrm>
            <a:custGeom>
              <a:rect b="b" l="l" r="r" t="t"/>
              <a:pathLst>
                <a:path extrusionOk="0" h="2200" w="2251">
                  <a:moveTo>
                    <a:pt x="1185" y="0"/>
                  </a:moveTo>
                  <a:cubicBezTo>
                    <a:pt x="1162" y="0"/>
                    <a:pt x="1140" y="1"/>
                    <a:pt x="1117" y="3"/>
                  </a:cubicBezTo>
                  <a:cubicBezTo>
                    <a:pt x="480" y="52"/>
                    <a:pt x="100" y="429"/>
                    <a:pt x="49" y="1066"/>
                  </a:cubicBezTo>
                  <a:cubicBezTo>
                    <a:pt x="0" y="1657"/>
                    <a:pt x="538" y="2192"/>
                    <a:pt x="1133" y="2199"/>
                  </a:cubicBezTo>
                  <a:cubicBezTo>
                    <a:pt x="1137" y="2199"/>
                    <a:pt x="1141" y="2200"/>
                    <a:pt x="1145" y="2200"/>
                  </a:cubicBezTo>
                  <a:cubicBezTo>
                    <a:pt x="1732" y="2200"/>
                    <a:pt x="2250" y="1681"/>
                    <a:pt x="2246" y="1091"/>
                  </a:cubicBezTo>
                  <a:cubicBezTo>
                    <a:pt x="2243" y="517"/>
                    <a:pt x="1750" y="0"/>
                    <a:pt x="118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45" name="Google Shape;1345;p1"/>
            <p:cNvSpPr/>
            <p:nvPr/>
          </p:nvSpPr>
          <p:spPr>
            <a:xfrm>
              <a:off x="8011985" y="1620990"/>
              <a:ext cx="90488" cy="87352"/>
            </a:xfrm>
            <a:custGeom>
              <a:rect b="b" l="l" r="r" t="t"/>
              <a:pathLst>
                <a:path extrusionOk="0" h="2201" w="2280">
                  <a:moveTo>
                    <a:pt x="1208" y="1"/>
                  </a:moveTo>
                  <a:cubicBezTo>
                    <a:pt x="1194" y="1"/>
                    <a:pt x="1180" y="1"/>
                    <a:pt x="1165" y="2"/>
                  </a:cubicBezTo>
                  <a:cubicBezTo>
                    <a:pt x="522" y="32"/>
                    <a:pt x="142" y="406"/>
                    <a:pt x="70" y="1039"/>
                  </a:cubicBezTo>
                  <a:cubicBezTo>
                    <a:pt x="0" y="1622"/>
                    <a:pt x="528" y="2177"/>
                    <a:pt x="1123" y="2200"/>
                  </a:cubicBezTo>
                  <a:cubicBezTo>
                    <a:pt x="1137" y="2200"/>
                    <a:pt x="1151" y="2201"/>
                    <a:pt x="1165" y="2201"/>
                  </a:cubicBezTo>
                  <a:cubicBezTo>
                    <a:pt x="1741" y="2201"/>
                    <a:pt x="2254" y="1702"/>
                    <a:pt x="2267" y="1120"/>
                  </a:cubicBezTo>
                  <a:cubicBezTo>
                    <a:pt x="2279" y="541"/>
                    <a:pt x="1784" y="1"/>
                    <a:pt x="120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46" name="Google Shape;1346;p1"/>
            <p:cNvSpPr/>
            <p:nvPr/>
          </p:nvSpPr>
          <p:spPr>
            <a:xfrm>
              <a:off x="8265395" y="1620791"/>
              <a:ext cx="89456" cy="87392"/>
            </a:xfrm>
            <a:custGeom>
              <a:rect b="b" l="l" r="r" t="t"/>
              <a:pathLst>
                <a:path extrusionOk="0" h="2202" w="2254">
                  <a:moveTo>
                    <a:pt x="1138" y="1"/>
                  </a:moveTo>
                  <a:cubicBezTo>
                    <a:pt x="544" y="1"/>
                    <a:pt x="1" y="529"/>
                    <a:pt x="42" y="1120"/>
                  </a:cubicBezTo>
                  <a:cubicBezTo>
                    <a:pt x="83" y="1758"/>
                    <a:pt x="459" y="2138"/>
                    <a:pt x="1094" y="2198"/>
                  </a:cubicBezTo>
                  <a:cubicBezTo>
                    <a:pt x="1123" y="2200"/>
                    <a:pt x="1151" y="2202"/>
                    <a:pt x="1179" y="2202"/>
                  </a:cubicBezTo>
                  <a:cubicBezTo>
                    <a:pt x="1735" y="2202"/>
                    <a:pt x="2227" y="1692"/>
                    <a:pt x="2239" y="1125"/>
                  </a:cubicBezTo>
                  <a:cubicBezTo>
                    <a:pt x="2254" y="531"/>
                    <a:pt x="1736" y="4"/>
                    <a:pt x="1141" y="1"/>
                  </a:cubicBezTo>
                  <a:cubicBezTo>
                    <a:pt x="1140" y="1"/>
                    <a:pt x="1139" y="1"/>
                    <a:pt x="113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47" name="Google Shape;1347;p1"/>
            <p:cNvSpPr/>
            <p:nvPr/>
          </p:nvSpPr>
          <p:spPr>
            <a:xfrm>
              <a:off x="8142084" y="1496726"/>
              <a:ext cx="85725" cy="83701"/>
            </a:xfrm>
            <a:custGeom>
              <a:rect b="b" l="l" r="r" t="t"/>
              <a:pathLst>
                <a:path extrusionOk="0" h="2109" w="2160">
                  <a:moveTo>
                    <a:pt x="1021" y="1"/>
                  </a:moveTo>
                  <a:cubicBezTo>
                    <a:pt x="488" y="1"/>
                    <a:pt x="17" y="497"/>
                    <a:pt x="9" y="1041"/>
                  </a:cubicBezTo>
                  <a:cubicBezTo>
                    <a:pt x="0" y="1606"/>
                    <a:pt x="497" y="2108"/>
                    <a:pt x="1064" y="2108"/>
                  </a:cubicBezTo>
                  <a:cubicBezTo>
                    <a:pt x="1066" y="2108"/>
                    <a:pt x="1069" y="2108"/>
                    <a:pt x="1071" y="2108"/>
                  </a:cubicBezTo>
                  <a:cubicBezTo>
                    <a:pt x="1642" y="2104"/>
                    <a:pt x="2159" y="1591"/>
                    <a:pt x="2113" y="1028"/>
                  </a:cubicBezTo>
                  <a:cubicBezTo>
                    <a:pt x="2064" y="420"/>
                    <a:pt x="1706" y="56"/>
                    <a:pt x="1096" y="4"/>
                  </a:cubicBezTo>
                  <a:cubicBezTo>
                    <a:pt x="1071" y="2"/>
                    <a:pt x="1046" y="1"/>
                    <a:pt x="102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48" name="Google Shape;1348;p1"/>
            <p:cNvSpPr/>
            <p:nvPr/>
          </p:nvSpPr>
          <p:spPr>
            <a:xfrm>
              <a:off x="7887681" y="1496765"/>
              <a:ext cx="87154" cy="83661"/>
            </a:xfrm>
            <a:custGeom>
              <a:rect b="b" l="l" r="r" t="t"/>
              <a:pathLst>
                <a:path extrusionOk="0" h="2108" w="2196">
                  <a:moveTo>
                    <a:pt x="1165" y="1"/>
                  </a:moveTo>
                  <a:cubicBezTo>
                    <a:pt x="1154" y="1"/>
                    <a:pt x="1144" y="1"/>
                    <a:pt x="1134" y="1"/>
                  </a:cubicBezTo>
                  <a:cubicBezTo>
                    <a:pt x="522" y="24"/>
                    <a:pt x="147" y="371"/>
                    <a:pt x="72" y="978"/>
                  </a:cubicBezTo>
                  <a:cubicBezTo>
                    <a:pt x="1" y="1535"/>
                    <a:pt x="494" y="2074"/>
                    <a:pt x="1064" y="2106"/>
                  </a:cubicBezTo>
                  <a:cubicBezTo>
                    <a:pt x="1083" y="2107"/>
                    <a:pt x="1101" y="2107"/>
                    <a:pt x="1119" y="2107"/>
                  </a:cubicBezTo>
                  <a:cubicBezTo>
                    <a:pt x="1660" y="2107"/>
                    <a:pt x="2153" y="1636"/>
                    <a:pt x="2174" y="1085"/>
                  </a:cubicBezTo>
                  <a:cubicBezTo>
                    <a:pt x="2196" y="531"/>
                    <a:pt x="1720" y="1"/>
                    <a:pt x="116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49" name="Google Shape;1349;p1"/>
            <p:cNvSpPr/>
            <p:nvPr/>
          </p:nvSpPr>
          <p:spPr>
            <a:xfrm>
              <a:off x="7637724" y="1496686"/>
              <a:ext cx="85685" cy="83741"/>
            </a:xfrm>
            <a:custGeom>
              <a:rect b="b" l="l" r="r" t="t"/>
              <a:pathLst>
                <a:path extrusionOk="0" h="2110" w="2159">
                  <a:moveTo>
                    <a:pt x="1017" y="1"/>
                  </a:moveTo>
                  <a:cubicBezTo>
                    <a:pt x="478" y="1"/>
                    <a:pt x="6" y="501"/>
                    <a:pt x="3" y="1047"/>
                  </a:cubicBezTo>
                  <a:cubicBezTo>
                    <a:pt x="0" y="1612"/>
                    <a:pt x="495" y="2109"/>
                    <a:pt x="1057" y="2109"/>
                  </a:cubicBezTo>
                  <a:cubicBezTo>
                    <a:pt x="1063" y="2109"/>
                    <a:pt x="1069" y="2109"/>
                    <a:pt x="1074" y="2109"/>
                  </a:cubicBezTo>
                  <a:cubicBezTo>
                    <a:pt x="1644" y="2100"/>
                    <a:pt x="2158" y="1580"/>
                    <a:pt x="2109" y="1018"/>
                  </a:cubicBezTo>
                  <a:cubicBezTo>
                    <a:pt x="2056" y="409"/>
                    <a:pt x="1691" y="50"/>
                    <a:pt x="1083" y="3"/>
                  </a:cubicBezTo>
                  <a:cubicBezTo>
                    <a:pt x="1061" y="2"/>
                    <a:pt x="1039" y="1"/>
                    <a:pt x="101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50" name="Google Shape;1350;p1"/>
            <p:cNvSpPr/>
            <p:nvPr/>
          </p:nvSpPr>
          <p:spPr>
            <a:xfrm>
              <a:off x="7383282" y="1496527"/>
              <a:ext cx="86558" cy="83661"/>
            </a:xfrm>
            <a:custGeom>
              <a:rect b="b" l="l" r="r" t="t"/>
              <a:pathLst>
                <a:path extrusionOk="0" h="2108" w="2181">
                  <a:moveTo>
                    <a:pt x="1114" y="1"/>
                  </a:moveTo>
                  <a:cubicBezTo>
                    <a:pt x="1101" y="1"/>
                    <a:pt x="1089" y="1"/>
                    <a:pt x="1076" y="2"/>
                  </a:cubicBezTo>
                  <a:cubicBezTo>
                    <a:pt x="508" y="23"/>
                    <a:pt x="0" y="555"/>
                    <a:pt x="65" y="1114"/>
                  </a:cubicBezTo>
                  <a:cubicBezTo>
                    <a:pt x="136" y="1720"/>
                    <a:pt x="505" y="2074"/>
                    <a:pt x="1115" y="2106"/>
                  </a:cubicBezTo>
                  <a:cubicBezTo>
                    <a:pt x="1131" y="2107"/>
                    <a:pt x="1147" y="2107"/>
                    <a:pt x="1163" y="2107"/>
                  </a:cubicBezTo>
                  <a:cubicBezTo>
                    <a:pt x="1709" y="2107"/>
                    <a:pt x="2181" y="1591"/>
                    <a:pt x="2170" y="1039"/>
                  </a:cubicBezTo>
                  <a:cubicBezTo>
                    <a:pt x="2160" y="483"/>
                    <a:pt x="1664" y="1"/>
                    <a:pt x="111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51" name="Google Shape;1351;p1"/>
            <p:cNvSpPr/>
            <p:nvPr/>
          </p:nvSpPr>
          <p:spPr>
            <a:xfrm>
              <a:off x="7132015" y="1496607"/>
              <a:ext cx="87789" cy="83502"/>
            </a:xfrm>
            <a:custGeom>
              <a:rect b="b" l="l" r="r" t="t"/>
              <a:pathLst>
                <a:path extrusionOk="0" h="2104" w="2212">
                  <a:moveTo>
                    <a:pt x="1087" y="1"/>
                  </a:moveTo>
                  <a:cubicBezTo>
                    <a:pt x="556" y="1"/>
                    <a:pt x="66" y="451"/>
                    <a:pt x="32" y="995"/>
                  </a:cubicBezTo>
                  <a:cubicBezTo>
                    <a:pt x="0" y="1554"/>
                    <a:pt x="476" y="2104"/>
                    <a:pt x="1037" y="2104"/>
                  </a:cubicBezTo>
                  <a:cubicBezTo>
                    <a:pt x="1040" y="2104"/>
                    <a:pt x="1044" y="2104"/>
                    <a:pt x="1048" y="2104"/>
                  </a:cubicBezTo>
                  <a:cubicBezTo>
                    <a:pt x="1658" y="2095"/>
                    <a:pt x="2043" y="1761"/>
                    <a:pt x="2132" y="1153"/>
                  </a:cubicBezTo>
                  <a:cubicBezTo>
                    <a:pt x="2211" y="592"/>
                    <a:pt x="1741" y="50"/>
                    <a:pt x="1166" y="4"/>
                  </a:cubicBezTo>
                  <a:cubicBezTo>
                    <a:pt x="1140" y="2"/>
                    <a:pt x="1113" y="1"/>
                    <a:pt x="108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52" name="Google Shape;1352;p1"/>
            <p:cNvSpPr/>
            <p:nvPr/>
          </p:nvSpPr>
          <p:spPr>
            <a:xfrm>
              <a:off x="6878485" y="1496726"/>
              <a:ext cx="87233" cy="83622"/>
            </a:xfrm>
            <a:custGeom>
              <a:rect b="b" l="l" r="r" t="t"/>
              <a:pathLst>
                <a:path extrusionOk="0" h="2107" w="2198">
                  <a:moveTo>
                    <a:pt x="1165" y="0"/>
                  </a:moveTo>
                  <a:cubicBezTo>
                    <a:pt x="1155" y="0"/>
                    <a:pt x="1146" y="1"/>
                    <a:pt x="1136" y="1"/>
                  </a:cubicBezTo>
                  <a:cubicBezTo>
                    <a:pt x="526" y="20"/>
                    <a:pt x="152" y="365"/>
                    <a:pt x="72" y="972"/>
                  </a:cubicBezTo>
                  <a:cubicBezTo>
                    <a:pt x="0" y="1533"/>
                    <a:pt x="491" y="2070"/>
                    <a:pt x="1062" y="2105"/>
                  </a:cubicBezTo>
                  <a:cubicBezTo>
                    <a:pt x="1081" y="2106"/>
                    <a:pt x="1101" y="2107"/>
                    <a:pt x="1120" y="2107"/>
                  </a:cubicBezTo>
                  <a:cubicBezTo>
                    <a:pt x="1660" y="2107"/>
                    <a:pt x="2153" y="1638"/>
                    <a:pt x="2175" y="1088"/>
                  </a:cubicBezTo>
                  <a:cubicBezTo>
                    <a:pt x="2198" y="534"/>
                    <a:pt x="1723" y="0"/>
                    <a:pt x="116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53" name="Google Shape;1353;p1"/>
            <p:cNvSpPr/>
            <p:nvPr/>
          </p:nvSpPr>
          <p:spPr>
            <a:xfrm>
              <a:off x="6627814" y="1496567"/>
              <a:ext cx="85725" cy="83780"/>
            </a:xfrm>
            <a:custGeom>
              <a:rect b="b" l="l" r="r" t="t"/>
              <a:pathLst>
                <a:path extrusionOk="0" h="2111" w="2160">
                  <a:moveTo>
                    <a:pt x="1082" y="0"/>
                  </a:moveTo>
                  <a:cubicBezTo>
                    <a:pt x="519" y="0"/>
                    <a:pt x="1" y="496"/>
                    <a:pt x="32" y="1057"/>
                  </a:cubicBezTo>
                  <a:cubicBezTo>
                    <a:pt x="66" y="1670"/>
                    <a:pt x="418" y="2037"/>
                    <a:pt x="1025" y="2105"/>
                  </a:cubicBezTo>
                  <a:cubicBezTo>
                    <a:pt x="1057" y="2108"/>
                    <a:pt x="1089" y="2110"/>
                    <a:pt x="1121" y="2110"/>
                  </a:cubicBezTo>
                  <a:cubicBezTo>
                    <a:pt x="1643" y="2110"/>
                    <a:pt x="2115" y="1630"/>
                    <a:pt x="2138" y="1093"/>
                  </a:cubicBezTo>
                  <a:cubicBezTo>
                    <a:pt x="2160" y="528"/>
                    <a:pt x="1670" y="12"/>
                    <a:pt x="1099" y="1"/>
                  </a:cubicBezTo>
                  <a:cubicBezTo>
                    <a:pt x="1093" y="0"/>
                    <a:pt x="1088" y="0"/>
                    <a:pt x="108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54" name="Google Shape;1354;p1"/>
            <p:cNvSpPr/>
            <p:nvPr/>
          </p:nvSpPr>
          <p:spPr>
            <a:xfrm>
              <a:off x="6374165" y="1496805"/>
              <a:ext cx="86717" cy="83661"/>
            </a:xfrm>
            <a:custGeom>
              <a:rect b="b" l="l" r="r" t="t"/>
              <a:pathLst>
                <a:path extrusionOk="0" h="2108" w="2185">
                  <a:moveTo>
                    <a:pt x="1164" y="1"/>
                  </a:moveTo>
                  <a:cubicBezTo>
                    <a:pt x="1149" y="1"/>
                    <a:pt x="1133" y="1"/>
                    <a:pt x="1118" y="2"/>
                  </a:cubicBezTo>
                  <a:cubicBezTo>
                    <a:pt x="505" y="32"/>
                    <a:pt x="137" y="386"/>
                    <a:pt x="67" y="992"/>
                  </a:cubicBezTo>
                  <a:cubicBezTo>
                    <a:pt x="1" y="1548"/>
                    <a:pt x="505" y="2081"/>
                    <a:pt x="1075" y="2106"/>
                  </a:cubicBezTo>
                  <a:cubicBezTo>
                    <a:pt x="1089" y="2107"/>
                    <a:pt x="1103" y="2107"/>
                    <a:pt x="1117" y="2107"/>
                  </a:cubicBezTo>
                  <a:cubicBezTo>
                    <a:pt x="1664" y="2107"/>
                    <a:pt x="2159" y="1626"/>
                    <a:pt x="2171" y="1071"/>
                  </a:cubicBezTo>
                  <a:cubicBezTo>
                    <a:pt x="2184" y="517"/>
                    <a:pt x="1710" y="1"/>
                    <a:pt x="116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55" name="Google Shape;1355;p1"/>
            <p:cNvSpPr/>
            <p:nvPr/>
          </p:nvSpPr>
          <p:spPr>
            <a:xfrm>
              <a:off x="6121906" y="1496527"/>
              <a:ext cx="86598" cy="83661"/>
            </a:xfrm>
            <a:custGeom>
              <a:rect b="b" l="l" r="r" t="t"/>
              <a:pathLst>
                <a:path extrusionOk="0" h="2108" w="2182">
                  <a:moveTo>
                    <a:pt x="1114" y="1"/>
                  </a:moveTo>
                  <a:cubicBezTo>
                    <a:pt x="1102" y="1"/>
                    <a:pt x="1089" y="1"/>
                    <a:pt x="1076" y="2"/>
                  </a:cubicBezTo>
                  <a:cubicBezTo>
                    <a:pt x="506" y="23"/>
                    <a:pt x="1" y="555"/>
                    <a:pt x="66" y="1114"/>
                  </a:cubicBezTo>
                  <a:cubicBezTo>
                    <a:pt x="137" y="1720"/>
                    <a:pt x="505" y="2074"/>
                    <a:pt x="1115" y="2106"/>
                  </a:cubicBezTo>
                  <a:cubicBezTo>
                    <a:pt x="1131" y="2107"/>
                    <a:pt x="1147" y="2107"/>
                    <a:pt x="1163" y="2107"/>
                  </a:cubicBezTo>
                  <a:cubicBezTo>
                    <a:pt x="1708" y="2107"/>
                    <a:pt x="2181" y="1591"/>
                    <a:pt x="2170" y="1039"/>
                  </a:cubicBezTo>
                  <a:cubicBezTo>
                    <a:pt x="2160" y="483"/>
                    <a:pt x="1664" y="1"/>
                    <a:pt x="111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56" name="Google Shape;1356;p1"/>
            <p:cNvSpPr/>
            <p:nvPr/>
          </p:nvSpPr>
          <p:spPr>
            <a:xfrm>
              <a:off x="5870123" y="1496765"/>
              <a:ext cx="85765" cy="83661"/>
            </a:xfrm>
            <a:custGeom>
              <a:rect b="b" l="l" r="r" t="t"/>
              <a:pathLst>
                <a:path extrusionOk="0" h="2108" w="2161">
                  <a:moveTo>
                    <a:pt x="1149" y="1"/>
                  </a:moveTo>
                  <a:cubicBezTo>
                    <a:pt x="1130" y="1"/>
                    <a:pt x="1110" y="1"/>
                    <a:pt x="1090" y="3"/>
                  </a:cubicBezTo>
                  <a:cubicBezTo>
                    <a:pt x="480" y="43"/>
                    <a:pt x="114" y="400"/>
                    <a:pt x="54" y="1007"/>
                  </a:cubicBezTo>
                  <a:cubicBezTo>
                    <a:pt x="0" y="1569"/>
                    <a:pt x="509" y="2093"/>
                    <a:pt x="1078" y="2107"/>
                  </a:cubicBezTo>
                  <a:cubicBezTo>
                    <a:pt x="1086" y="2107"/>
                    <a:pt x="1094" y="2107"/>
                    <a:pt x="1103" y="2107"/>
                  </a:cubicBezTo>
                  <a:cubicBezTo>
                    <a:pt x="1661" y="2107"/>
                    <a:pt x="2156" y="1618"/>
                    <a:pt x="2159" y="1056"/>
                  </a:cubicBezTo>
                  <a:cubicBezTo>
                    <a:pt x="2161" y="507"/>
                    <a:pt x="1690" y="1"/>
                    <a:pt x="114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57" name="Google Shape;1357;p1"/>
            <p:cNvSpPr/>
            <p:nvPr/>
          </p:nvSpPr>
          <p:spPr>
            <a:xfrm>
              <a:off x="8644538" y="1496765"/>
              <a:ext cx="87035" cy="83622"/>
            </a:xfrm>
            <a:custGeom>
              <a:rect b="b" l="l" r="r" t="t"/>
              <a:pathLst>
                <a:path extrusionOk="0" h="2107" w="2193">
                  <a:moveTo>
                    <a:pt x="1166" y="1"/>
                  </a:moveTo>
                  <a:cubicBezTo>
                    <a:pt x="1154" y="1"/>
                    <a:pt x="1142" y="1"/>
                    <a:pt x="1131" y="1"/>
                  </a:cubicBezTo>
                  <a:cubicBezTo>
                    <a:pt x="516" y="24"/>
                    <a:pt x="145" y="373"/>
                    <a:pt x="70" y="980"/>
                  </a:cubicBezTo>
                  <a:cubicBezTo>
                    <a:pt x="0" y="1541"/>
                    <a:pt x="495" y="2077"/>
                    <a:pt x="1065" y="2106"/>
                  </a:cubicBezTo>
                  <a:cubicBezTo>
                    <a:pt x="1082" y="2107"/>
                    <a:pt x="1099" y="2107"/>
                    <a:pt x="1116" y="2107"/>
                  </a:cubicBezTo>
                  <a:cubicBezTo>
                    <a:pt x="1663" y="2107"/>
                    <a:pt x="2154" y="1633"/>
                    <a:pt x="2174" y="1081"/>
                  </a:cubicBezTo>
                  <a:cubicBezTo>
                    <a:pt x="2192" y="526"/>
                    <a:pt x="1718" y="1"/>
                    <a:pt x="116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58" name="Google Shape;1358;p1"/>
            <p:cNvSpPr/>
            <p:nvPr/>
          </p:nvSpPr>
          <p:spPr>
            <a:xfrm>
              <a:off x="8392438" y="1496805"/>
              <a:ext cx="86757" cy="83661"/>
            </a:xfrm>
            <a:custGeom>
              <a:rect b="b" l="l" r="r" t="t"/>
              <a:pathLst>
                <a:path extrusionOk="0" h="2108" w="2186">
                  <a:moveTo>
                    <a:pt x="1164" y="1"/>
                  </a:moveTo>
                  <a:cubicBezTo>
                    <a:pt x="1150" y="1"/>
                    <a:pt x="1136" y="1"/>
                    <a:pt x="1122" y="2"/>
                  </a:cubicBezTo>
                  <a:cubicBezTo>
                    <a:pt x="511" y="29"/>
                    <a:pt x="139" y="378"/>
                    <a:pt x="67" y="985"/>
                  </a:cubicBezTo>
                  <a:cubicBezTo>
                    <a:pt x="1" y="1545"/>
                    <a:pt x="498" y="2080"/>
                    <a:pt x="1069" y="2106"/>
                  </a:cubicBezTo>
                  <a:cubicBezTo>
                    <a:pt x="1084" y="2107"/>
                    <a:pt x="1099" y="2107"/>
                    <a:pt x="1114" y="2107"/>
                  </a:cubicBezTo>
                  <a:cubicBezTo>
                    <a:pt x="1659" y="2107"/>
                    <a:pt x="2154" y="1633"/>
                    <a:pt x="2170" y="1079"/>
                  </a:cubicBezTo>
                  <a:cubicBezTo>
                    <a:pt x="2185" y="523"/>
                    <a:pt x="1716" y="1"/>
                    <a:pt x="116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59" name="Google Shape;1359;p1"/>
            <p:cNvSpPr/>
            <p:nvPr/>
          </p:nvSpPr>
          <p:spPr>
            <a:xfrm>
              <a:off x="8775034" y="1373176"/>
              <a:ext cx="79534" cy="78303"/>
            </a:xfrm>
            <a:custGeom>
              <a:rect b="b" l="l" r="r" t="t"/>
              <a:pathLst>
                <a:path extrusionOk="0" h="1973" w="2004">
                  <a:moveTo>
                    <a:pt x="984" y="0"/>
                  </a:moveTo>
                  <a:cubicBezTo>
                    <a:pt x="453" y="0"/>
                    <a:pt x="44" y="405"/>
                    <a:pt x="23" y="943"/>
                  </a:cubicBezTo>
                  <a:cubicBezTo>
                    <a:pt x="0" y="1518"/>
                    <a:pt x="412" y="1959"/>
                    <a:pt x="984" y="1972"/>
                  </a:cubicBezTo>
                  <a:cubicBezTo>
                    <a:pt x="992" y="1972"/>
                    <a:pt x="1000" y="1972"/>
                    <a:pt x="1008" y="1972"/>
                  </a:cubicBezTo>
                  <a:cubicBezTo>
                    <a:pt x="1574" y="1972"/>
                    <a:pt x="2003" y="1557"/>
                    <a:pt x="1993" y="989"/>
                  </a:cubicBezTo>
                  <a:cubicBezTo>
                    <a:pt x="1980" y="398"/>
                    <a:pt x="1662" y="54"/>
                    <a:pt x="1073" y="4"/>
                  </a:cubicBezTo>
                  <a:cubicBezTo>
                    <a:pt x="1043" y="1"/>
                    <a:pt x="1013" y="0"/>
                    <a:pt x="98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60" name="Google Shape;1360;p1"/>
            <p:cNvSpPr/>
            <p:nvPr/>
          </p:nvSpPr>
          <p:spPr>
            <a:xfrm>
              <a:off x="8522576" y="1373295"/>
              <a:ext cx="79534" cy="78184"/>
            </a:xfrm>
            <a:custGeom>
              <a:rect b="b" l="l" r="r" t="t"/>
              <a:pathLst>
                <a:path extrusionOk="0" h="1970" w="2004">
                  <a:moveTo>
                    <a:pt x="1047" y="1"/>
                  </a:moveTo>
                  <a:cubicBezTo>
                    <a:pt x="1029" y="1"/>
                    <a:pt x="1010" y="1"/>
                    <a:pt x="991" y="2"/>
                  </a:cubicBezTo>
                  <a:cubicBezTo>
                    <a:pt x="398" y="31"/>
                    <a:pt x="69" y="361"/>
                    <a:pt x="34" y="952"/>
                  </a:cubicBezTo>
                  <a:cubicBezTo>
                    <a:pt x="1" y="1526"/>
                    <a:pt x="429" y="1962"/>
                    <a:pt x="1002" y="1969"/>
                  </a:cubicBezTo>
                  <a:cubicBezTo>
                    <a:pt x="1008" y="1969"/>
                    <a:pt x="1014" y="1969"/>
                    <a:pt x="1020" y="1969"/>
                  </a:cubicBezTo>
                  <a:cubicBezTo>
                    <a:pt x="1586" y="1969"/>
                    <a:pt x="2004" y="1546"/>
                    <a:pt x="2000" y="976"/>
                  </a:cubicBezTo>
                  <a:cubicBezTo>
                    <a:pt x="1995" y="422"/>
                    <a:pt x="1591" y="1"/>
                    <a:pt x="104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61" name="Google Shape;1361;p1"/>
            <p:cNvSpPr/>
            <p:nvPr/>
          </p:nvSpPr>
          <p:spPr>
            <a:xfrm>
              <a:off x="8270555" y="1373176"/>
              <a:ext cx="79494" cy="78303"/>
            </a:xfrm>
            <a:custGeom>
              <a:rect b="b" l="l" r="r" t="t"/>
              <a:pathLst>
                <a:path extrusionOk="0" h="1973" w="2003">
                  <a:moveTo>
                    <a:pt x="984" y="0"/>
                  </a:moveTo>
                  <a:cubicBezTo>
                    <a:pt x="453" y="0"/>
                    <a:pt x="44" y="405"/>
                    <a:pt x="24" y="943"/>
                  </a:cubicBezTo>
                  <a:cubicBezTo>
                    <a:pt x="1" y="1518"/>
                    <a:pt x="412" y="1959"/>
                    <a:pt x="985" y="1972"/>
                  </a:cubicBezTo>
                  <a:cubicBezTo>
                    <a:pt x="993" y="1972"/>
                    <a:pt x="1000" y="1972"/>
                    <a:pt x="1008" y="1972"/>
                  </a:cubicBezTo>
                  <a:cubicBezTo>
                    <a:pt x="1573" y="1972"/>
                    <a:pt x="2002" y="1557"/>
                    <a:pt x="1993" y="989"/>
                  </a:cubicBezTo>
                  <a:cubicBezTo>
                    <a:pt x="1980" y="398"/>
                    <a:pt x="1663" y="54"/>
                    <a:pt x="1073" y="4"/>
                  </a:cubicBezTo>
                  <a:cubicBezTo>
                    <a:pt x="1043" y="1"/>
                    <a:pt x="1014" y="0"/>
                    <a:pt x="98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62" name="Google Shape;1362;p1"/>
            <p:cNvSpPr/>
            <p:nvPr/>
          </p:nvSpPr>
          <p:spPr>
            <a:xfrm>
              <a:off x="8018415" y="1373176"/>
              <a:ext cx="79534" cy="78303"/>
            </a:xfrm>
            <a:custGeom>
              <a:rect b="b" l="l" r="r" t="t"/>
              <a:pathLst>
                <a:path extrusionOk="0" h="1973" w="2004">
                  <a:moveTo>
                    <a:pt x="1033" y="1"/>
                  </a:moveTo>
                  <a:cubicBezTo>
                    <a:pt x="1008" y="1"/>
                    <a:pt x="982" y="2"/>
                    <a:pt x="956" y="4"/>
                  </a:cubicBezTo>
                  <a:cubicBezTo>
                    <a:pt x="366" y="46"/>
                    <a:pt x="44" y="384"/>
                    <a:pt x="22" y="975"/>
                  </a:cubicBezTo>
                  <a:cubicBezTo>
                    <a:pt x="0" y="1547"/>
                    <a:pt x="434" y="1972"/>
                    <a:pt x="1006" y="1972"/>
                  </a:cubicBezTo>
                  <a:cubicBezTo>
                    <a:pt x="1008" y="1972"/>
                    <a:pt x="1010" y="1972"/>
                    <a:pt x="1012" y="1972"/>
                  </a:cubicBezTo>
                  <a:cubicBezTo>
                    <a:pt x="1586" y="1966"/>
                    <a:pt x="2003" y="1534"/>
                    <a:pt x="1989" y="958"/>
                  </a:cubicBezTo>
                  <a:cubicBezTo>
                    <a:pt x="1975" y="413"/>
                    <a:pt x="1569" y="1"/>
                    <a:pt x="103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63" name="Google Shape;1363;p1"/>
            <p:cNvSpPr/>
            <p:nvPr/>
          </p:nvSpPr>
          <p:spPr>
            <a:xfrm>
              <a:off x="7765243" y="1373096"/>
              <a:ext cx="79970" cy="78462"/>
            </a:xfrm>
            <a:custGeom>
              <a:rect b="b" l="l" r="r" t="t"/>
              <a:pathLst>
                <a:path extrusionOk="0" h="1977" w="2015">
                  <a:moveTo>
                    <a:pt x="998" y="1"/>
                  </a:moveTo>
                  <a:cubicBezTo>
                    <a:pt x="485" y="1"/>
                    <a:pt x="82" y="380"/>
                    <a:pt x="42" y="902"/>
                  </a:cubicBezTo>
                  <a:cubicBezTo>
                    <a:pt x="0" y="1478"/>
                    <a:pt x="398" y="1941"/>
                    <a:pt x="961" y="1974"/>
                  </a:cubicBezTo>
                  <a:cubicBezTo>
                    <a:pt x="983" y="1975"/>
                    <a:pt x="1005" y="1976"/>
                    <a:pt x="1027" y="1976"/>
                  </a:cubicBezTo>
                  <a:cubicBezTo>
                    <a:pt x="1570" y="1976"/>
                    <a:pt x="2002" y="1580"/>
                    <a:pt x="2009" y="1032"/>
                  </a:cubicBezTo>
                  <a:cubicBezTo>
                    <a:pt x="2015" y="442"/>
                    <a:pt x="1720" y="81"/>
                    <a:pt x="1129" y="9"/>
                  </a:cubicBezTo>
                  <a:cubicBezTo>
                    <a:pt x="1085" y="3"/>
                    <a:pt x="1041" y="1"/>
                    <a:pt x="99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64" name="Google Shape;1364;p1"/>
            <p:cNvSpPr/>
            <p:nvPr/>
          </p:nvSpPr>
          <p:spPr>
            <a:xfrm>
              <a:off x="7512785" y="1373176"/>
              <a:ext cx="80407" cy="78184"/>
            </a:xfrm>
            <a:custGeom>
              <a:rect b="b" l="l" r="r" t="t"/>
              <a:pathLst>
                <a:path extrusionOk="0" h="1970" w="2026">
                  <a:moveTo>
                    <a:pt x="1031" y="0"/>
                  </a:moveTo>
                  <a:cubicBezTo>
                    <a:pt x="1018" y="0"/>
                    <a:pt x="1004" y="0"/>
                    <a:pt x="991" y="1"/>
                  </a:cubicBezTo>
                  <a:cubicBezTo>
                    <a:pt x="421" y="18"/>
                    <a:pt x="1" y="471"/>
                    <a:pt x="48" y="1046"/>
                  </a:cubicBezTo>
                  <a:cubicBezTo>
                    <a:pt x="98" y="1635"/>
                    <a:pt x="439" y="1955"/>
                    <a:pt x="1030" y="1969"/>
                  </a:cubicBezTo>
                  <a:cubicBezTo>
                    <a:pt x="1039" y="1970"/>
                    <a:pt x="1048" y="1970"/>
                    <a:pt x="1057" y="1970"/>
                  </a:cubicBezTo>
                  <a:cubicBezTo>
                    <a:pt x="1618" y="1970"/>
                    <a:pt x="2025" y="1534"/>
                    <a:pt x="2014" y="968"/>
                  </a:cubicBezTo>
                  <a:cubicBezTo>
                    <a:pt x="2005" y="408"/>
                    <a:pt x="1586" y="0"/>
                    <a:pt x="103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65" name="Google Shape;1365;p1"/>
            <p:cNvSpPr/>
            <p:nvPr/>
          </p:nvSpPr>
          <p:spPr>
            <a:xfrm>
              <a:off x="6000539" y="1373334"/>
              <a:ext cx="79613" cy="78145"/>
            </a:xfrm>
            <a:custGeom>
              <a:rect b="b" l="l" r="r" t="t"/>
              <a:pathLst>
                <a:path extrusionOk="0" h="1969" w="2006">
                  <a:moveTo>
                    <a:pt x="960" y="1"/>
                  </a:moveTo>
                  <a:cubicBezTo>
                    <a:pt x="419" y="1"/>
                    <a:pt x="16" y="418"/>
                    <a:pt x="9" y="971"/>
                  </a:cubicBezTo>
                  <a:cubicBezTo>
                    <a:pt x="1" y="1543"/>
                    <a:pt x="424" y="1968"/>
                    <a:pt x="995" y="1968"/>
                  </a:cubicBezTo>
                  <a:cubicBezTo>
                    <a:pt x="997" y="1968"/>
                    <a:pt x="999" y="1968"/>
                    <a:pt x="1001" y="1968"/>
                  </a:cubicBezTo>
                  <a:cubicBezTo>
                    <a:pt x="1577" y="1965"/>
                    <a:pt x="2005" y="1530"/>
                    <a:pt x="1975" y="958"/>
                  </a:cubicBezTo>
                  <a:cubicBezTo>
                    <a:pt x="1946" y="365"/>
                    <a:pt x="1616" y="36"/>
                    <a:pt x="1025" y="3"/>
                  </a:cubicBezTo>
                  <a:cubicBezTo>
                    <a:pt x="1003" y="1"/>
                    <a:pt x="982" y="1"/>
                    <a:pt x="96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66" name="Google Shape;1366;p1"/>
            <p:cNvSpPr/>
            <p:nvPr/>
          </p:nvSpPr>
          <p:spPr>
            <a:xfrm>
              <a:off x="6251528" y="1373176"/>
              <a:ext cx="80129" cy="78184"/>
            </a:xfrm>
            <a:custGeom>
              <a:rect b="b" l="l" r="r" t="t"/>
              <a:pathLst>
                <a:path extrusionOk="0" h="1970" w="2019">
                  <a:moveTo>
                    <a:pt x="1049" y="1"/>
                  </a:moveTo>
                  <a:cubicBezTo>
                    <a:pt x="1040" y="1"/>
                    <a:pt x="1030" y="1"/>
                    <a:pt x="1021" y="1"/>
                  </a:cubicBezTo>
                  <a:cubicBezTo>
                    <a:pt x="429" y="21"/>
                    <a:pt x="90" y="342"/>
                    <a:pt x="46" y="932"/>
                  </a:cubicBezTo>
                  <a:cubicBezTo>
                    <a:pt x="1" y="1505"/>
                    <a:pt x="423" y="1953"/>
                    <a:pt x="994" y="1969"/>
                  </a:cubicBezTo>
                  <a:cubicBezTo>
                    <a:pt x="1006" y="1970"/>
                    <a:pt x="1019" y="1970"/>
                    <a:pt x="1031" y="1970"/>
                  </a:cubicBezTo>
                  <a:cubicBezTo>
                    <a:pt x="1588" y="1970"/>
                    <a:pt x="2004" y="1559"/>
                    <a:pt x="2011" y="998"/>
                  </a:cubicBezTo>
                  <a:cubicBezTo>
                    <a:pt x="2018" y="432"/>
                    <a:pt x="1607" y="1"/>
                    <a:pt x="104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67" name="Google Shape;1367;p1"/>
            <p:cNvSpPr/>
            <p:nvPr/>
          </p:nvSpPr>
          <p:spPr>
            <a:xfrm>
              <a:off x="6504224" y="1373374"/>
              <a:ext cx="79454" cy="78145"/>
            </a:xfrm>
            <a:custGeom>
              <a:rect b="b" l="l" r="r" t="t"/>
              <a:pathLst>
                <a:path extrusionOk="0" h="1969" w="2002">
                  <a:moveTo>
                    <a:pt x="1048" y="0"/>
                  </a:moveTo>
                  <a:cubicBezTo>
                    <a:pt x="1030" y="0"/>
                    <a:pt x="1011" y="1"/>
                    <a:pt x="993" y="2"/>
                  </a:cubicBezTo>
                  <a:cubicBezTo>
                    <a:pt x="403" y="26"/>
                    <a:pt x="68" y="353"/>
                    <a:pt x="32" y="944"/>
                  </a:cubicBezTo>
                  <a:cubicBezTo>
                    <a:pt x="0" y="1519"/>
                    <a:pt x="425" y="1957"/>
                    <a:pt x="997" y="1969"/>
                  </a:cubicBezTo>
                  <a:cubicBezTo>
                    <a:pt x="1002" y="1969"/>
                    <a:pt x="1007" y="1969"/>
                    <a:pt x="1012" y="1969"/>
                  </a:cubicBezTo>
                  <a:cubicBezTo>
                    <a:pt x="1580" y="1969"/>
                    <a:pt x="2002" y="1552"/>
                    <a:pt x="2002" y="980"/>
                  </a:cubicBezTo>
                  <a:cubicBezTo>
                    <a:pt x="2002" y="422"/>
                    <a:pt x="1598" y="0"/>
                    <a:pt x="104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68" name="Google Shape;1368;p1"/>
            <p:cNvSpPr/>
            <p:nvPr/>
          </p:nvSpPr>
          <p:spPr>
            <a:xfrm>
              <a:off x="6755967" y="1373176"/>
              <a:ext cx="80447" cy="78184"/>
            </a:xfrm>
            <a:custGeom>
              <a:rect b="b" l="l" r="r" t="t"/>
              <a:pathLst>
                <a:path extrusionOk="0" h="1970" w="2027">
                  <a:moveTo>
                    <a:pt x="1032" y="0"/>
                  </a:moveTo>
                  <a:cubicBezTo>
                    <a:pt x="1019" y="0"/>
                    <a:pt x="1005" y="0"/>
                    <a:pt x="992" y="1"/>
                  </a:cubicBezTo>
                  <a:cubicBezTo>
                    <a:pt x="421" y="18"/>
                    <a:pt x="0" y="471"/>
                    <a:pt x="51" y="1046"/>
                  </a:cubicBezTo>
                  <a:cubicBezTo>
                    <a:pt x="98" y="1635"/>
                    <a:pt x="441" y="1955"/>
                    <a:pt x="1031" y="1969"/>
                  </a:cubicBezTo>
                  <a:cubicBezTo>
                    <a:pt x="1040" y="1970"/>
                    <a:pt x="1049" y="1970"/>
                    <a:pt x="1058" y="1970"/>
                  </a:cubicBezTo>
                  <a:cubicBezTo>
                    <a:pt x="1619" y="1970"/>
                    <a:pt x="2026" y="1534"/>
                    <a:pt x="2016" y="968"/>
                  </a:cubicBezTo>
                  <a:cubicBezTo>
                    <a:pt x="2006" y="408"/>
                    <a:pt x="1589" y="0"/>
                    <a:pt x="103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69" name="Google Shape;1369;p1"/>
            <p:cNvSpPr/>
            <p:nvPr/>
          </p:nvSpPr>
          <p:spPr>
            <a:xfrm>
              <a:off x="7009259" y="1373176"/>
              <a:ext cx="79454" cy="78184"/>
            </a:xfrm>
            <a:custGeom>
              <a:rect b="b" l="l" r="r" t="t"/>
              <a:pathLst>
                <a:path extrusionOk="0" h="1970" w="2002">
                  <a:moveTo>
                    <a:pt x="1027" y="0"/>
                  </a:moveTo>
                  <a:cubicBezTo>
                    <a:pt x="1004" y="0"/>
                    <a:pt x="981" y="1"/>
                    <a:pt x="957" y="2"/>
                  </a:cubicBezTo>
                  <a:cubicBezTo>
                    <a:pt x="369" y="44"/>
                    <a:pt x="44" y="378"/>
                    <a:pt x="20" y="969"/>
                  </a:cubicBezTo>
                  <a:cubicBezTo>
                    <a:pt x="0" y="1541"/>
                    <a:pt x="431" y="1969"/>
                    <a:pt x="1002" y="1969"/>
                  </a:cubicBezTo>
                  <a:cubicBezTo>
                    <a:pt x="1004" y="1969"/>
                    <a:pt x="1006" y="1969"/>
                    <a:pt x="1008" y="1969"/>
                  </a:cubicBezTo>
                  <a:cubicBezTo>
                    <a:pt x="1583" y="1968"/>
                    <a:pt x="2002" y="1539"/>
                    <a:pt x="1989" y="962"/>
                  </a:cubicBezTo>
                  <a:cubicBezTo>
                    <a:pt x="1976" y="413"/>
                    <a:pt x="1569" y="0"/>
                    <a:pt x="102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70" name="Google Shape;1370;p1"/>
            <p:cNvSpPr/>
            <p:nvPr/>
          </p:nvSpPr>
          <p:spPr>
            <a:xfrm>
              <a:off x="7261954" y="1373215"/>
              <a:ext cx="80050" cy="78264"/>
            </a:xfrm>
            <a:custGeom>
              <a:rect b="b" l="l" r="r" t="t"/>
              <a:pathLst>
                <a:path extrusionOk="0" h="1972" w="2017">
                  <a:moveTo>
                    <a:pt x="963" y="1"/>
                  </a:moveTo>
                  <a:cubicBezTo>
                    <a:pt x="408" y="1"/>
                    <a:pt x="1" y="433"/>
                    <a:pt x="8" y="996"/>
                  </a:cubicBezTo>
                  <a:cubicBezTo>
                    <a:pt x="14" y="1560"/>
                    <a:pt x="433" y="1972"/>
                    <a:pt x="994" y="1972"/>
                  </a:cubicBezTo>
                  <a:cubicBezTo>
                    <a:pt x="1004" y="1972"/>
                    <a:pt x="1015" y="1972"/>
                    <a:pt x="1025" y="1971"/>
                  </a:cubicBezTo>
                  <a:cubicBezTo>
                    <a:pt x="1596" y="1954"/>
                    <a:pt x="2017" y="1509"/>
                    <a:pt x="1976" y="934"/>
                  </a:cubicBezTo>
                  <a:cubicBezTo>
                    <a:pt x="1932" y="341"/>
                    <a:pt x="1592" y="22"/>
                    <a:pt x="1001" y="1"/>
                  </a:cubicBezTo>
                  <a:cubicBezTo>
                    <a:pt x="988" y="1"/>
                    <a:pt x="976" y="1"/>
                    <a:pt x="96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71" name="Google Shape;1371;p1"/>
            <p:cNvSpPr/>
            <p:nvPr/>
          </p:nvSpPr>
          <p:spPr>
            <a:xfrm>
              <a:off x="5876434" y="1248713"/>
              <a:ext cx="76041" cy="74890"/>
            </a:xfrm>
            <a:custGeom>
              <a:rect b="b" l="l" r="r" t="t"/>
              <a:pathLst>
                <a:path extrusionOk="0" h="1887" w="1916">
                  <a:moveTo>
                    <a:pt x="963" y="1"/>
                  </a:moveTo>
                  <a:cubicBezTo>
                    <a:pt x="956" y="1"/>
                    <a:pt x="948" y="1"/>
                    <a:pt x="941" y="1"/>
                  </a:cubicBezTo>
                  <a:cubicBezTo>
                    <a:pt x="353" y="8"/>
                    <a:pt x="0" y="361"/>
                    <a:pt x="2" y="947"/>
                  </a:cubicBezTo>
                  <a:cubicBezTo>
                    <a:pt x="6" y="1536"/>
                    <a:pt x="361" y="1887"/>
                    <a:pt x="948" y="1887"/>
                  </a:cubicBezTo>
                  <a:cubicBezTo>
                    <a:pt x="1542" y="1887"/>
                    <a:pt x="1836" y="1513"/>
                    <a:pt x="1915" y="893"/>
                  </a:cubicBezTo>
                  <a:cubicBezTo>
                    <a:pt x="1817" y="390"/>
                    <a:pt x="1545" y="1"/>
                    <a:pt x="96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72" name="Google Shape;1372;p1"/>
            <p:cNvSpPr/>
            <p:nvPr/>
          </p:nvSpPr>
          <p:spPr>
            <a:xfrm>
              <a:off x="6128494" y="1248673"/>
              <a:ext cx="76002" cy="74970"/>
            </a:xfrm>
            <a:custGeom>
              <a:rect b="b" l="l" r="r" t="t"/>
              <a:pathLst>
                <a:path extrusionOk="0" h="1889" w="1915">
                  <a:moveTo>
                    <a:pt x="950" y="0"/>
                  </a:moveTo>
                  <a:cubicBezTo>
                    <a:pt x="366" y="0"/>
                    <a:pt x="14" y="350"/>
                    <a:pt x="7" y="934"/>
                  </a:cubicBezTo>
                  <a:cubicBezTo>
                    <a:pt x="1" y="1521"/>
                    <a:pt x="351" y="1879"/>
                    <a:pt x="939" y="1888"/>
                  </a:cubicBezTo>
                  <a:cubicBezTo>
                    <a:pt x="947" y="1888"/>
                    <a:pt x="955" y="1888"/>
                    <a:pt x="962" y="1888"/>
                  </a:cubicBezTo>
                  <a:cubicBezTo>
                    <a:pt x="1542" y="1888"/>
                    <a:pt x="1833" y="1519"/>
                    <a:pt x="1914" y="956"/>
                  </a:cubicBezTo>
                  <a:cubicBezTo>
                    <a:pt x="1845" y="379"/>
                    <a:pt x="1550" y="5"/>
                    <a:pt x="958" y="0"/>
                  </a:cubicBezTo>
                  <a:cubicBezTo>
                    <a:pt x="955" y="0"/>
                    <a:pt x="953" y="0"/>
                    <a:pt x="95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73" name="Google Shape;1373;p1"/>
            <p:cNvSpPr/>
            <p:nvPr/>
          </p:nvSpPr>
          <p:spPr>
            <a:xfrm>
              <a:off x="6380436" y="1248753"/>
              <a:ext cx="75724" cy="75724"/>
            </a:xfrm>
            <a:custGeom>
              <a:rect b="b" l="l" r="r" t="t"/>
              <a:pathLst>
                <a:path extrusionOk="0" h="1908" w="1908">
                  <a:moveTo>
                    <a:pt x="946" y="1"/>
                  </a:moveTo>
                  <a:cubicBezTo>
                    <a:pt x="376" y="1"/>
                    <a:pt x="29" y="349"/>
                    <a:pt x="15" y="926"/>
                  </a:cubicBezTo>
                  <a:cubicBezTo>
                    <a:pt x="0" y="1520"/>
                    <a:pt x="369" y="1822"/>
                    <a:pt x="938" y="1908"/>
                  </a:cubicBezTo>
                  <a:cubicBezTo>
                    <a:pt x="1515" y="1844"/>
                    <a:pt x="1892" y="1552"/>
                    <a:pt x="1899" y="961"/>
                  </a:cubicBezTo>
                  <a:cubicBezTo>
                    <a:pt x="1908" y="371"/>
                    <a:pt x="1561" y="13"/>
                    <a:pt x="974" y="1"/>
                  </a:cubicBezTo>
                  <a:cubicBezTo>
                    <a:pt x="965" y="1"/>
                    <a:pt x="956" y="1"/>
                    <a:pt x="94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74" name="Google Shape;1374;p1"/>
            <p:cNvSpPr/>
            <p:nvPr/>
          </p:nvSpPr>
          <p:spPr>
            <a:xfrm>
              <a:off x="6632735" y="1248753"/>
              <a:ext cx="75763" cy="75724"/>
            </a:xfrm>
            <a:custGeom>
              <a:rect b="b" l="l" r="r" t="t"/>
              <a:pathLst>
                <a:path extrusionOk="0" h="1908" w="1909">
                  <a:moveTo>
                    <a:pt x="947" y="1"/>
                  </a:moveTo>
                  <a:cubicBezTo>
                    <a:pt x="377" y="1"/>
                    <a:pt x="29" y="349"/>
                    <a:pt x="15" y="926"/>
                  </a:cubicBezTo>
                  <a:cubicBezTo>
                    <a:pt x="1" y="1520"/>
                    <a:pt x="369" y="1822"/>
                    <a:pt x="939" y="1908"/>
                  </a:cubicBezTo>
                  <a:cubicBezTo>
                    <a:pt x="1515" y="1844"/>
                    <a:pt x="1893" y="1552"/>
                    <a:pt x="1900" y="961"/>
                  </a:cubicBezTo>
                  <a:cubicBezTo>
                    <a:pt x="1908" y="371"/>
                    <a:pt x="1562" y="13"/>
                    <a:pt x="975" y="1"/>
                  </a:cubicBezTo>
                  <a:cubicBezTo>
                    <a:pt x="965" y="1"/>
                    <a:pt x="956" y="1"/>
                    <a:pt x="94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75" name="Google Shape;1375;p1"/>
            <p:cNvSpPr/>
            <p:nvPr/>
          </p:nvSpPr>
          <p:spPr>
            <a:xfrm>
              <a:off x="6884875" y="1248753"/>
              <a:ext cx="76557" cy="74930"/>
            </a:xfrm>
            <a:custGeom>
              <a:rect b="b" l="l" r="r" t="t"/>
              <a:pathLst>
                <a:path extrusionOk="0" h="1888" w="1929">
                  <a:moveTo>
                    <a:pt x="989" y="0"/>
                  </a:moveTo>
                  <a:cubicBezTo>
                    <a:pt x="972" y="0"/>
                    <a:pt x="954" y="1"/>
                    <a:pt x="936" y="1"/>
                  </a:cubicBezTo>
                  <a:cubicBezTo>
                    <a:pt x="348" y="23"/>
                    <a:pt x="1" y="381"/>
                    <a:pt x="15" y="968"/>
                  </a:cubicBezTo>
                  <a:cubicBezTo>
                    <a:pt x="30" y="1543"/>
                    <a:pt x="382" y="1888"/>
                    <a:pt x="951" y="1888"/>
                  </a:cubicBezTo>
                  <a:cubicBezTo>
                    <a:pt x="961" y="1888"/>
                    <a:pt x="972" y="1888"/>
                    <a:pt x="982" y="1887"/>
                  </a:cubicBezTo>
                  <a:cubicBezTo>
                    <a:pt x="1575" y="1874"/>
                    <a:pt x="1865" y="1496"/>
                    <a:pt x="1929" y="861"/>
                  </a:cubicBezTo>
                  <a:cubicBezTo>
                    <a:pt x="1821" y="383"/>
                    <a:pt x="1557" y="0"/>
                    <a:pt x="98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76" name="Google Shape;1376;p1"/>
            <p:cNvSpPr/>
            <p:nvPr/>
          </p:nvSpPr>
          <p:spPr>
            <a:xfrm>
              <a:off x="7136222" y="1248594"/>
              <a:ext cx="77272" cy="75168"/>
            </a:xfrm>
            <a:custGeom>
              <a:rect b="b" l="l" r="r" t="t"/>
              <a:pathLst>
                <a:path extrusionOk="0" h="1894" w="1947">
                  <a:moveTo>
                    <a:pt x="957" y="1"/>
                  </a:moveTo>
                  <a:cubicBezTo>
                    <a:pt x="420" y="1"/>
                    <a:pt x="77" y="331"/>
                    <a:pt x="40" y="885"/>
                  </a:cubicBezTo>
                  <a:cubicBezTo>
                    <a:pt x="1" y="1472"/>
                    <a:pt x="338" y="1846"/>
                    <a:pt x="922" y="1890"/>
                  </a:cubicBezTo>
                  <a:cubicBezTo>
                    <a:pt x="954" y="1892"/>
                    <a:pt x="985" y="1893"/>
                    <a:pt x="1016" y="1893"/>
                  </a:cubicBezTo>
                  <a:cubicBezTo>
                    <a:pt x="1550" y="1893"/>
                    <a:pt x="1840" y="1543"/>
                    <a:pt x="1946" y="1021"/>
                  </a:cubicBezTo>
                  <a:cubicBezTo>
                    <a:pt x="1916" y="427"/>
                    <a:pt x="1631" y="43"/>
                    <a:pt x="1044" y="4"/>
                  </a:cubicBezTo>
                  <a:cubicBezTo>
                    <a:pt x="1015" y="2"/>
                    <a:pt x="985" y="1"/>
                    <a:pt x="95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77" name="Google Shape;1377;p1"/>
            <p:cNvSpPr/>
            <p:nvPr/>
          </p:nvSpPr>
          <p:spPr>
            <a:xfrm>
              <a:off x="7388957" y="1248673"/>
              <a:ext cx="76914" cy="75803"/>
            </a:xfrm>
            <a:custGeom>
              <a:rect b="b" l="l" r="r" t="t"/>
              <a:pathLst>
                <a:path extrusionOk="0" h="1910" w="1938">
                  <a:moveTo>
                    <a:pt x="953" y="1"/>
                  </a:moveTo>
                  <a:cubicBezTo>
                    <a:pt x="398" y="1"/>
                    <a:pt x="56" y="341"/>
                    <a:pt x="29" y="908"/>
                  </a:cubicBezTo>
                  <a:cubicBezTo>
                    <a:pt x="1" y="1503"/>
                    <a:pt x="368" y="1811"/>
                    <a:pt x="928" y="1910"/>
                  </a:cubicBezTo>
                  <a:cubicBezTo>
                    <a:pt x="1512" y="1859"/>
                    <a:pt x="1894" y="1573"/>
                    <a:pt x="1915" y="980"/>
                  </a:cubicBezTo>
                  <a:cubicBezTo>
                    <a:pt x="1937" y="393"/>
                    <a:pt x="1593" y="25"/>
                    <a:pt x="1008" y="2"/>
                  </a:cubicBezTo>
                  <a:cubicBezTo>
                    <a:pt x="989" y="1"/>
                    <a:pt x="971" y="1"/>
                    <a:pt x="95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78" name="Google Shape;1378;p1"/>
            <p:cNvSpPr/>
            <p:nvPr/>
          </p:nvSpPr>
          <p:spPr>
            <a:xfrm>
              <a:off x="7642209" y="1248673"/>
              <a:ext cx="75962" cy="74970"/>
            </a:xfrm>
            <a:custGeom>
              <a:rect b="b" l="l" r="r" t="t"/>
              <a:pathLst>
                <a:path extrusionOk="0" h="1889" w="1914">
                  <a:moveTo>
                    <a:pt x="950" y="0"/>
                  </a:moveTo>
                  <a:cubicBezTo>
                    <a:pt x="366" y="0"/>
                    <a:pt x="13" y="350"/>
                    <a:pt x="6" y="934"/>
                  </a:cubicBezTo>
                  <a:cubicBezTo>
                    <a:pt x="0" y="1521"/>
                    <a:pt x="350" y="1876"/>
                    <a:pt x="938" y="1888"/>
                  </a:cubicBezTo>
                  <a:cubicBezTo>
                    <a:pt x="946" y="1888"/>
                    <a:pt x="954" y="1888"/>
                    <a:pt x="962" y="1888"/>
                  </a:cubicBezTo>
                  <a:cubicBezTo>
                    <a:pt x="1541" y="1888"/>
                    <a:pt x="1832" y="1519"/>
                    <a:pt x="1914" y="956"/>
                  </a:cubicBezTo>
                  <a:cubicBezTo>
                    <a:pt x="1843" y="379"/>
                    <a:pt x="1552" y="5"/>
                    <a:pt x="957" y="0"/>
                  </a:cubicBezTo>
                  <a:cubicBezTo>
                    <a:pt x="954" y="0"/>
                    <a:pt x="952" y="0"/>
                    <a:pt x="95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79" name="Google Shape;1379;p1"/>
            <p:cNvSpPr/>
            <p:nvPr/>
          </p:nvSpPr>
          <p:spPr>
            <a:xfrm>
              <a:off x="7894071" y="1248713"/>
              <a:ext cx="76319" cy="74930"/>
            </a:xfrm>
            <a:custGeom>
              <a:rect b="b" l="l" r="r" t="t"/>
              <a:pathLst>
                <a:path extrusionOk="0" h="1888" w="1923">
                  <a:moveTo>
                    <a:pt x="977" y="0"/>
                  </a:moveTo>
                  <a:cubicBezTo>
                    <a:pt x="963" y="0"/>
                    <a:pt x="948" y="0"/>
                    <a:pt x="934" y="1"/>
                  </a:cubicBezTo>
                  <a:cubicBezTo>
                    <a:pt x="347" y="21"/>
                    <a:pt x="0" y="379"/>
                    <a:pt x="15" y="968"/>
                  </a:cubicBezTo>
                  <a:cubicBezTo>
                    <a:pt x="29" y="1542"/>
                    <a:pt x="382" y="1887"/>
                    <a:pt x="950" y="1887"/>
                  </a:cubicBezTo>
                  <a:cubicBezTo>
                    <a:pt x="960" y="1887"/>
                    <a:pt x="971" y="1887"/>
                    <a:pt x="981" y="1887"/>
                  </a:cubicBezTo>
                  <a:cubicBezTo>
                    <a:pt x="1574" y="1875"/>
                    <a:pt x="1863" y="1495"/>
                    <a:pt x="1922" y="917"/>
                  </a:cubicBezTo>
                  <a:cubicBezTo>
                    <a:pt x="1835" y="364"/>
                    <a:pt x="1545" y="0"/>
                    <a:pt x="97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80" name="Google Shape;1380;p1"/>
            <p:cNvSpPr/>
            <p:nvPr/>
          </p:nvSpPr>
          <p:spPr>
            <a:xfrm>
              <a:off x="8146330" y="1247880"/>
              <a:ext cx="76359" cy="75763"/>
            </a:xfrm>
            <a:custGeom>
              <a:rect b="b" l="l" r="r" t="t"/>
              <a:pathLst>
                <a:path extrusionOk="0" h="1909" w="1924">
                  <a:moveTo>
                    <a:pt x="992" y="0"/>
                  </a:moveTo>
                  <a:cubicBezTo>
                    <a:pt x="412" y="57"/>
                    <a:pt x="31" y="346"/>
                    <a:pt x="15" y="937"/>
                  </a:cubicBezTo>
                  <a:cubicBezTo>
                    <a:pt x="0" y="1525"/>
                    <a:pt x="344" y="1890"/>
                    <a:pt x="929" y="1908"/>
                  </a:cubicBezTo>
                  <a:cubicBezTo>
                    <a:pt x="942" y="1908"/>
                    <a:pt x="955" y="1908"/>
                    <a:pt x="968" y="1908"/>
                  </a:cubicBezTo>
                  <a:cubicBezTo>
                    <a:pt x="1533" y="1908"/>
                    <a:pt x="1879" y="1564"/>
                    <a:pt x="1901" y="992"/>
                  </a:cubicBezTo>
                  <a:cubicBezTo>
                    <a:pt x="1924" y="398"/>
                    <a:pt x="1555" y="94"/>
                    <a:pt x="99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81" name="Google Shape;1381;p1"/>
            <p:cNvSpPr/>
            <p:nvPr/>
          </p:nvSpPr>
          <p:spPr>
            <a:xfrm>
              <a:off x="8398867" y="1248594"/>
              <a:ext cx="76279" cy="75009"/>
            </a:xfrm>
            <a:custGeom>
              <a:rect b="b" l="l" r="r" t="t"/>
              <a:pathLst>
                <a:path extrusionOk="0" h="1890" w="1922">
                  <a:moveTo>
                    <a:pt x="962" y="1"/>
                  </a:moveTo>
                  <a:cubicBezTo>
                    <a:pt x="956" y="1"/>
                    <a:pt x="949" y="1"/>
                    <a:pt x="943" y="1"/>
                  </a:cubicBezTo>
                  <a:cubicBezTo>
                    <a:pt x="355" y="14"/>
                    <a:pt x="0" y="368"/>
                    <a:pt x="8" y="955"/>
                  </a:cubicBezTo>
                  <a:cubicBezTo>
                    <a:pt x="15" y="1542"/>
                    <a:pt x="372" y="1890"/>
                    <a:pt x="956" y="1890"/>
                  </a:cubicBezTo>
                  <a:cubicBezTo>
                    <a:pt x="958" y="1890"/>
                    <a:pt x="959" y="1890"/>
                    <a:pt x="960" y="1890"/>
                  </a:cubicBezTo>
                  <a:cubicBezTo>
                    <a:pt x="1553" y="1885"/>
                    <a:pt x="1847" y="1510"/>
                    <a:pt x="1921" y="888"/>
                  </a:cubicBezTo>
                  <a:cubicBezTo>
                    <a:pt x="1821" y="387"/>
                    <a:pt x="1549" y="1"/>
                    <a:pt x="96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82" name="Google Shape;1382;p1"/>
            <p:cNvSpPr/>
            <p:nvPr/>
          </p:nvSpPr>
          <p:spPr>
            <a:xfrm>
              <a:off x="8651127" y="1248792"/>
              <a:ext cx="76081" cy="74851"/>
            </a:xfrm>
            <a:custGeom>
              <a:rect b="b" l="l" r="r" t="t"/>
              <a:pathLst>
                <a:path extrusionOk="0" h="1886" w="1917">
                  <a:moveTo>
                    <a:pt x="949" y="0"/>
                  </a:moveTo>
                  <a:cubicBezTo>
                    <a:pt x="373" y="0"/>
                    <a:pt x="22" y="346"/>
                    <a:pt x="11" y="925"/>
                  </a:cubicBezTo>
                  <a:cubicBezTo>
                    <a:pt x="1" y="1512"/>
                    <a:pt x="349" y="1870"/>
                    <a:pt x="936" y="1885"/>
                  </a:cubicBezTo>
                  <a:cubicBezTo>
                    <a:pt x="948" y="1885"/>
                    <a:pt x="960" y="1885"/>
                    <a:pt x="972" y="1885"/>
                  </a:cubicBezTo>
                  <a:cubicBezTo>
                    <a:pt x="1543" y="1885"/>
                    <a:pt x="1833" y="1519"/>
                    <a:pt x="1917" y="961"/>
                  </a:cubicBezTo>
                  <a:cubicBezTo>
                    <a:pt x="1852" y="385"/>
                    <a:pt x="1563" y="6"/>
                    <a:pt x="970" y="0"/>
                  </a:cubicBezTo>
                  <a:cubicBezTo>
                    <a:pt x="963" y="0"/>
                    <a:pt x="956" y="0"/>
                    <a:pt x="94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83" name="Google Shape;1383;p1"/>
            <p:cNvSpPr/>
            <p:nvPr/>
          </p:nvSpPr>
          <p:spPr>
            <a:xfrm>
              <a:off x="7012910" y="1123695"/>
              <a:ext cx="72311" cy="72033"/>
            </a:xfrm>
            <a:custGeom>
              <a:rect b="b" l="l" r="r" t="t"/>
              <a:pathLst>
                <a:path extrusionOk="0" h="1815" w="1822">
                  <a:moveTo>
                    <a:pt x="900" y="0"/>
                  </a:moveTo>
                  <a:cubicBezTo>
                    <a:pt x="355" y="83"/>
                    <a:pt x="1" y="386"/>
                    <a:pt x="12" y="934"/>
                  </a:cubicBezTo>
                  <a:cubicBezTo>
                    <a:pt x="25" y="1470"/>
                    <a:pt x="372" y="1814"/>
                    <a:pt x="900" y="1814"/>
                  </a:cubicBezTo>
                  <a:cubicBezTo>
                    <a:pt x="910" y="1814"/>
                    <a:pt x="920" y="1814"/>
                    <a:pt x="930" y="1814"/>
                  </a:cubicBezTo>
                  <a:cubicBezTo>
                    <a:pt x="1475" y="1801"/>
                    <a:pt x="1822" y="1444"/>
                    <a:pt x="1810" y="896"/>
                  </a:cubicBezTo>
                  <a:cubicBezTo>
                    <a:pt x="1800" y="350"/>
                    <a:pt x="1434" y="61"/>
                    <a:pt x="90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84" name="Google Shape;1384;p1"/>
            <p:cNvSpPr/>
            <p:nvPr/>
          </p:nvSpPr>
          <p:spPr>
            <a:xfrm>
              <a:off x="7265130" y="1124290"/>
              <a:ext cx="72588" cy="71438"/>
            </a:xfrm>
            <a:custGeom>
              <a:rect b="b" l="l" r="r" t="t"/>
              <a:pathLst>
                <a:path extrusionOk="0" h="1800" w="1829">
                  <a:moveTo>
                    <a:pt x="902" y="1"/>
                  </a:moveTo>
                  <a:cubicBezTo>
                    <a:pt x="372" y="1"/>
                    <a:pt x="25" y="349"/>
                    <a:pt x="13" y="881"/>
                  </a:cubicBezTo>
                  <a:cubicBezTo>
                    <a:pt x="0" y="1426"/>
                    <a:pt x="347" y="1786"/>
                    <a:pt x="892" y="1799"/>
                  </a:cubicBezTo>
                  <a:cubicBezTo>
                    <a:pt x="903" y="1799"/>
                    <a:pt x="914" y="1799"/>
                    <a:pt x="924" y="1799"/>
                  </a:cubicBezTo>
                  <a:cubicBezTo>
                    <a:pt x="1454" y="1799"/>
                    <a:pt x="1745" y="1450"/>
                    <a:pt x="1829" y="913"/>
                  </a:cubicBezTo>
                  <a:cubicBezTo>
                    <a:pt x="1769" y="378"/>
                    <a:pt x="1480" y="13"/>
                    <a:pt x="931" y="1"/>
                  </a:cubicBezTo>
                  <a:cubicBezTo>
                    <a:pt x="921" y="1"/>
                    <a:pt x="911" y="1"/>
                    <a:pt x="90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85" name="Google Shape;1385;p1"/>
            <p:cNvSpPr/>
            <p:nvPr/>
          </p:nvSpPr>
          <p:spPr>
            <a:xfrm>
              <a:off x="6760651" y="1124250"/>
              <a:ext cx="72588" cy="71477"/>
            </a:xfrm>
            <a:custGeom>
              <a:rect b="b" l="l" r="r" t="t"/>
              <a:pathLst>
                <a:path extrusionOk="0" h="1801" w="1829">
                  <a:moveTo>
                    <a:pt x="911" y="1"/>
                  </a:moveTo>
                  <a:cubicBezTo>
                    <a:pt x="376" y="1"/>
                    <a:pt x="26" y="341"/>
                    <a:pt x="14" y="881"/>
                  </a:cubicBezTo>
                  <a:cubicBezTo>
                    <a:pt x="1" y="1427"/>
                    <a:pt x="352" y="1786"/>
                    <a:pt x="894" y="1800"/>
                  </a:cubicBezTo>
                  <a:cubicBezTo>
                    <a:pt x="905" y="1800"/>
                    <a:pt x="915" y="1800"/>
                    <a:pt x="926" y="1800"/>
                  </a:cubicBezTo>
                  <a:cubicBezTo>
                    <a:pt x="1451" y="1800"/>
                    <a:pt x="1745" y="1451"/>
                    <a:pt x="1829" y="914"/>
                  </a:cubicBezTo>
                  <a:cubicBezTo>
                    <a:pt x="1768" y="379"/>
                    <a:pt x="1479" y="14"/>
                    <a:pt x="931" y="1"/>
                  </a:cubicBezTo>
                  <a:cubicBezTo>
                    <a:pt x="925" y="1"/>
                    <a:pt x="918" y="1"/>
                    <a:pt x="91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86" name="Google Shape;1386;p1"/>
            <p:cNvSpPr/>
            <p:nvPr/>
          </p:nvSpPr>
          <p:spPr>
            <a:xfrm>
              <a:off x="6508431" y="1124250"/>
              <a:ext cx="72509" cy="71358"/>
            </a:xfrm>
            <a:custGeom>
              <a:rect b="b" l="l" r="r" t="t"/>
              <a:pathLst>
                <a:path extrusionOk="0" h="1798" w="1827">
                  <a:moveTo>
                    <a:pt x="919" y="0"/>
                  </a:moveTo>
                  <a:cubicBezTo>
                    <a:pt x="910" y="0"/>
                    <a:pt x="901" y="1"/>
                    <a:pt x="893" y="1"/>
                  </a:cubicBezTo>
                  <a:cubicBezTo>
                    <a:pt x="348" y="12"/>
                    <a:pt x="1" y="372"/>
                    <a:pt x="13" y="918"/>
                  </a:cubicBezTo>
                  <a:cubicBezTo>
                    <a:pt x="25" y="1453"/>
                    <a:pt x="372" y="1797"/>
                    <a:pt x="904" y="1797"/>
                  </a:cubicBezTo>
                  <a:cubicBezTo>
                    <a:pt x="913" y="1797"/>
                    <a:pt x="921" y="1797"/>
                    <a:pt x="930" y="1797"/>
                  </a:cubicBezTo>
                  <a:cubicBezTo>
                    <a:pt x="1477" y="1787"/>
                    <a:pt x="1766" y="1423"/>
                    <a:pt x="1826" y="887"/>
                  </a:cubicBezTo>
                  <a:cubicBezTo>
                    <a:pt x="1744" y="352"/>
                    <a:pt x="1449" y="0"/>
                    <a:pt x="91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87" name="Google Shape;1387;p1"/>
            <p:cNvSpPr/>
            <p:nvPr/>
          </p:nvSpPr>
          <p:spPr>
            <a:xfrm>
              <a:off x="7517389" y="1123576"/>
              <a:ext cx="72350" cy="72152"/>
            </a:xfrm>
            <a:custGeom>
              <a:rect b="b" l="l" r="r" t="t"/>
              <a:pathLst>
                <a:path extrusionOk="0" h="1818" w="1823">
                  <a:moveTo>
                    <a:pt x="889" y="0"/>
                  </a:moveTo>
                  <a:cubicBezTo>
                    <a:pt x="362" y="91"/>
                    <a:pt x="0" y="388"/>
                    <a:pt x="15" y="937"/>
                  </a:cubicBezTo>
                  <a:cubicBezTo>
                    <a:pt x="30" y="1473"/>
                    <a:pt x="375" y="1817"/>
                    <a:pt x="906" y="1817"/>
                  </a:cubicBezTo>
                  <a:cubicBezTo>
                    <a:pt x="915" y="1817"/>
                    <a:pt x="924" y="1817"/>
                    <a:pt x="933" y="1817"/>
                  </a:cubicBezTo>
                  <a:cubicBezTo>
                    <a:pt x="1476" y="1804"/>
                    <a:pt x="1823" y="1446"/>
                    <a:pt x="1811" y="899"/>
                  </a:cubicBezTo>
                  <a:cubicBezTo>
                    <a:pt x="1801" y="352"/>
                    <a:pt x="1435" y="63"/>
                    <a:pt x="88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88" name="Google Shape;1388;p1"/>
            <p:cNvSpPr/>
            <p:nvPr/>
          </p:nvSpPr>
          <p:spPr>
            <a:xfrm>
              <a:off x="7769807" y="1124290"/>
              <a:ext cx="72668" cy="71438"/>
            </a:xfrm>
            <a:custGeom>
              <a:rect b="b" l="l" r="r" t="t"/>
              <a:pathLst>
                <a:path extrusionOk="0" h="1800" w="1831">
                  <a:moveTo>
                    <a:pt x="911" y="1"/>
                  </a:moveTo>
                  <a:cubicBezTo>
                    <a:pt x="376" y="1"/>
                    <a:pt x="25" y="342"/>
                    <a:pt x="14" y="881"/>
                  </a:cubicBezTo>
                  <a:cubicBezTo>
                    <a:pt x="1" y="1426"/>
                    <a:pt x="351" y="1786"/>
                    <a:pt x="892" y="1799"/>
                  </a:cubicBezTo>
                  <a:cubicBezTo>
                    <a:pt x="903" y="1799"/>
                    <a:pt x="914" y="1799"/>
                    <a:pt x="925" y="1799"/>
                  </a:cubicBezTo>
                  <a:cubicBezTo>
                    <a:pt x="1451" y="1799"/>
                    <a:pt x="1745" y="1450"/>
                    <a:pt x="1830" y="890"/>
                  </a:cubicBezTo>
                  <a:cubicBezTo>
                    <a:pt x="1757" y="390"/>
                    <a:pt x="1482" y="10"/>
                    <a:pt x="932" y="1"/>
                  </a:cubicBezTo>
                  <a:cubicBezTo>
                    <a:pt x="925" y="1"/>
                    <a:pt x="918" y="1"/>
                    <a:pt x="91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89" name="Google Shape;1389;p1"/>
            <p:cNvSpPr/>
            <p:nvPr/>
          </p:nvSpPr>
          <p:spPr>
            <a:xfrm>
              <a:off x="8022145" y="1124369"/>
              <a:ext cx="72311" cy="72033"/>
            </a:xfrm>
            <a:custGeom>
              <a:rect b="b" l="l" r="r" t="t"/>
              <a:pathLst>
                <a:path extrusionOk="0" h="1815" w="1822">
                  <a:moveTo>
                    <a:pt x="921" y="0"/>
                  </a:moveTo>
                  <a:cubicBezTo>
                    <a:pt x="912" y="0"/>
                    <a:pt x="902" y="0"/>
                    <a:pt x="892" y="1"/>
                  </a:cubicBezTo>
                  <a:cubicBezTo>
                    <a:pt x="347" y="14"/>
                    <a:pt x="0" y="371"/>
                    <a:pt x="12" y="918"/>
                  </a:cubicBezTo>
                  <a:cubicBezTo>
                    <a:pt x="23" y="1466"/>
                    <a:pt x="388" y="1755"/>
                    <a:pt x="922" y="1814"/>
                  </a:cubicBezTo>
                  <a:cubicBezTo>
                    <a:pt x="1467" y="1731"/>
                    <a:pt x="1821" y="1426"/>
                    <a:pt x="1811" y="881"/>
                  </a:cubicBezTo>
                  <a:cubicBezTo>
                    <a:pt x="1797" y="344"/>
                    <a:pt x="1450" y="0"/>
                    <a:pt x="92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90" name="Google Shape;1390;p1"/>
            <p:cNvSpPr/>
            <p:nvPr/>
          </p:nvSpPr>
          <p:spPr>
            <a:xfrm>
              <a:off x="8274325" y="1124250"/>
              <a:ext cx="72549" cy="71358"/>
            </a:xfrm>
            <a:custGeom>
              <a:rect b="b" l="l" r="r" t="t"/>
              <a:pathLst>
                <a:path extrusionOk="0" h="1798" w="1828">
                  <a:moveTo>
                    <a:pt x="920" y="0"/>
                  </a:moveTo>
                  <a:cubicBezTo>
                    <a:pt x="911" y="0"/>
                    <a:pt x="903" y="1"/>
                    <a:pt x="894" y="1"/>
                  </a:cubicBezTo>
                  <a:cubicBezTo>
                    <a:pt x="348" y="12"/>
                    <a:pt x="1" y="372"/>
                    <a:pt x="14" y="918"/>
                  </a:cubicBezTo>
                  <a:cubicBezTo>
                    <a:pt x="27" y="1453"/>
                    <a:pt x="372" y="1797"/>
                    <a:pt x="905" y="1797"/>
                  </a:cubicBezTo>
                  <a:cubicBezTo>
                    <a:pt x="914" y="1797"/>
                    <a:pt x="923" y="1797"/>
                    <a:pt x="932" y="1797"/>
                  </a:cubicBezTo>
                  <a:cubicBezTo>
                    <a:pt x="1476" y="1787"/>
                    <a:pt x="1766" y="1423"/>
                    <a:pt x="1828" y="887"/>
                  </a:cubicBezTo>
                  <a:cubicBezTo>
                    <a:pt x="1745" y="352"/>
                    <a:pt x="1450" y="0"/>
                    <a:pt x="92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91" name="Google Shape;1391;p1"/>
            <p:cNvSpPr/>
            <p:nvPr/>
          </p:nvSpPr>
          <p:spPr>
            <a:xfrm>
              <a:off x="8526545" y="1124290"/>
              <a:ext cx="72588" cy="71438"/>
            </a:xfrm>
            <a:custGeom>
              <a:rect b="b" l="l" r="r" t="t"/>
              <a:pathLst>
                <a:path extrusionOk="0" h="1800" w="1829">
                  <a:moveTo>
                    <a:pt x="902" y="1"/>
                  </a:moveTo>
                  <a:cubicBezTo>
                    <a:pt x="373" y="1"/>
                    <a:pt x="26" y="345"/>
                    <a:pt x="14" y="881"/>
                  </a:cubicBezTo>
                  <a:cubicBezTo>
                    <a:pt x="1" y="1426"/>
                    <a:pt x="352" y="1786"/>
                    <a:pt x="894" y="1799"/>
                  </a:cubicBezTo>
                  <a:cubicBezTo>
                    <a:pt x="905" y="1799"/>
                    <a:pt x="915" y="1799"/>
                    <a:pt x="926" y="1799"/>
                  </a:cubicBezTo>
                  <a:cubicBezTo>
                    <a:pt x="1455" y="1799"/>
                    <a:pt x="1747" y="1449"/>
                    <a:pt x="1829" y="913"/>
                  </a:cubicBezTo>
                  <a:cubicBezTo>
                    <a:pt x="1768" y="378"/>
                    <a:pt x="1478" y="13"/>
                    <a:pt x="931" y="1"/>
                  </a:cubicBezTo>
                  <a:cubicBezTo>
                    <a:pt x="921" y="1"/>
                    <a:pt x="912" y="1"/>
                    <a:pt x="90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92" name="Google Shape;1392;p1"/>
            <p:cNvSpPr/>
            <p:nvPr/>
          </p:nvSpPr>
          <p:spPr>
            <a:xfrm>
              <a:off x="6256132" y="1124369"/>
              <a:ext cx="72668" cy="71398"/>
            </a:xfrm>
            <a:custGeom>
              <a:rect b="b" l="l" r="r" t="t"/>
              <a:pathLst>
                <a:path extrusionOk="0" h="1799" w="1831">
                  <a:moveTo>
                    <a:pt x="910" y="0"/>
                  </a:moveTo>
                  <a:cubicBezTo>
                    <a:pt x="375" y="0"/>
                    <a:pt x="25" y="345"/>
                    <a:pt x="13" y="881"/>
                  </a:cubicBezTo>
                  <a:cubicBezTo>
                    <a:pt x="0" y="1426"/>
                    <a:pt x="350" y="1785"/>
                    <a:pt x="892" y="1798"/>
                  </a:cubicBezTo>
                  <a:cubicBezTo>
                    <a:pt x="902" y="1799"/>
                    <a:pt x="912" y="1799"/>
                    <a:pt x="921" y="1799"/>
                  </a:cubicBezTo>
                  <a:cubicBezTo>
                    <a:pt x="1449" y="1799"/>
                    <a:pt x="1745" y="1449"/>
                    <a:pt x="1830" y="888"/>
                  </a:cubicBezTo>
                  <a:cubicBezTo>
                    <a:pt x="1756" y="386"/>
                    <a:pt x="1483" y="8"/>
                    <a:pt x="930" y="1"/>
                  </a:cubicBezTo>
                  <a:cubicBezTo>
                    <a:pt x="923" y="0"/>
                    <a:pt x="916" y="0"/>
                    <a:pt x="91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93" name="Google Shape;1393;p1"/>
            <p:cNvSpPr/>
            <p:nvPr/>
          </p:nvSpPr>
          <p:spPr>
            <a:xfrm>
              <a:off x="6003794" y="1124369"/>
              <a:ext cx="72668" cy="71398"/>
            </a:xfrm>
            <a:custGeom>
              <a:rect b="b" l="l" r="r" t="t"/>
              <a:pathLst>
                <a:path extrusionOk="0" h="1799" w="1831">
                  <a:moveTo>
                    <a:pt x="912" y="0"/>
                  </a:moveTo>
                  <a:cubicBezTo>
                    <a:pt x="375" y="0"/>
                    <a:pt x="27" y="345"/>
                    <a:pt x="14" y="881"/>
                  </a:cubicBezTo>
                  <a:cubicBezTo>
                    <a:pt x="1" y="1426"/>
                    <a:pt x="352" y="1785"/>
                    <a:pt x="894" y="1798"/>
                  </a:cubicBezTo>
                  <a:cubicBezTo>
                    <a:pt x="904" y="1799"/>
                    <a:pt x="913" y="1799"/>
                    <a:pt x="923" y="1799"/>
                  </a:cubicBezTo>
                  <a:cubicBezTo>
                    <a:pt x="1450" y="1799"/>
                    <a:pt x="1745" y="1449"/>
                    <a:pt x="1831" y="888"/>
                  </a:cubicBezTo>
                  <a:cubicBezTo>
                    <a:pt x="1757" y="388"/>
                    <a:pt x="1484" y="8"/>
                    <a:pt x="932" y="1"/>
                  </a:cubicBezTo>
                  <a:cubicBezTo>
                    <a:pt x="925" y="0"/>
                    <a:pt x="918" y="0"/>
                    <a:pt x="91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94" name="Google Shape;1394;p1"/>
            <p:cNvSpPr/>
            <p:nvPr/>
          </p:nvSpPr>
          <p:spPr>
            <a:xfrm>
              <a:off x="8778884" y="1124171"/>
              <a:ext cx="72509" cy="71438"/>
            </a:xfrm>
            <a:custGeom>
              <a:rect b="b" l="l" r="r" t="t"/>
              <a:pathLst>
                <a:path extrusionOk="0" h="1800" w="1827">
                  <a:moveTo>
                    <a:pt x="919" y="1"/>
                  </a:moveTo>
                  <a:cubicBezTo>
                    <a:pt x="910" y="1"/>
                    <a:pt x="902" y="1"/>
                    <a:pt x="893" y="1"/>
                  </a:cubicBezTo>
                  <a:cubicBezTo>
                    <a:pt x="347" y="14"/>
                    <a:pt x="0" y="374"/>
                    <a:pt x="13" y="920"/>
                  </a:cubicBezTo>
                  <a:cubicBezTo>
                    <a:pt x="26" y="1455"/>
                    <a:pt x="370" y="1799"/>
                    <a:pt x="901" y="1799"/>
                  </a:cubicBezTo>
                  <a:cubicBezTo>
                    <a:pt x="911" y="1799"/>
                    <a:pt x="921" y="1799"/>
                    <a:pt x="931" y="1799"/>
                  </a:cubicBezTo>
                  <a:cubicBezTo>
                    <a:pt x="1479" y="1789"/>
                    <a:pt x="1768" y="1425"/>
                    <a:pt x="1827" y="889"/>
                  </a:cubicBezTo>
                  <a:cubicBezTo>
                    <a:pt x="1743" y="354"/>
                    <a:pt x="1448" y="1"/>
                    <a:pt x="91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95" name="Google Shape;1395;p1"/>
            <p:cNvSpPr/>
            <p:nvPr/>
          </p:nvSpPr>
          <p:spPr>
            <a:xfrm>
              <a:off x="6637696" y="1000700"/>
              <a:ext cx="66397" cy="66040"/>
            </a:xfrm>
            <a:custGeom>
              <a:rect b="b" l="l" r="r" t="t"/>
              <a:pathLst>
                <a:path extrusionOk="0" h="1664" w="1673">
                  <a:moveTo>
                    <a:pt x="837" y="1"/>
                  </a:moveTo>
                  <a:cubicBezTo>
                    <a:pt x="308" y="37"/>
                    <a:pt x="0" y="306"/>
                    <a:pt x="6" y="851"/>
                  </a:cubicBezTo>
                  <a:cubicBezTo>
                    <a:pt x="10" y="1349"/>
                    <a:pt x="288" y="1642"/>
                    <a:pt x="786" y="1663"/>
                  </a:cubicBezTo>
                  <a:cubicBezTo>
                    <a:pt x="805" y="1663"/>
                    <a:pt x="824" y="1664"/>
                    <a:pt x="843" y="1664"/>
                  </a:cubicBezTo>
                  <a:cubicBezTo>
                    <a:pt x="1342" y="1664"/>
                    <a:pt x="1641" y="1385"/>
                    <a:pt x="1658" y="865"/>
                  </a:cubicBezTo>
                  <a:cubicBezTo>
                    <a:pt x="1672" y="326"/>
                    <a:pt x="1370" y="46"/>
                    <a:pt x="83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96" name="Google Shape;1396;p1"/>
            <p:cNvSpPr/>
            <p:nvPr/>
          </p:nvSpPr>
          <p:spPr>
            <a:xfrm>
              <a:off x="6889876" y="1000700"/>
              <a:ext cx="66397" cy="66040"/>
            </a:xfrm>
            <a:custGeom>
              <a:rect b="b" l="l" r="r" t="t"/>
              <a:pathLst>
                <a:path extrusionOk="0" h="1664" w="1673">
                  <a:moveTo>
                    <a:pt x="836" y="1"/>
                  </a:moveTo>
                  <a:cubicBezTo>
                    <a:pt x="306" y="38"/>
                    <a:pt x="1" y="313"/>
                    <a:pt x="8" y="853"/>
                  </a:cubicBezTo>
                  <a:cubicBezTo>
                    <a:pt x="12" y="1352"/>
                    <a:pt x="293" y="1647"/>
                    <a:pt x="791" y="1663"/>
                  </a:cubicBezTo>
                  <a:cubicBezTo>
                    <a:pt x="809" y="1663"/>
                    <a:pt x="827" y="1664"/>
                    <a:pt x="844" y="1664"/>
                  </a:cubicBezTo>
                  <a:cubicBezTo>
                    <a:pt x="1347" y="1664"/>
                    <a:pt x="1649" y="1383"/>
                    <a:pt x="1660" y="861"/>
                  </a:cubicBezTo>
                  <a:cubicBezTo>
                    <a:pt x="1673" y="320"/>
                    <a:pt x="1369" y="44"/>
                    <a:pt x="83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97" name="Google Shape;1397;p1"/>
            <p:cNvSpPr/>
            <p:nvPr/>
          </p:nvSpPr>
          <p:spPr>
            <a:xfrm>
              <a:off x="7141699" y="1000700"/>
              <a:ext cx="66318" cy="66000"/>
            </a:xfrm>
            <a:custGeom>
              <a:rect b="b" l="l" r="r" t="t"/>
              <a:pathLst>
                <a:path extrusionOk="0" h="1663" w="1671">
                  <a:moveTo>
                    <a:pt x="823" y="1"/>
                  </a:moveTo>
                  <a:cubicBezTo>
                    <a:pt x="289" y="51"/>
                    <a:pt x="0" y="345"/>
                    <a:pt x="19" y="879"/>
                  </a:cubicBezTo>
                  <a:cubicBezTo>
                    <a:pt x="39" y="1378"/>
                    <a:pt x="330" y="1660"/>
                    <a:pt x="828" y="1663"/>
                  </a:cubicBezTo>
                  <a:cubicBezTo>
                    <a:pt x="833" y="1663"/>
                    <a:pt x="839" y="1663"/>
                    <a:pt x="844" y="1663"/>
                  </a:cubicBezTo>
                  <a:cubicBezTo>
                    <a:pt x="1373" y="1663"/>
                    <a:pt x="1671" y="1368"/>
                    <a:pt x="1671" y="836"/>
                  </a:cubicBezTo>
                  <a:cubicBezTo>
                    <a:pt x="1671" y="291"/>
                    <a:pt x="1353" y="30"/>
                    <a:pt x="82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98" name="Google Shape;1398;p1"/>
            <p:cNvSpPr/>
            <p:nvPr/>
          </p:nvSpPr>
          <p:spPr>
            <a:xfrm>
              <a:off x="7393442" y="1001097"/>
              <a:ext cx="67310" cy="66080"/>
            </a:xfrm>
            <a:custGeom>
              <a:rect b="b" l="l" r="r" t="t"/>
              <a:pathLst>
                <a:path extrusionOk="0" h="1665" w="1696">
                  <a:moveTo>
                    <a:pt x="840" y="0"/>
                  </a:moveTo>
                  <a:cubicBezTo>
                    <a:pt x="365" y="0"/>
                    <a:pt x="65" y="262"/>
                    <a:pt x="33" y="771"/>
                  </a:cubicBezTo>
                  <a:cubicBezTo>
                    <a:pt x="0" y="1304"/>
                    <a:pt x="288" y="1604"/>
                    <a:pt x="821" y="1664"/>
                  </a:cubicBezTo>
                  <a:cubicBezTo>
                    <a:pt x="1350" y="1640"/>
                    <a:pt x="1674" y="1387"/>
                    <a:pt x="1685" y="843"/>
                  </a:cubicBezTo>
                  <a:cubicBezTo>
                    <a:pt x="1695" y="349"/>
                    <a:pt x="1432" y="38"/>
                    <a:pt x="934" y="4"/>
                  </a:cubicBezTo>
                  <a:cubicBezTo>
                    <a:pt x="902" y="2"/>
                    <a:pt x="870" y="0"/>
                    <a:pt x="84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399" name="Google Shape;1399;p1"/>
            <p:cNvSpPr/>
            <p:nvPr/>
          </p:nvSpPr>
          <p:spPr>
            <a:xfrm>
              <a:off x="7646217" y="1001058"/>
              <a:ext cx="66794" cy="65683"/>
            </a:xfrm>
            <a:custGeom>
              <a:rect b="b" l="l" r="r" t="t"/>
              <a:pathLst>
                <a:path extrusionOk="0" h="1655" w="1683">
                  <a:moveTo>
                    <a:pt x="841" y="0"/>
                  </a:moveTo>
                  <a:cubicBezTo>
                    <a:pt x="837" y="0"/>
                    <a:pt x="834" y="0"/>
                    <a:pt x="830" y="0"/>
                  </a:cubicBezTo>
                  <a:cubicBezTo>
                    <a:pt x="331" y="6"/>
                    <a:pt x="36" y="287"/>
                    <a:pt x="21" y="785"/>
                  </a:cubicBezTo>
                  <a:cubicBezTo>
                    <a:pt x="0" y="1320"/>
                    <a:pt x="282" y="1641"/>
                    <a:pt x="823" y="1654"/>
                  </a:cubicBezTo>
                  <a:cubicBezTo>
                    <a:pt x="834" y="1654"/>
                    <a:pt x="845" y="1654"/>
                    <a:pt x="856" y="1654"/>
                  </a:cubicBezTo>
                  <a:cubicBezTo>
                    <a:pt x="1373" y="1654"/>
                    <a:pt x="1640" y="1352"/>
                    <a:pt x="1683" y="830"/>
                  </a:cubicBezTo>
                  <a:cubicBezTo>
                    <a:pt x="1644" y="305"/>
                    <a:pt x="1373" y="0"/>
                    <a:pt x="84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00" name="Google Shape;1400;p1"/>
            <p:cNvSpPr/>
            <p:nvPr/>
          </p:nvSpPr>
          <p:spPr>
            <a:xfrm>
              <a:off x="7898080" y="1000978"/>
              <a:ext cx="67191" cy="65762"/>
            </a:xfrm>
            <a:custGeom>
              <a:rect b="b" l="l" r="r" t="t"/>
              <a:pathLst>
                <a:path extrusionOk="0" h="1657" w="1693">
                  <a:moveTo>
                    <a:pt x="850" y="1"/>
                  </a:moveTo>
                  <a:cubicBezTo>
                    <a:pt x="362" y="1"/>
                    <a:pt x="62" y="268"/>
                    <a:pt x="34" y="761"/>
                  </a:cubicBezTo>
                  <a:cubicBezTo>
                    <a:pt x="0" y="1293"/>
                    <a:pt x="268" y="1627"/>
                    <a:pt x="810" y="1654"/>
                  </a:cubicBezTo>
                  <a:cubicBezTo>
                    <a:pt x="833" y="1655"/>
                    <a:pt x="855" y="1656"/>
                    <a:pt x="878" y="1656"/>
                  </a:cubicBezTo>
                  <a:cubicBezTo>
                    <a:pt x="1369" y="1656"/>
                    <a:pt x="1640" y="1367"/>
                    <a:pt x="1693" y="858"/>
                  </a:cubicBezTo>
                  <a:cubicBezTo>
                    <a:pt x="1668" y="328"/>
                    <a:pt x="1408" y="10"/>
                    <a:pt x="866" y="1"/>
                  </a:cubicBezTo>
                  <a:cubicBezTo>
                    <a:pt x="861" y="1"/>
                    <a:pt x="855" y="1"/>
                    <a:pt x="85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01" name="Google Shape;1401;p1"/>
            <p:cNvSpPr/>
            <p:nvPr/>
          </p:nvSpPr>
          <p:spPr>
            <a:xfrm>
              <a:off x="8150617" y="1001058"/>
              <a:ext cx="66993" cy="65643"/>
            </a:xfrm>
            <a:custGeom>
              <a:rect b="b" l="l" r="r" t="t"/>
              <a:pathLst>
                <a:path extrusionOk="0" h="1654" w="1688">
                  <a:moveTo>
                    <a:pt x="842" y="0"/>
                  </a:moveTo>
                  <a:cubicBezTo>
                    <a:pt x="347" y="2"/>
                    <a:pt x="48" y="276"/>
                    <a:pt x="25" y="775"/>
                  </a:cubicBezTo>
                  <a:cubicBezTo>
                    <a:pt x="1" y="1305"/>
                    <a:pt x="275" y="1632"/>
                    <a:pt x="817" y="1652"/>
                  </a:cubicBezTo>
                  <a:cubicBezTo>
                    <a:pt x="834" y="1653"/>
                    <a:pt x="851" y="1653"/>
                    <a:pt x="868" y="1653"/>
                  </a:cubicBezTo>
                  <a:cubicBezTo>
                    <a:pt x="1373" y="1653"/>
                    <a:pt x="1642" y="1356"/>
                    <a:pt x="1687" y="839"/>
                  </a:cubicBezTo>
                  <a:cubicBezTo>
                    <a:pt x="1652" y="311"/>
                    <a:pt x="1385" y="0"/>
                    <a:pt x="84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02" name="Google Shape;1402;p1"/>
            <p:cNvSpPr/>
            <p:nvPr/>
          </p:nvSpPr>
          <p:spPr>
            <a:xfrm>
              <a:off x="8403114" y="1001058"/>
              <a:ext cx="66754" cy="65603"/>
            </a:xfrm>
            <a:custGeom>
              <a:rect b="b" l="l" r="r" t="t"/>
              <a:pathLst>
                <a:path extrusionOk="0" h="1653" w="1682">
                  <a:moveTo>
                    <a:pt x="842" y="0"/>
                  </a:moveTo>
                  <a:cubicBezTo>
                    <a:pt x="835" y="0"/>
                    <a:pt x="829" y="0"/>
                    <a:pt x="823" y="0"/>
                  </a:cubicBezTo>
                  <a:cubicBezTo>
                    <a:pt x="326" y="9"/>
                    <a:pt x="34" y="289"/>
                    <a:pt x="19" y="788"/>
                  </a:cubicBezTo>
                  <a:cubicBezTo>
                    <a:pt x="0" y="1321"/>
                    <a:pt x="284" y="1639"/>
                    <a:pt x="824" y="1652"/>
                  </a:cubicBezTo>
                  <a:cubicBezTo>
                    <a:pt x="834" y="1652"/>
                    <a:pt x="844" y="1653"/>
                    <a:pt x="854" y="1653"/>
                  </a:cubicBezTo>
                  <a:cubicBezTo>
                    <a:pt x="1376" y="1653"/>
                    <a:pt x="1642" y="1349"/>
                    <a:pt x="1681" y="827"/>
                  </a:cubicBezTo>
                  <a:cubicBezTo>
                    <a:pt x="1641" y="301"/>
                    <a:pt x="1371" y="0"/>
                    <a:pt x="84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03" name="Google Shape;1403;p1"/>
            <p:cNvSpPr/>
            <p:nvPr/>
          </p:nvSpPr>
          <p:spPr>
            <a:xfrm>
              <a:off x="8655413" y="1001097"/>
              <a:ext cx="66357" cy="66080"/>
            </a:xfrm>
            <a:custGeom>
              <a:rect b="b" l="l" r="r" t="t"/>
              <a:pathLst>
                <a:path extrusionOk="0" h="1665" w="1672">
                  <a:moveTo>
                    <a:pt x="832" y="1"/>
                  </a:moveTo>
                  <a:cubicBezTo>
                    <a:pt x="339" y="1"/>
                    <a:pt x="39" y="275"/>
                    <a:pt x="21" y="794"/>
                  </a:cubicBezTo>
                  <a:cubicBezTo>
                    <a:pt x="1" y="1333"/>
                    <a:pt x="299" y="1617"/>
                    <a:pt x="833" y="1664"/>
                  </a:cubicBezTo>
                  <a:cubicBezTo>
                    <a:pt x="1361" y="1630"/>
                    <a:pt x="1672" y="1361"/>
                    <a:pt x="1672" y="819"/>
                  </a:cubicBezTo>
                  <a:cubicBezTo>
                    <a:pt x="1670" y="322"/>
                    <a:pt x="1396" y="24"/>
                    <a:pt x="897" y="2"/>
                  </a:cubicBezTo>
                  <a:cubicBezTo>
                    <a:pt x="875" y="1"/>
                    <a:pt x="854" y="1"/>
                    <a:pt x="83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04" name="Google Shape;1404;p1"/>
            <p:cNvSpPr/>
            <p:nvPr/>
          </p:nvSpPr>
          <p:spPr>
            <a:xfrm>
              <a:off x="6385199" y="1000700"/>
              <a:ext cx="67151" cy="66040"/>
            </a:xfrm>
            <a:custGeom>
              <a:rect b="b" l="l" r="r" t="t"/>
              <a:pathLst>
                <a:path extrusionOk="0" h="1664" w="1692">
                  <a:moveTo>
                    <a:pt x="869" y="1"/>
                  </a:moveTo>
                  <a:cubicBezTo>
                    <a:pt x="341" y="24"/>
                    <a:pt x="19" y="278"/>
                    <a:pt x="10" y="824"/>
                  </a:cubicBezTo>
                  <a:cubicBezTo>
                    <a:pt x="0" y="1322"/>
                    <a:pt x="266" y="1628"/>
                    <a:pt x="765" y="1661"/>
                  </a:cubicBezTo>
                  <a:cubicBezTo>
                    <a:pt x="793" y="1663"/>
                    <a:pt x="821" y="1664"/>
                    <a:pt x="848" y="1664"/>
                  </a:cubicBezTo>
                  <a:cubicBezTo>
                    <a:pt x="1327" y="1664"/>
                    <a:pt x="1633" y="1401"/>
                    <a:pt x="1659" y="888"/>
                  </a:cubicBezTo>
                  <a:cubicBezTo>
                    <a:pt x="1691" y="355"/>
                    <a:pt x="1402" y="59"/>
                    <a:pt x="86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05" name="Google Shape;1405;p1"/>
            <p:cNvSpPr/>
            <p:nvPr/>
          </p:nvSpPr>
          <p:spPr>
            <a:xfrm>
              <a:off x="6132939" y="1000700"/>
              <a:ext cx="67151" cy="66040"/>
            </a:xfrm>
            <a:custGeom>
              <a:rect b="b" l="l" r="r" t="t"/>
              <a:pathLst>
                <a:path extrusionOk="0" h="1664" w="1692">
                  <a:moveTo>
                    <a:pt x="870" y="1"/>
                  </a:moveTo>
                  <a:cubicBezTo>
                    <a:pt x="343" y="24"/>
                    <a:pt x="20" y="278"/>
                    <a:pt x="12" y="824"/>
                  </a:cubicBezTo>
                  <a:cubicBezTo>
                    <a:pt x="0" y="1322"/>
                    <a:pt x="266" y="1628"/>
                    <a:pt x="765" y="1661"/>
                  </a:cubicBezTo>
                  <a:cubicBezTo>
                    <a:pt x="793" y="1663"/>
                    <a:pt x="821" y="1664"/>
                    <a:pt x="848" y="1664"/>
                  </a:cubicBezTo>
                  <a:cubicBezTo>
                    <a:pt x="1328" y="1664"/>
                    <a:pt x="1633" y="1401"/>
                    <a:pt x="1661" y="888"/>
                  </a:cubicBezTo>
                  <a:cubicBezTo>
                    <a:pt x="1691" y="355"/>
                    <a:pt x="1402" y="59"/>
                    <a:pt x="87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06" name="Google Shape;1406;p1"/>
            <p:cNvSpPr/>
            <p:nvPr/>
          </p:nvSpPr>
          <p:spPr>
            <a:xfrm>
              <a:off x="5880164" y="1001058"/>
              <a:ext cx="67072" cy="65643"/>
            </a:xfrm>
            <a:custGeom>
              <a:rect b="b" l="l" r="r" t="t"/>
              <a:pathLst>
                <a:path extrusionOk="0" h="1654" w="1690">
                  <a:moveTo>
                    <a:pt x="858" y="0"/>
                  </a:moveTo>
                  <a:cubicBezTo>
                    <a:pt x="852" y="0"/>
                    <a:pt x="846" y="0"/>
                    <a:pt x="840" y="0"/>
                  </a:cubicBezTo>
                  <a:cubicBezTo>
                    <a:pt x="343" y="6"/>
                    <a:pt x="45" y="276"/>
                    <a:pt x="23" y="775"/>
                  </a:cubicBezTo>
                  <a:cubicBezTo>
                    <a:pt x="0" y="1307"/>
                    <a:pt x="275" y="1632"/>
                    <a:pt x="817" y="1652"/>
                  </a:cubicBezTo>
                  <a:cubicBezTo>
                    <a:pt x="834" y="1653"/>
                    <a:pt x="850" y="1653"/>
                    <a:pt x="867" y="1653"/>
                  </a:cubicBezTo>
                  <a:cubicBezTo>
                    <a:pt x="1372" y="1653"/>
                    <a:pt x="1641" y="1355"/>
                    <a:pt x="1690" y="802"/>
                  </a:cubicBezTo>
                  <a:cubicBezTo>
                    <a:pt x="1642" y="324"/>
                    <a:pt x="1399" y="0"/>
                    <a:pt x="85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07" name="Google Shape;1407;p1"/>
            <p:cNvSpPr/>
            <p:nvPr/>
          </p:nvSpPr>
          <p:spPr>
            <a:xfrm>
              <a:off x="8278691" y="875880"/>
              <a:ext cx="64572" cy="63222"/>
            </a:xfrm>
            <a:custGeom>
              <a:rect b="b" l="l" r="r" t="t"/>
              <a:pathLst>
                <a:path extrusionOk="0" h="1593" w="1627">
                  <a:moveTo>
                    <a:pt x="839" y="1"/>
                  </a:moveTo>
                  <a:cubicBezTo>
                    <a:pt x="352" y="47"/>
                    <a:pt x="30" y="290"/>
                    <a:pt x="15" y="791"/>
                  </a:cubicBezTo>
                  <a:cubicBezTo>
                    <a:pt x="1" y="1251"/>
                    <a:pt x="283" y="1549"/>
                    <a:pt x="729" y="1588"/>
                  </a:cubicBezTo>
                  <a:cubicBezTo>
                    <a:pt x="764" y="1591"/>
                    <a:pt x="798" y="1593"/>
                    <a:pt x="831" y="1593"/>
                  </a:cubicBezTo>
                  <a:cubicBezTo>
                    <a:pt x="1270" y="1593"/>
                    <a:pt x="1549" y="1312"/>
                    <a:pt x="1586" y="858"/>
                  </a:cubicBezTo>
                  <a:cubicBezTo>
                    <a:pt x="1627" y="358"/>
                    <a:pt x="1309" y="95"/>
                    <a:pt x="83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08" name="Google Shape;1408;p1"/>
            <p:cNvSpPr/>
            <p:nvPr/>
          </p:nvSpPr>
          <p:spPr>
            <a:xfrm>
              <a:off x="8025757" y="876515"/>
              <a:ext cx="64730" cy="62389"/>
            </a:xfrm>
            <a:custGeom>
              <a:rect b="b" l="l" r="r" t="t"/>
              <a:pathLst>
                <a:path extrusionOk="0" h="1572" w="1631">
                  <a:moveTo>
                    <a:pt x="812" y="1"/>
                  </a:moveTo>
                  <a:cubicBezTo>
                    <a:pt x="356" y="1"/>
                    <a:pt x="64" y="282"/>
                    <a:pt x="35" y="731"/>
                  </a:cubicBezTo>
                  <a:cubicBezTo>
                    <a:pt x="0" y="1225"/>
                    <a:pt x="292" y="1544"/>
                    <a:pt x="781" y="1570"/>
                  </a:cubicBezTo>
                  <a:cubicBezTo>
                    <a:pt x="801" y="1571"/>
                    <a:pt x="821" y="1572"/>
                    <a:pt x="840" y="1572"/>
                  </a:cubicBezTo>
                  <a:cubicBezTo>
                    <a:pt x="1303" y="1572"/>
                    <a:pt x="1542" y="1260"/>
                    <a:pt x="1631" y="760"/>
                  </a:cubicBezTo>
                  <a:cubicBezTo>
                    <a:pt x="1547" y="336"/>
                    <a:pt x="1320" y="1"/>
                    <a:pt x="815" y="1"/>
                  </a:cubicBezTo>
                  <a:cubicBezTo>
                    <a:pt x="814" y="1"/>
                    <a:pt x="813" y="1"/>
                    <a:pt x="81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09" name="Google Shape;1409;p1"/>
            <p:cNvSpPr/>
            <p:nvPr/>
          </p:nvSpPr>
          <p:spPr>
            <a:xfrm>
              <a:off x="7774768" y="875841"/>
              <a:ext cx="63460" cy="63143"/>
            </a:xfrm>
            <a:custGeom>
              <a:rect b="b" l="l" r="r" t="t"/>
              <a:pathLst>
                <a:path extrusionOk="0" h="1591" w="1599">
                  <a:moveTo>
                    <a:pt x="814" y="0"/>
                  </a:moveTo>
                  <a:cubicBezTo>
                    <a:pt x="327" y="54"/>
                    <a:pt x="4" y="300"/>
                    <a:pt x="2" y="800"/>
                  </a:cubicBezTo>
                  <a:cubicBezTo>
                    <a:pt x="0" y="1293"/>
                    <a:pt x="306" y="1590"/>
                    <a:pt x="797" y="1590"/>
                  </a:cubicBezTo>
                  <a:cubicBezTo>
                    <a:pt x="798" y="1590"/>
                    <a:pt x="800" y="1590"/>
                    <a:pt x="801" y="1590"/>
                  </a:cubicBezTo>
                  <a:cubicBezTo>
                    <a:pt x="1256" y="1587"/>
                    <a:pt x="1545" y="1301"/>
                    <a:pt x="1570" y="849"/>
                  </a:cubicBezTo>
                  <a:cubicBezTo>
                    <a:pt x="1598" y="349"/>
                    <a:pt x="1286" y="89"/>
                    <a:pt x="81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10" name="Google Shape;1410;p1"/>
            <p:cNvSpPr/>
            <p:nvPr/>
          </p:nvSpPr>
          <p:spPr>
            <a:xfrm>
              <a:off x="7521675" y="875484"/>
              <a:ext cx="63619" cy="63500"/>
            </a:xfrm>
            <a:custGeom>
              <a:rect b="b" l="l" r="r" t="t"/>
              <a:pathLst>
                <a:path extrusionOk="0" h="1600" w="1603">
                  <a:moveTo>
                    <a:pt x="749" y="1"/>
                  </a:moveTo>
                  <a:cubicBezTo>
                    <a:pt x="340" y="105"/>
                    <a:pt x="1" y="329"/>
                    <a:pt x="20" y="842"/>
                  </a:cubicBezTo>
                  <a:cubicBezTo>
                    <a:pt x="37" y="1296"/>
                    <a:pt x="320" y="1586"/>
                    <a:pt x="774" y="1599"/>
                  </a:cubicBezTo>
                  <a:cubicBezTo>
                    <a:pt x="786" y="1600"/>
                    <a:pt x="797" y="1600"/>
                    <a:pt x="808" y="1600"/>
                  </a:cubicBezTo>
                  <a:cubicBezTo>
                    <a:pt x="1283" y="1600"/>
                    <a:pt x="1579" y="1307"/>
                    <a:pt x="1591" y="826"/>
                  </a:cubicBezTo>
                  <a:cubicBezTo>
                    <a:pt x="1602" y="326"/>
                    <a:pt x="1281" y="76"/>
                    <a:pt x="74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11" name="Google Shape;1411;p1"/>
            <p:cNvSpPr/>
            <p:nvPr/>
          </p:nvSpPr>
          <p:spPr>
            <a:xfrm>
              <a:off x="7269773" y="876515"/>
              <a:ext cx="63579" cy="62389"/>
            </a:xfrm>
            <a:custGeom>
              <a:rect b="b" l="l" r="r" t="t"/>
              <a:pathLst>
                <a:path extrusionOk="0" h="1572" w="1602">
                  <a:moveTo>
                    <a:pt x="798" y="1"/>
                  </a:moveTo>
                  <a:cubicBezTo>
                    <a:pt x="795" y="1"/>
                    <a:pt x="793" y="1"/>
                    <a:pt x="791" y="1"/>
                  </a:cubicBezTo>
                  <a:cubicBezTo>
                    <a:pt x="297" y="8"/>
                    <a:pt x="0" y="317"/>
                    <a:pt x="12" y="810"/>
                  </a:cubicBezTo>
                  <a:cubicBezTo>
                    <a:pt x="21" y="1267"/>
                    <a:pt x="310" y="1554"/>
                    <a:pt x="763" y="1570"/>
                  </a:cubicBezTo>
                  <a:cubicBezTo>
                    <a:pt x="779" y="1571"/>
                    <a:pt x="794" y="1571"/>
                    <a:pt x="809" y="1571"/>
                  </a:cubicBezTo>
                  <a:cubicBezTo>
                    <a:pt x="1279" y="1571"/>
                    <a:pt x="1523" y="1265"/>
                    <a:pt x="1602" y="801"/>
                  </a:cubicBezTo>
                  <a:cubicBezTo>
                    <a:pt x="1540" y="322"/>
                    <a:pt x="1293" y="1"/>
                    <a:pt x="79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12" name="Google Shape;1412;p1"/>
            <p:cNvSpPr/>
            <p:nvPr/>
          </p:nvSpPr>
          <p:spPr>
            <a:xfrm>
              <a:off x="7016760" y="876515"/>
              <a:ext cx="63579" cy="63143"/>
            </a:xfrm>
            <a:custGeom>
              <a:rect b="b" l="l" r="r" t="t"/>
              <a:pathLst>
                <a:path extrusionOk="0" h="1591" w="1602">
                  <a:moveTo>
                    <a:pt x="803" y="1"/>
                  </a:moveTo>
                  <a:cubicBezTo>
                    <a:pt x="344" y="1"/>
                    <a:pt x="55" y="288"/>
                    <a:pt x="29" y="739"/>
                  </a:cubicBezTo>
                  <a:cubicBezTo>
                    <a:pt x="1" y="1242"/>
                    <a:pt x="311" y="1502"/>
                    <a:pt x="785" y="1591"/>
                  </a:cubicBezTo>
                  <a:cubicBezTo>
                    <a:pt x="1272" y="1539"/>
                    <a:pt x="1596" y="1293"/>
                    <a:pt x="1602" y="793"/>
                  </a:cubicBezTo>
                  <a:cubicBezTo>
                    <a:pt x="1602" y="299"/>
                    <a:pt x="1295" y="1"/>
                    <a:pt x="80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13" name="Google Shape;1413;p1"/>
            <p:cNvSpPr/>
            <p:nvPr/>
          </p:nvSpPr>
          <p:spPr>
            <a:xfrm>
              <a:off x="6764897" y="876476"/>
              <a:ext cx="63262" cy="63183"/>
            </a:xfrm>
            <a:custGeom>
              <a:rect b="b" l="l" r="r" t="t"/>
              <a:pathLst>
                <a:path extrusionOk="0" h="1592" w="1594">
                  <a:moveTo>
                    <a:pt x="794" y="1"/>
                  </a:moveTo>
                  <a:cubicBezTo>
                    <a:pt x="332" y="1"/>
                    <a:pt x="39" y="289"/>
                    <a:pt x="21" y="762"/>
                  </a:cubicBezTo>
                  <a:cubicBezTo>
                    <a:pt x="1" y="1261"/>
                    <a:pt x="320" y="1518"/>
                    <a:pt x="798" y="1592"/>
                  </a:cubicBezTo>
                  <a:cubicBezTo>
                    <a:pt x="1281" y="1527"/>
                    <a:pt x="1593" y="1275"/>
                    <a:pt x="1589" y="772"/>
                  </a:cubicBezTo>
                  <a:cubicBezTo>
                    <a:pt x="1585" y="314"/>
                    <a:pt x="1300" y="24"/>
                    <a:pt x="847" y="2"/>
                  </a:cubicBezTo>
                  <a:cubicBezTo>
                    <a:pt x="829" y="1"/>
                    <a:pt x="811" y="1"/>
                    <a:pt x="79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14" name="Google Shape;1414;p1"/>
            <p:cNvSpPr/>
            <p:nvPr/>
          </p:nvSpPr>
          <p:spPr>
            <a:xfrm>
              <a:off x="6513194" y="876476"/>
              <a:ext cx="63421" cy="62508"/>
            </a:xfrm>
            <a:custGeom>
              <a:rect b="b" l="l" r="r" t="t"/>
              <a:pathLst>
                <a:path extrusionOk="0" h="1575" w="1598">
                  <a:moveTo>
                    <a:pt x="816" y="0"/>
                  </a:moveTo>
                  <a:cubicBezTo>
                    <a:pt x="790" y="0"/>
                    <a:pt x="764" y="1"/>
                    <a:pt x="737" y="3"/>
                  </a:cubicBezTo>
                  <a:cubicBezTo>
                    <a:pt x="287" y="38"/>
                    <a:pt x="1" y="326"/>
                    <a:pt x="4" y="782"/>
                  </a:cubicBezTo>
                  <a:cubicBezTo>
                    <a:pt x="8" y="1269"/>
                    <a:pt x="302" y="1574"/>
                    <a:pt x="785" y="1574"/>
                  </a:cubicBezTo>
                  <a:cubicBezTo>
                    <a:pt x="790" y="1574"/>
                    <a:pt x="796" y="1574"/>
                    <a:pt x="802" y="1574"/>
                  </a:cubicBezTo>
                  <a:cubicBezTo>
                    <a:pt x="1300" y="1566"/>
                    <a:pt x="1546" y="1240"/>
                    <a:pt x="1598" y="704"/>
                  </a:cubicBezTo>
                  <a:cubicBezTo>
                    <a:pt x="1487" y="321"/>
                    <a:pt x="1273" y="0"/>
                    <a:pt x="81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15" name="Google Shape;1415;p1"/>
            <p:cNvSpPr/>
            <p:nvPr/>
          </p:nvSpPr>
          <p:spPr>
            <a:xfrm>
              <a:off x="6260379" y="876515"/>
              <a:ext cx="63421" cy="63500"/>
            </a:xfrm>
            <a:custGeom>
              <a:rect b="b" l="l" r="r" t="t"/>
              <a:pathLst>
                <a:path extrusionOk="0" h="1600" w="1598">
                  <a:moveTo>
                    <a:pt x="805" y="1"/>
                  </a:moveTo>
                  <a:cubicBezTo>
                    <a:pt x="797" y="1"/>
                    <a:pt x="789" y="1"/>
                    <a:pt x="781" y="1"/>
                  </a:cubicBezTo>
                  <a:cubicBezTo>
                    <a:pt x="323" y="9"/>
                    <a:pt x="37" y="299"/>
                    <a:pt x="19" y="752"/>
                  </a:cubicBezTo>
                  <a:cubicBezTo>
                    <a:pt x="0" y="1255"/>
                    <a:pt x="313" y="1511"/>
                    <a:pt x="836" y="1599"/>
                  </a:cubicBezTo>
                  <a:cubicBezTo>
                    <a:pt x="1255" y="1515"/>
                    <a:pt x="1597" y="1287"/>
                    <a:pt x="1592" y="780"/>
                  </a:cubicBezTo>
                  <a:cubicBezTo>
                    <a:pt x="1580" y="295"/>
                    <a:pt x="1284" y="1"/>
                    <a:pt x="80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16" name="Google Shape;1416;p1"/>
            <p:cNvSpPr/>
            <p:nvPr/>
          </p:nvSpPr>
          <p:spPr>
            <a:xfrm>
              <a:off x="6008675" y="876595"/>
              <a:ext cx="63182" cy="62349"/>
            </a:xfrm>
            <a:custGeom>
              <a:rect b="b" l="l" r="r" t="t"/>
              <a:pathLst>
                <a:path extrusionOk="0" h="1571" w="1592">
                  <a:moveTo>
                    <a:pt x="789" y="0"/>
                  </a:moveTo>
                  <a:cubicBezTo>
                    <a:pt x="297" y="0"/>
                    <a:pt x="1" y="306"/>
                    <a:pt x="2" y="799"/>
                  </a:cubicBezTo>
                  <a:cubicBezTo>
                    <a:pt x="5" y="1255"/>
                    <a:pt x="291" y="1544"/>
                    <a:pt x="744" y="1568"/>
                  </a:cubicBezTo>
                  <a:cubicBezTo>
                    <a:pt x="765" y="1570"/>
                    <a:pt x="786" y="1570"/>
                    <a:pt x="807" y="1570"/>
                  </a:cubicBezTo>
                  <a:cubicBezTo>
                    <a:pt x="1266" y="1570"/>
                    <a:pt x="1508" y="1266"/>
                    <a:pt x="1592" y="812"/>
                  </a:cubicBezTo>
                  <a:cubicBezTo>
                    <a:pt x="1539" y="328"/>
                    <a:pt x="1293" y="0"/>
                    <a:pt x="793" y="0"/>
                  </a:cubicBezTo>
                  <a:cubicBezTo>
                    <a:pt x="792" y="0"/>
                    <a:pt x="790" y="0"/>
                    <a:pt x="78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17" name="Google Shape;1417;p1"/>
            <p:cNvSpPr/>
            <p:nvPr/>
          </p:nvSpPr>
          <p:spPr>
            <a:xfrm>
              <a:off x="8782535" y="875880"/>
              <a:ext cx="63976" cy="63143"/>
            </a:xfrm>
            <a:custGeom>
              <a:rect b="b" l="l" r="r" t="t"/>
              <a:pathLst>
                <a:path extrusionOk="0" h="1591" w="1612">
                  <a:moveTo>
                    <a:pt x="785" y="1"/>
                  </a:moveTo>
                  <a:cubicBezTo>
                    <a:pt x="311" y="91"/>
                    <a:pt x="1" y="352"/>
                    <a:pt x="37" y="856"/>
                  </a:cubicBezTo>
                  <a:cubicBezTo>
                    <a:pt x="67" y="1306"/>
                    <a:pt x="355" y="1591"/>
                    <a:pt x="811" y="1591"/>
                  </a:cubicBezTo>
                  <a:cubicBezTo>
                    <a:pt x="812" y="1591"/>
                    <a:pt x="813" y="1591"/>
                    <a:pt x="814" y="1591"/>
                  </a:cubicBezTo>
                  <a:cubicBezTo>
                    <a:pt x="1308" y="1585"/>
                    <a:pt x="1612" y="1286"/>
                    <a:pt x="1605" y="791"/>
                  </a:cubicBezTo>
                  <a:cubicBezTo>
                    <a:pt x="1599" y="296"/>
                    <a:pt x="1272" y="49"/>
                    <a:pt x="78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18" name="Google Shape;1418;p1"/>
            <p:cNvSpPr/>
            <p:nvPr/>
          </p:nvSpPr>
          <p:spPr>
            <a:xfrm>
              <a:off x="8531268" y="875841"/>
              <a:ext cx="63341" cy="63183"/>
            </a:xfrm>
            <a:custGeom>
              <a:rect b="b" l="l" r="r" t="t"/>
              <a:pathLst>
                <a:path extrusionOk="0" h="1592" w="1596">
                  <a:moveTo>
                    <a:pt x="795" y="0"/>
                  </a:moveTo>
                  <a:cubicBezTo>
                    <a:pt x="314" y="68"/>
                    <a:pt x="0" y="323"/>
                    <a:pt x="10" y="824"/>
                  </a:cubicBezTo>
                  <a:cubicBezTo>
                    <a:pt x="16" y="1281"/>
                    <a:pt x="304" y="1570"/>
                    <a:pt x="754" y="1590"/>
                  </a:cubicBezTo>
                  <a:cubicBezTo>
                    <a:pt x="771" y="1591"/>
                    <a:pt x="788" y="1591"/>
                    <a:pt x="805" y="1591"/>
                  </a:cubicBezTo>
                  <a:cubicBezTo>
                    <a:pt x="1269" y="1591"/>
                    <a:pt x="1563" y="1300"/>
                    <a:pt x="1578" y="826"/>
                  </a:cubicBezTo>
                  <a:cubicBezTo>
                    <a:pt x="1596" y="326"/>
                    <a:pt x="1275" y="73"/>
                    <a:pt x="79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19" name="Google Shape;1419;p1"/>
            <p:cNvSpPr/>
            <p:nvPr/>
          </p:nvSpPr>
          <p:spPr>
            <a:xfrm>
              <a:off x="8406845" y="753164"/>
              <a:ext cx="58261" cy="57229"/>
            </a:xfrm>
            <a:custGeom>
              <a:rect b="b" l="l" r="r" t="t"/>
              <a:pathLst>
                <a:path extrusionOk="0" h="1442" w="1468">
                  <a:moveTo>
                    <a:pt x="766" y="0"/>
                  </a:moveTo>
                  <a:cubicBezTo>
                    <a:pt x="750" y="0"/>
                    <a:pt x="734" y="1"/>
                    <a:pt x="717" y="2"/>
                  </a:cubicBezTo>
                  <a:cubicBezTo>
                    <a:pt x="262" y="23"/>
                    <a:pt x="0" y="328"/>
                    <a:pt x="38" y="788"/>
                  </a:cubicBezTo>
                  <a:cubicBezTo>
                    <a:pt x="74" y="1213"/>
                    <a:pt x="367" y="1418"/>
                    <a:pt x="730" y="1441"/>
                  </a:cubicBezTo>
                  <a:cubicBezTo>
                    <a:pt x="1211" y="1393"/>
                    <a:pt x="1467" y="1142"/>
                    <a:pt x="1467" y="723"/>
                  </a:cubicBezTo>
                  <a:cubicBezTo>
                    <a:pt x="1464" y="278"/>
                    <a:pt x="1196" y="0"/>
                    <a:pt x="76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20" name="Google Shape;1420;p1"/>
            <p:cNvSpPr/>
            <p:nvPr/>
          </p:nvSpPr>
          <p:spPr>
            <a:xfrm>
              <a:off x="8154903" y="753243"/>
              <a:ext cx="58341" cy="57150"/>
            </a:xfrm>
            <a:custGeom>
              <a:rect b="b" l="l" r="r" t="t"/>
              <a:pathLst>
                <a:path extrusionOk="0" h="1440" w="1470">
                  <a:moveTo>
                    <a:pt x="748" y="1"/>
                  </a:moveTo>
                  <a:cubicBezTo>
                    <a:pt x="741" y="1"/>
                    <a:pt x="735" y="1"/>
                    <a:pt x="728" y="1"/>
                  </a:cubicBezTo>
                  <a:cubicBezTo>
                    <a:pt x="268" y="8"/>
                    <a:pt x="1" y="315"/>
                    <a:pt x="27" y="768"/>
                  </a:cubicBezTo>
                  <a:cubicBezTo>
                    <a:pt x="53" y="1186"/>
                    <a:pt x="336" y="1410"/>
                    <a:pt x="731" y="1439"/>
                  </a:cubicBezTo>
                  <a:cubicBezTo>
                    <a:pt x="1182" y="1399"/>
                    <a:pt x="1449" y="1156"/>
                    <a:pt x="1458" y="740"/>
                  </a:cubicBezTo>
                  <a:cubicBezTo>
                    <a:pt x="1469" y="288"/>
                    <a:pt x="1196" y="1"/>
                    <a:pt x="74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21" name="Google Shape;1421;p1"/>
            <p:cNvSpPr/>
            <p:nvPr/>
          </p:nvSpPr>
          <p:spPr>
            <a:xfrm>
              <a:off x="7903160" y="753164"/>
              <a:ext cx="57745" cy="56912"/>
            </a:xfrm>
            <a:custGeom>
              <a:rect b="b" l="l" r="r" t="t"/>
              <a:pathLst>
                <a:path extrusionOk="0" h="1434" w="1455">
                  <a:moveTo>
                    <a:pt x="723" y="0"/>
                  </a:moveTo>
                  <a:cubicBezTo>
                    <a:pt x="297" y="0"/>
                    <a:pt x="25" y="264"/>
                    <a:pt x="12" y="707"/>
                  </a:cubicBezTo>
                  <a:cubicBezTo>
                    <a:pt x="1" y="1129"/>
                    <a:pt x="262" y="1411"/>
                    <a:pt x="680" y="1432"/>
                  </a:cubicBezTo>
                  <a:cubicBezTo>
                    <a:pt x="699" y="1433"/>
                    <a:pt x="718" y="1434"/>
                    <a:pt x="737" y="1434"/>
                  </a:cubicBezTo>
                  <a:cubicBezTo>
                    <a:pt x="1157" y="1434"/>
                    <a:pt x="1405" y="1167"/>
                    <a:pt x="1455" y="729"/>
                  </a:cubicBezTo>
                  <a:cubicBezTo>
                    <a:pt x="1423" y="305"/>
                    <a:pt x="1196" y="23"/>
                    <a:pt x="780" y="2"/>
                  </a:cubicBezTo>
                  <a:cubicBezTo>
                    <a:pt x="760" y="1"/>
                    <a:pt x="741" y="0"/>
                    <a:pt x="72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22" name="Google Shape;1422;p1"/>
            <p:cNvSpPr/>
            <p:nvPr/>
          </p:nvSpPr>
          <p:spPr>
            <a:xfrm>
              <a:off x="7650583" y="753124"/>
              <a:ext cx="58023" cy="56952"/>
            </a:xfrm>
            <a:custGeom>
              <a:rect b="b" l="l" r="r" t="t"/>
              <a:pathLst>
                <a:path extrusionOk="0" h="1435" w="1462">
                  <a:moveTo>
                    <a:pt x="722" y="0"/>
                  </a:moveTo>
                  <a:cubicBezTo>
                    <a:pt x="307" y="0"/>
                    <a:pt x="39" y="260"/>
                    <a:pt x="19" y="695"/>
                  </a:cubicBezTo>
                  <a:cubicBezTo>
                    <a:pt x="0" y="1114"/>
                    <a:pt x="255" y="1403"/>
                    <a:pt x="674" y="1432"/>
                  </a:cubicBezTo>
                  <a:cubicBezTo>
                    <a:pt x="698" y="1434"/>
                    <a:pt x="723" y="1435"/>
                    <a:pt x="746" y="1435"/>
                  </a:cubicBezTo>
                  <a:cubicBezTo>
                    <a:pt x="1160" y="1435"/>
                    <a:pt x="1404" y="1174"/>
                    <a:pt x="1461" y="740"/>
                  </a:cubicBezTo>
                  <a:cubicBezTo>
                    <a:pt x="1435" y="321"/>
                    <a:pt x="1216" y="33"/>
                    <a:pt x="795" y="3"/>
                  </a:cubicBezTo>
                  <a:cubicBezTo>
                    <a:pt x="770" y="1"/>
                    <a:pt x="746" y="0"/>
                    <a:pt x="72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23" name="Google Shape;1423;p1"/>
            <p:cNvSpPr/>
            <p:nvPr/>
          </p:nvSpPr>
          <p:spPr>
            <a:xfrm>
              <a:off x="7398244" y="753243"/>
              <a:ext cx="58142" cy="56872"/>
            </a:xfrm>
            <a:custGeom>
              <a:rect b="b" l="l" r="r" t="t"/>
              <a:pathLst>
                <a:path extrusionOk="0" h="1433" w="1465">
                  <a:moveTo>
                    <a:pt x="727" y="1"/>
                  </a:moveTo>
                  <a:cubicBezTo>
                    <a:pt x="312" y="1"/>
                    <a:pt x="47" y="258"/>
                    <a:pt x="22" y="688"/>
                  </a:cubicBezTo>
                  <a:cubicBezTo>
                    <a:pt x="1" y="1105"/>
                    <a:pt x="251" y="1394"/>
                    <a:pt x="671" y="1429"/>
                  </a:cubicBezTo>
                  <a:cubicBezTo>
                    <a:pt x="699" y="1431"/>
                    <a:pt x="726" y="1432"/>
                    <a:pt x="752" y="1432"/>
                  </a:cubicBezTo>
                  <a:cubicBezTo>
                    <a:pt x="1159" y="1432"/>
                    <a:pt x="1398" y="1172"/>
                    <a:pt x="1465" y="722"/>
                  </a:cubicBezTo>
                  <a:cubicBezTo>
                    <a:pt x="1434" y="329"/>
                    <a:pt x="1226" y="34"/>
                    <a:pt x="807" y="4"/>
                  </a:cubicBezTo>
                  <a:cubicBezTo>
                    <a:pt x="780" y="2"/>
                    <a:pt x="753" y="1"/>
                    <a:pt x="72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24" name="Google Shape;1424;p1"/>
            <p:cNvSpPr/>
            <p:nvPr/>
          </p:nvSpPr>
          <p:spPr>
            <a:xfrm>
              <a:off x="7145469" y="752807"/>
              <a:ext cx="59531" cy="57229"/>
            </a:xfrm>
            <a:custGeom>
              <a:rect b="b" l="l" r="r" t="t"/>
              <a:pathLst>
                <a:path extrusionOk="0" h="1442" w="1500">
                  <a:moveTo>
                    <a:pt x="736" y="1"/>
                  </a:moveTo>
                  <a:cubicBezTo>
                    <a:pt x="264" y="67"/>
                    <a:pt x="1" y="333"/>
                    <a:pt x="38" y="791"/>
                  </a:cubicBezTo>
                  <a:cubicBezTo>
                    <a:pt x="70" y="1194"/>
                    <a:pt x="336" y="1441"/>
                    <a:pt x="727" y="1441"/>
                  </a:cubicBezTo>
                  <a:cubicBezTo>
                    <a:pt x="744" y="1441"/>
                    <a:pt x="762" y="1441"/>
                    <a:pt x="780" y="1440"/>
                  </a:cubicBezTo>
                  <a:cubicBezTo>
                    <a:pt x="1236" y="1415"/>
                    <a:pt x="1499" y="1118"/>
                    <a:pt x="1463" y="660"/>
                  </a:cubicBezTo>
                  <a:cubicBezTo>
                    <a:pt x="1431" y="238"/>
                    <a:pt x="1142" y="27"/>
                    <a:pt x="73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25" name="Google Shape;1425;p1"/>
            <p:cNvSpPr/>
            <p:nvPr/>
          </p:nvSpPr>
          <p:spPr>
            <a:xfrm>
              <a:off x="6893726" y="753243"/>
              <a:ext cx="58142" cy="56872"/>
            </a:xfrm>
            <a:custGeom>
              <a:rect b="b" l="l" r="r" t="t"/>
              <a:pathLst>
                <a:path extrusionOk="0" h="1433" w="1465">
                  <a:moveTo>
                    <a:pt x="727" y="1"/>
                  </a:moveTo>
                  <a:cubicBezTo>
                    <a:pt x="312" y="1"/>
                    <a:pt x="47" y="258"/>
                    <a:pt x="22" y="688"/>
                  </a:cubicBezTo>
                  <a:cubicBezTo>
                    <a:pt x="1" y="1105"/>
                    <a:pt x="251" y="1394"/>
                    <a:pt x="671" y="1429"/>
                  </a:cubicBezTo>
                  <a:cubicBezTo>
                    <a:pt x="699" y="1431"/>
                    <a:pt x="726" y="1432"/>
                    <a:pt x="752" y="1432"/>
                  </a:cubicBezTo>
                  <a:cubicBezTo>
                    <a:pt x="1159" y="1432"/>
                    <a:pt x="1398" y="1172"/>
                    <a:pt x="1465" y="722"/>
                  </a:cubicBezTo>
                  <a:cubicBezTo>
                    <a:pt x="1431" y="329"/>
                    <a:pt x="1228" y="34"/>
                    <a:pt x="807" y="4"/>
                  </a:cubicBezTo>
                  <a:cubicBezTo>
                    <a:pt x="780" y="2"/>
                    <a:pt x="753" y="1"/>
                    <a:pt x="72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26" name="Google Shape;1426;p1"/>
            <p:cNvSpPr/>
            <p:nvPr/>
          </p:nvSpPr>
          <p:spPr>
            <a:xfrm>
              <a:off x="6640712" y="753085"/>
              <a:ext cx="59769" cy="57388"/>
            </a:xfrm>
            <a:custGeom>
              <a:rect b="b" l="l" r="r" t="t"/>
              <a:pathLst>
                <a:path extrusionOk="0" h="1446" w="1506">
                  <a:moveTo>
                    <a:pt x="728" y="0"/>
                  </a:moveTo>
                  <a:cubicBezTo>
                    <a:pt x="347" y="0"/>
                    <a:pt x="80" y="242"/>
                    <a:pt x="44" y="644"/>
                  </a:cubicBezTo>
                  <a:cubicBezTo>
                    <a:pt x="1" y="1106"/>
                    <a:pt x="262" y="1371"/>
                    <a:pt x="730" y="1446"/>
                  </a:cubicBezTo>
                  <a:cubicBezTo>
                    <a:pt x="1135" y="1420"/>
                    <a:pt x="1430" y="1218"/>
                    <a:pt x="1463" y="791"/>
                  </a:cubicBezTo>
                  <a:cubicBezTo>
                    <a:pt x="1505" y="333"/>
                    <a:pt x="1245" y="31"/>
                    <a:pt x="790" y="2"/>
                  </a:cubicBezTo>
                  <a:cubicBezTo>
                    <a:pt x="769" y="1"/>
                    <a:pt x="748" y="0"/>
                    <a:pt x="72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27" name="Google Shape;1427;p1"/>
            <p:cNvSpPr/>
            <p:nvPr/>
          </p:nvSpPr>
          <p:spPr>
            <a:xfrm>
              <a:off x="6388929" y="753243"/>
              <a:ext cx="58301" cy="57150"/>
            </a:xfrm>
            <a:custGeom>
              <a:rect b="b" l="l" r="r" t="t"/>
              <a:pathLst>
                <a:path extrusionOk="0" h="1440" w="1469">
                  <a:moveTo>
                    <a:pt x="747" y="1"/>
                  </a:moveTo>
                  <a:cubicBezTo>
                    <a:pt x="740" y="1"/>
                    <a:pt x="734" y="1"/>
                    <a:pt x="727" y="1"/>
                  </a:cubicBezTo>
                  <a:cubicBezTo>
                    <a:pt x="268" y="8"/>
                    <a:pt x="0" y="315"/>
                    <a:pt x="26" y="768"/>
                  </a:cubicBezTo>
                  <a:cubicBezTo>
                    <a:pt x="52" y="1186"/>
                    <a:pt x="335" y="1410"/>
                    <a:pt x="730" y="1439"/>
                  </a:cubicBezTo>
                  <a:cubicBezTo>
                    <a:pt x="1181" y="1399"/>
                    <a:pt x="1448" y="1156"/>
                    <a:pt x="1457" y="740"/>
                  </a:cubicBezTo>
                  <a:cubicBezTo>
                    <a:pt x="1468" y="288"/>
                    <a:pt x="1195" y="1"/>
                    <a:pt x="74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28" name="Google Shape;1428;p1"/>
            <p:cNvSpPr/>
            <p:nvPr/>
          </p:nvSpPr>
          <p:spPr>
            <a:xfrm>
              <a:off x="6136472" y="753164"/>
              <a:ext cx="59452" cy="57309"/>
            </a:xfrm>
            <a:custGeom>
              <a:rect b="b" l="l" r="r" t="t"/>
              <a:pathLst>
                <a:path extrusionOk="0" h="1444" w="1498">
                  <a:moveTo>
                    <a:pt x="727" y="0"/>
                  </a:moveTo>
                  <a:cubicBezTo>
                    <a:pt x="336" y="0"/>
                    <a:pt x="69" y="247"/>
                    <a:pt x="37" y="651"/>
                  </a:cubicBezTo>
                  <a:cubicBezTo>
                    <a:pt x="1" y="1109"/>
                    <a:pt x="264" y="1375"/>
                    <a:pt x="732" y="1444"/>
                  </a:cubicBezTo>
                  <a:cubicBezTo>
                    <a:pt x="1138" y="1415"/>
                    <a:pt x="1427" y="1204"/>
                    <a:pt x="1462" y="786"/>
                  </a:cubicBezTo>
                  <a:cubicBezTo>
                    <a:pt x="1498" y="325"/>
                    <a:pt x="1234" y="28"/>
                    <a:pt x="777" y="2"/>
                  </a:cubicBezTo>
                  <a:cubicBezTo>
                    <a:pt x="760" y="1"/>
                    <a:pt x="743" y="0"/>
                    <a:pt x="72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29" name="Google Shape;1429;p1"/>
            <p:cNvSpPr/>
            <p:nvPr/>
          </p:nvSpPr>
          <p:spPr>
            <a:xfrm>
              <a:off x="5885086" y="753164"/>
              <a:ext cx="57547" cy="56912"/>
            </a:xfrm>
            <a:custGeom>
              <a:rect b="b" l="l" r="r" t="t"/>
              <a:pathLst>
                <a:path extrusionOk="0" h="1434" w="1450">
                  <a:moveTo>
                    <a:pt x="720" y="1"/>
                  </a:moveTo>
                  <a:cubicBezTo>
                    <a:pt x="287" y="1"/>
                    <a:pt x="15" y="270"/>
                    <a:pt x="6" y="716"/>
                  </a:cubicBezTo>
                  <a:cubicBezTo>
                    <a:pt x="0" y="1136"/>
                    <a:pt x="265" y="1416"/>
                    <a:pt x="684" y="1432"/>
                  </a:cubicBezTo>
                  <a:cubicBezTo>
                    <a:pt x="699" y="1433"/>
                    <a:pt x="713" y="1433"/>
                    <a:pt x="728" y="1433"/>
                  </a:cubicBezTo>
                  <a:cubicBezTo>
                    <a:pt x="1157" y="1433"/>
                    <a:pt x="1402" y="1163"/>
                    <a:pt x="1450" y="718"/>
                  </a:cubicBezTo>
                  <a:cubicBezTo>
                    <a:pt x="1414" y="296"/>
                    <a:pt x="1184" y="20"/>
                    <a:pt x="761" y="2"/>
                  </a:cubicBezTo>
                  <a:cubicBezTo>
                    <a:pt x="747" y="1"/>
                    <a:pt x="733" y="1"/>
                    <a:pt x="72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30" name="Google Shape;1430;p1"/>
            <p:cNvSpPr/>
            <p:nvPr/>
          </p:nvSpPr>
          <p:spPr>
            <a:xfrm>
              <a:off x="8659779" y="753085"/>
              <a:ext cx="57983" cy="56991"/>
            </a:xfrm>
            <a:custGeom>
              <a:rect b="b" l="l" r="r" t="t"/>
              <a:pathLst>
                <a:path extrusionOk="0" h="1436" w="1461">
                  <a:moveTo>
                    <a:pt x="719" y="1"/>
                  </a:moveTo>
                  <a:cubicBezTo>
                    <a:pt x="305" y="1"/>
                    <a:pt x="40" y="263"/>
                    <a:pt x="20" y="694"/>
                  </a:cubicBezTo>
                  <a:cubicBezTo>
                    <a:pt x="1" y="1115"/>
                    <a:pt x="254" y="1404"/>
                    <a:pt x="673" y="1433"/>
                  </a:cubicBezTo>
                  <a:cubicBezTo>
                    <a:pt x="699" y="1435"/>
                    <a:pt x="725" y="1436"/>
                    <a:pt x="751" y="1436"/>
                  </a:cubicBezTo>
                  <a:cubicBezTo>
                    <a:pt x="1160" y="1436"/>
                    <a:pt x="1401" y="1175"/>
                    <a:pt x="1460" y="742"/>
                  </a:cubicBezTo>
                  <a:cubicBezTo>
                    <a:pt x="1432" y="323"/>
                    <a:pt x="1216" y="37"/>
                    <a:pt x="797" y="4"/>
                  </a:cubicBezTo>
                  <a:cubicBezTo>
                    <a:pt x="771" y="2"/>
                    <a:pt x="744" y="1"/>
                    <a:pt x="71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31" name="Google Shape;1431;p1"/>
            <p:cNvSpPr/>
            <p:nvPr/>
          </p:nvSpPr>
          <p:spPr>
            <a:xfrm>
              <a:off x="8537380" y="630130"/>
              <a:ext cx="50919" cy="51078"/>
            </a:xfrm>
            <a:custGeom>
              <a:rect b="b" l="l" r="r" t="t"/>
              <a:pathLst>
                <a:path extrusionOk="0" h="1287" w="1283">
                  <a:moveTo>
                    <a:pt x="639" y="0"/>
                  </a:moveTo>
                  <a:cubicBezTo>
                    <a:pt x="638" y="0"/>
                    <a:pt x="636" y="0"/>
                    <a:pt x="635" y="0"/>
                  </a:cubicBezTo>
                  <a:cubicBezTo>
                    <a:pt x="230" y="3"/>
                    <a:pt x="1" y="239"/>
                    <a:pt x="1" y="642"/>
                  </a:cubicBezTo>
                  <a:cubicBezTo>
                    <a:pt x="1" y="1048"/>
                    <a:pt x="249" y="1249"/>
                    <a:pt x="642" y="1286"/>
                  </a:cubicBezTo>
                  <a:cubicBezTo>
                    <a:pt x="1040" y="1245"/>
                    <a:pt x="1283" y="1041"/>
                    <a:pt x="1277" y="632"/>
                  </a:cubicBezTo>
                  <a:cubicBezTo>
                    <a:pt x="1271" y="231"/>
                    <a:pt x="1040" y="0"/>
                    <a:pt x="63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32" name="Google Shape;1432;p1"/>
            <p:cNvSpPr/>
            <p:nvPr/>
          </p:nvSpPr>
          <p:spPr>
            <a:xfrm>
              <a:off x="8284565" y="629654"/>
              <a:ext cx="51752" cy="51078"/>
            </a:xfrm>
            <a:custGeom>
              <a:rect b="b" l="l" r="r" t="t"/>
              <a:pathLst>
                <a:path extrusionOk="0" h="1287" w="1304">
                  <a:moveTo>
                    <a:pt x="625" y="1"/>
                  </a:moveTo>
                  <a:cubicBezTo>
                    <a:pt x="239" y="58"/>
                    <a:pt x="0" y="268"/>
                    <a:pt x="18" y="673"/>
                  </a:cubicBezTo>
                  <a:cubicBezTo>
                    <a:pt x="33" y="1062"/>
                    <a:pt x="262" y="1286"/>
                    <a:pt x="643" y="1286"/>
                  </a:cubicBezTo>
                  <a:cubicBezTo>
                    <a:pt x="655" y="1286"/>
                    <a:pt x="667" y="1286"/>
                    <a:pt x="679" y="1285"/>
                  </a:cubicBezTo>
                  <a:cubicBezTo>
                    <a:pt x="1080" y="1271"/>
                    <a:pt x="1304" y="1030"/>
                    <a:pt x="1291" y="626"/>
                  </a:cubicBezTo>
                  <a:cubicBezTo>
                    <a:pt x="1278" y="220"/>
                    <a:pt x="1023" y="27"/>
                    <a:pt x="62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33" name="Google Shape;1433;p1"/>
            <p:cNvSpPr/>
            <p:nvPr/>
          </p:nvSpPr>
          <p:spPr>
            <a:xfrm>
              <a:off x="8032742" y="629654"/>
              <a:ext cx="50800" cy="51078"/>
            </a:xfrm>
            <a:custGeom>
              <a:rect b="b" l="l" r="r" t="t"/>
              <a:pathLst>
                <a:path extrusionOk="0" h="1287" w="1280">
                  <a:moveTo>
                    <a:pt x="638" y="1"/>
                  </a:moveTo>
                  <a:cubicBezTo>
                    <a:pt x="246" y="47"/>
                    <a:pt x="1" y="249"/>
                    <a:pt x="4" y="655"/>
                  </a:cubicBezTo>
                  <a:cubicBezTo>
                    <a:pt x="9" y="1056"/>
                    <a:pt x="239" y="1287"/>
                    <a:pt x="638" y="1287"/>
                  </a:cubicBezTo>
                  <a:cubicBezTo>
                    <a:pt x="640" y="1287"/>
                    <a:pt x="643" y="1287"/>
                    <a:pt x="645" y="1287"/>
                  </a:cubicBezTo>
                  <a:cubicBezTo>
                    <a:pt x="1050" y="1284"/>
                    <a:pt x="1280" y="1048"/>
                    <a:pt x="1280" y="647"/>
                  </a:cubicBezTo>
                  <a:cubicBezTo>
                    <a:pt x="1280" y="239"/>
                    <a:pt x="1031" y="40"/>
                    <a:pt x="63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34" name="Google Shape;1434;p1"/>
            <p:cNvSpPr/>
            <p:nvPr/>
          </p:nvSpPr>
          <p:spPr>
            <a:xfrm>
              <a:off x="7780642" y="630130"/>
              <a:ext cx="50800" cy="51078"/>
            </a:xfrm>
            <a:custGeom>
              <a:rect b="b" l="l" r="r" t="t"/>
              <a:pathLst>
                <a:path extrusionOk="0" h="1287" w="1280">
                  <a:moveTo>
                    <a:pt x="638" y="0"/>
                  </a:moveTo>
                  <a:cubicBezTo>
                    <a:pt x="636" y="0"/>
                    <a:pt x="635" y="0"/>
                    <a:pt x="634" y="0"/>
                  </a:cubicBezTo>
                  <a:cubicBezTo>
                    <a:pt x="232" y="3"/>
                    <a:pt x="1" y="239"/>
                    <a:pt x="1" y="642"/>
                  </a:cubicBezTo>
                  <a:cubicBezTo>
                    <a:pt x="1" y="1048"/>
                    <a:pt x="248" y="1249"/>
                    <a:pt x="641" y="1286"/>
                  </a:cubicBezTo>
                  <a:cubicBezTo>
                    <a:pt x="1036" y="1245"/>
                    <a:pt x="1280" y="1041"/>
                    <a:pt x="1276" y="632"/>
                  </a:cubicBezTo>
                  <a:cubicBezTo>
                    <a:pt x="1270" y="231"/>
                    <a:pt x="1039" y="0"/>
                    <a:pt x="63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35" name="Google Shape;1435;p1"/>
            <p:cNvSpPr/>
            <p:nvPr/>
          </p:nvSpPr>
          <p:spPr>
            <a:xfrm>
              <a:off x="7528065" y="630090"/>
              <a:ext cx="51435" cy="50681"/>
            </a:xfrm>
            <a:custGeom>
              <a:rect b="b" l="l" r="r" t="t"/>
              <a:pathLst>
                <a:path extrusionOk="0" h="1277" w="1296">
                  <a:moveTo>
                    <a:pt x="637" y="1"/>
                  </a:moveTo>
                  <a:cubicBezTo>
                    <a:pt x="250" y="1"/>
                    <a:pt x="19" y="227"/>
                    <a:pt x="9" y="623"/>
                  </a:cubicBezTo>
                  <a:cubicBezTo>
                    <a:pt x="0" y="1026"/>
                    <a:pt x="227" y="1264"/>
                    <a:pt x="630" y="1276"/>
                  </a:cubicBezTo>
                  <a:cubicBezTo>
                    <a:pt x="641" y="1276"/>
                    <a:pt x="651" y="1276"/>
                    <a:pt x="661" y="1276"/>
                  </a:cubicBezTo>
                  <a:cubicBezTo>
                    <a:pt x="1046" y="1276"/>
                    <a:pt x="1246" y="1037"/>
                    <a:pt x="1295" y="656"/>
                  </a:cubicBezTo>
                  <a:cubicBezTo>
                    <a:pt x="1263" y="258"/>
                    <a:pt x="1068" y="11"/>
                    <a:pt x="659" y="1"/>
                  </a:cubicBezTo>
                  <a:cubicBezTo>
                    <a:pt x="652" y="1"/>
                    <a:pt x="644" y="1"/>
                    <a:pt x="63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36" name="Google Shape;1436;p1"/>
            <p:cNvSpPr/>
            <p:nvPr/>
          </p:nvSpPr>
          <p:spPr>
            <a:xfrm>
              <a:off x="7275329" y="630170"/>
              <a:ext cx="51713" cy="50760"/>
            </a:xfrm>
            <a:custGeom>
              <a:rect b="b" l="l" r="r" t="t"/>
              <a:pathLst>
                <a:path extrusionOk="0" h="1279" w="1303">
                  <a:moveTo>
                    <a:pt x="641" y="0"/>
                  </a:moveTo>
                  <a:cubicBezTo>
                    <a:pt x="255" y="0"/>
                    <a:pt x="58" y="243"/>
                    <a:pt x="1" y="678"/>
                  </a:cubicBezTo>
                  <a:cubicBezTo>
                    <a:pt x="61" y="996"/>
                    <a:pt x="222" y="1272"/>
                    <a:pt x="644" y="1278"/>
                  </a:cubicBezTo>
                  <a:cubicBezTo>
                    <a:pt x="1044" y="1278"/>
                    <a:pt x="1282" y="1057"/>
                    <a:pt x="1294" y="654"/>
                  </a:cubicBezTo>
                  <a:cubicBezTo>
                    <a:pt x="1303" y="252"/>
                    <a:pt x="1074" y="14"/>
                    <a:pt x="671" y="1"/>
                  </a:cubicBezTo>
                  <a:cubicBezTo>
                    <a:pt x="661" y="0"/>
                    <a:pt x="651" y="0"/>
                    <a:pt x="64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37" name="Google Shape;1437;p1"/>
            <p:cNvSpPr/>
            <p:nvPr/>
          </p:nvSpPr>
          <p:spPr>
            <a:xfrm>
              <a:off x="7023427" y="630170"/>
              <a:ext cx="51475" cy="50681"/>
            </a:xfrm>
            <a:custGeom>
              <a:rect b="b" l="l" r="r" t="t"/>
              <a:pathLst>
                <a:path extrusionOk="0" h="1277" w="1297">
                  <a:moveTo>
                    <a:pt x="664" y="0"/>
                  </a:moveTo>
                  <a:cubicBezTo>
                    <a:pt x="654" y="0"/>
                    <a:pt x="644" y="0"/>
                    <a:pt x="633" y="1"/>
                  </a:cubicBezTo>
                  <a:cubicBezTo>
                    <a:pt x="230" y="14"/>
                    <a:pt x="0" y="252"/>
                    <a:pt x="12" y="655"/>
                  </a:cubicBezTo>
                  <a:cubicBezTo>
                    <a:pt x="19" y="1050"/>
                    <a:pt x="250" y="1277"/>
                    <a:pt x="640" y="1277"/>
                  </a:cubicBezTo>
                  <a:cubicBezTo>
                    <a:pt x="647" y="1277"/>
                    <a:pt x="655" y="1277"/>
                    <a:pt x="662" y="1277"/>
                  </a:cubicBezTo>
                  <a:cubicBezTo>
                    <a:pt x="1068" y="1267"/>
                    <a:pt x="1263" y="1015"/>
                    <a:pt x="1297" y="621"/>
                  </a:cubicBezTo>
                  <a:cubicBezTo>
                    <a:pt x="1247" y="240"/>
                    <a:pt x="1048" y="0"/>
                    <a:pt x="66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38" name="Google Shape;1438;p1"/>
            <p:cNvSpPr/>
            <p:nvPr/>
          </p:nvSpPr>
          <p:spPr>
            <a:xfrm>
              <a:off x="6770970" y="630130"/>
              <a:ext cx="51832" cy="50641"/>
            </a:xfrm>
            <a:custGeom>
              <a:rect b="b" l="l" r="r" t="t"/>
              <a:pathLst>
                <a:path extrusionOk="0" h="1276" w="1306">
                  <a:moveTo>
                    <a:pt x="679" y="0"/>
                  </a:moveTo>
                  <a:cubicBezTo>
                    <a:pt x="663" y="0"/>
                    <a:pt x="645" y="1"/>
                    <a:pt x="628" y="2"/>
                  </a:cubicBezTo>
                  <a:cubicBezTo>
                    <a:pt x="226" y="25"/>
                    <a:pt x="1" y="260"/>
                    <a:pt x="15" y="664"/>
                  </a:cubicBezTo>
                  <a:cubicBezTo>
                    <a:pt x="29" y="1053"/>
                    <a:pt x="259" y="1275"/>
                    <a:pt x="641" y="1275"/>
                  </a:cubicBezTo>
                  <a:cubicBezTo>
                    <a:pt x="652" y="1275"/>
                    <a:pt x="663" y="1275"/>
                    <a:pt x="674" y="1275"/>
                  </a:cubicBezTo>
                  <a:cubicBezTo>
                    <a:pt x="1082" y="1263"/>
                    <a:pt x="1277" y="1010"/>
                    <a:pt x="1306" y="544"/>
                  </a:cubicBezTo>
                  <a:cubicBezTo>
                    <a:pt x="1223" y="264"/>
                    <a:pt x="1060" y="0"/>
                    <a:pt x="67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39" name="Google Shape;1439;p1"/>
            <p:cNvSpPr/>
            <p:nvPr/>
          </p:nvSpPr>
          <p:spPr>
            <a:xfrm>
              <a:off x="6518829" y="629654"/>
              <a:ext cx="51475" cy="51118"/>
            </a:xfrm>
            <a:custGeom>
              <a:rect b="b" l="l" r="r" t="t"/>
              <a:pathLst>
                <a:path extrusionOk="0" h="1288" w="1297">
                  <a:moveTo>
                    <a:pt x="665" y="1"/>
                  </a:moveTo>
                  <a:cubicBezTo>
                    <a:pt x="269" y="34"/>
                    <a:pt x="18" y="229"/>
                    <a:pt x="9" y="637"/>
                  </a:cubicBezTo>
                  <a:cubicBezTo>
                    <a:pt x="1" y="1038"/>
                    <a:pt x="227" y="1277"/>
                    <a:pt x="631" y="1287"/>
                  </a:cubicBezTo>
                  <a:cubicBezTo>
                    <a:pt x="640" y="1287"/>
                    <a:pt x="650" y="1287"/>
                    <a:pt x="659" y="1287"/>
                  </a:cubicBezTo>
                  <a:cubicBezTo>
                    <a:pt x="1045" y="1287"/>
                    <a:pt x="1273" y="1059"/>
                    <a:pt x="1285" y="665"/>
                  </a:cubicBezTo>
                  <a:cubicBezTo>
                    <a:pt x="1297" y="261"/>
                    <a:pt x="1056" y="51"/>
                    <a:pt x="66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40" name="Google Shape;1440;p1"/>
            <p:cNvSpPr/>
            <p:nvPr/>
          </p:nvSpPr>
          <p:spPr>
            <a:xfrm>
              <a:off x="6266173" y="630130"/>
              <a:ext cx="52189" cy="50800"/>
            </a:xfrm>
            <a:custGeom>
              <a:rect b="b" l="l" r="r" t="t"/>
              <a:pathLst>
                <a:path extrusionOk="0" h="1280" w="1315">
                  <a:moveTo>
                    <a:pt x="655" y="1"/>
                  </a:moveTo>
                  <a:cubicBezTo>
                    <a:pt x="274" y="1"/>
                    <a:pt x="43" y="217"/>
                    <a:pt x="22" y="607"/>
                  </a:cubicBezTo>
                  <a:cubicBezTo>
                    <a:pt x="0" y="1006"/>
                    <a:pt x="220" y="1253"/>
                    <a:pt x="623" y="1278"/>
                  </a:cubicBezTo>
                  <a:cubicBezTo>
                    <a:pt x="641" y="1279"/>
                    <a:pt x="659" y="1279"/>
                    <a:pt x="676" y="1279"/>
                  </a:cubicBezTo>
                  <a:cubicBezTo>
                    <a:pt x="1047" y="1279"/>
                    <a:pt x="1246" y="1045"/>
                    <a:pt x="1314" y="636"/>
                  </a:cubicBezTo>
                  <a:cubicBezTo>
                    <a:pt x="1272" y="289"/>
                    <a:pt x="1102" y="16"/>
                    <a:pt x="693" y="2"/>
                  </a:cubicBezTo>
                  <a:cubicBezTo>
                    <a:pt x="680" y="1"/>
                    <a:pt x="668" y="1"/>
                    <a:pt x="65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41" name="Google Shape;1441;p1"/>
            <p:cNvSpPr/>
            <p:nvPr/>
          </p:nvSpPr>
          <p:spPr>
            <a:xfrm>
              <a:off x="6014311" y="629376"/>
              <a:ext cx="51673" cy="51395"/>
            </a:xfrm>
            <a:custGeom>
              <a:rect b="b" l="l" r="r" t="t"/>
              <a:pathLst>
                <a:path extrusionOk="0" h="1295" w="1302">
                  <a:moveTo>
                    <a:pt x="623" y="0"/>
                  </a:moveTo>
                  <a:cubicBezTo>
                    <a:pt x="294" y="54"/>
                    <a:pt x="16" y="217"/>
                    <a:pt x="9" y="635"/>
                  </a:cubicBezTo>
                  <a:cubicBezTo>
                    <a:pt x="0" y="1034"/>
                    <a:pt x="219" y="1279"/>
                    <a:pt x="622" y="1294"/>
                  </a:cubicBezTo>
                  <a:cubicBezTo>
                    <a:pt x="636" y="1294"/>
                    <a:pt x="650" y="1295"/>
                    <a:pt x="664" y="1295"/>
                  </a:cubicBezTo>
                  <a:cubicBezTo>
                    <a:pt x="1039" y="1295"/>
                    <a:pt x="1267" y="1070"/>
                    <a:pt x="1282" y="683"/>
                  </a:cubicBezTo>
                  <a:cubicBezTo>
                    <a:pt x="1301" y="275"/>
                    <a:pt x="1063" y="64"/>
                    <a:pt x="62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42" name="Google Shape;1442;p1"/>
            <p:cNvSpPr/>
            <p:nvPr/>
          </p:nvSpPr>
          <p:spPr>
            <a:xfrm>
              <a:off x="8789719" y="630130"/>
              <a:ext cx="51435" cy="50602"/>
            </a:xfrm>
            <a:custGeom>
              <a:rect b="b" l="l" r="r" t="t"/>
              <a:pathLst>
                <a:path extrusionOk="0" h="1275" w="1296">
                  <a:moveTo>
                    <a:pt x="660" y="0"/>
                  </a:moveTo>
                  <a:cubicBezTo>
                    <a:pt x="655" y="0"/>
                    <a:pt x="650" y="0"/>
                    <a:pt x="645" y="0"/>
                  </a:cubicBezTo>
                  <a:cubicBezTo>
                    <a:pt x="242" y="5"/>
                    <a:pt x="6" y="231"/>
                    <a:pt x="3" y="635"/>
                  </a:cubicBezTo>
                  <a:cubicBezTo>
                    <a:pt x="0" y="1036"/>
                    <a:pt x="233" y="1272"/>
                    <a:pt x="636" y="1275"/>
                  </a:cubicBezTo>
                  <a:cubicBezTo>
                    <a:pt x="641" y="1275"/>
                    <a:pt x="645" y="1275"/>
                    <a:pt x="650" y="1275"/>
                  </a:cubicBezTo>
                  <a:cubicBezTo>
                    <a:pt x="1047" y="1275"/>
                    <a:pt x="1245" y="1030"/>
                    <a:pt x="1295" y="580"/>
                  </a:cubicBezTo>
                  <a:cubicBezTo>
                    <a:pt x="1227" y="277"/>
                    <a:pt x="1067" y="0"/>
                    <a:pt x="66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43" name="Google Shape;1443;p1"/>
            <p:cNvSpPr/>
            <p:nvPr/>
          </p:nvSpPr>
          <p:spPr>
            <a:xfrm>
              <a:off x="8412877" y="506461"/>
              <a:ext cx="46990" cy="45601"/>
            </a:xfrm>
            <a:custGeom>
              <a:rect b="b" l="l" r="r" t="t"/>
              <a:pathLst>
                <a:path extrusionOk="0" h="1149" w="1184">
                  <a:moveTo>
                    <a:pt x="584" y="1"/>
                  </a:moveTo>
                  <a:cubicBezTo>
                    <a:pt x="262" y="1"/>
                    <a:pt x="50" y="219"/>
                    <a:pt x="26" y="551"/>
                  </a:cubicBezTo>
                  <a:cubicBezTo>
                    <a:pt x="0" y="878"/>
                    <a:pt x="215" y="1110"/>
                    <a:pt x="535" y="1145"/>
                  </a:cubicBezTo>
                  <a:cubicBezTo>
                    <a:pt x="561" y="1148"/>
                    <a:pt x="587" y="1149"/>
                    <a:pt x="612" y="1149"/>
                  </a:cubicBezTo>
                  <a:cubicBezTo>
                    <a:pt x="932" y="1149"/>
                    <a:pt x="1117" y="929"/>
                    <a:pt x="1184" y="594"/>
                  </a:cubicBezTo>
                  <a:cubicBezTo>
                    <a:pt x="1156" y="275"/>
                    <a:pt x="984" y="41"/>
                    <a:pt x="662" y="5"/>
                  </a:cubicBezTo>
                  <a:cubicBezTo>
                    <a:pt x="635" y="2"/>
                    <a:pt x="609" y="1"/>
                    <a:pt x="58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44" name="Google Shape;1444;p1"/>
            <p:cNvSpPr/>
            <p:nvPr/>
          </p:nvSpPr>
          <p:spPr>
            <a:xfrm>
              <a:off x="8160658" y="506501"/>
              <a:ext cx="46950" cy="45561"/>
            </a:xfrm>
            <a:custGeom>
              <a:rect b="b" l="l" r="r" t="t"/>
              <a:pathLst>
                <a:path extrusionOk="0" h="1148" w="1183">
                  <a:moveTo>
                    <a:pt x="613" y="0"/>
                  </a:moveTo>
                  <a:cubicBezTo>
                    <a:pt x="587" y="0"/>
                    <a:pt x="559" y="2"/>
                    <a:pt x="531" y="5"/>
                  </a:cubicBezTo>
                  <a:cubicBezTo>
                    <a:pt x="210" y="41"/>
                    <a:pt x="0" y="278"/>
                    <a:pt x="27" y="603"/>
                  </a:cubicBezTo>
                  <a:cubicBezTo>
                    <a:pt x="56" y="932"/>
                    <a:pt x="261" y="1148"/>
                    <a:pt x="579" y="1148"/>
                  </a:cubicBezTo>
                  <a:cubicBezTo>
                    <a:pt x="608" y="1148"/>
                    <a:pt x="638" y="1146"/>
                    <a:pt x="668" y="1142"/>
                  </a:cubicBezTo>
                  <a:cubicBezTo>
                    <a:pt x="990" y="1105"/>
                    <a:pt x="1158" y="871"/>
                    <a:pt x="1183" y="551"/>
                  </a:cubicBezTo>
                  <a:cubicBezTo>
                    <a:pt x="1109" y="219"/>
                    <a:pt x="929" y="0"/>
                    <a:pt x="61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45" name="Google Shape;1445;p1"/>
            <p:cNvSpPr/>
            <p:nvPr/>
          </p:nvSpPr>
          <p:spPr>
            <a:xfrm>
              <a:off x="7908557" y="506223"/>
              <a:ext cx="47149" cy="45998"/>
            </a:xfrm>
            <a:custGeom>
              <a:rect b="b" l="l" r="r" t="t"/>
              <a:pathLst>
                <a:path extrusionOk="0" h="1159" w="1188">
                  <a:moveTo>
                    <a:pt x="596" y="1"/>
                  </a:moveTo>
                  <a:cubicBezTo>
                    <a:pt x="268" y="37"/>
                    <a:pt x="40" y="220"/>
                    <a:pt x="20" y="544"/>
                  </a:cubicBezTo>
                  <a:cubicBezTo>
                    <a:pt x="1" y="907"/>
                    <a:pt x="228" y="1148"/>
                    <a:pt x="590" y="1158"/>
                  </a:cubicBezTo>
                  <a:cubicBezTo>
                    <a:pt x="596" y="1158"/>
                    <a:pt x="601" y="1158"/>
                    <a:pt x="606" y="1158"/>
                  </a:cubicBezTo>
                  <a:cubicBezTo>
                    <a:pt x="926" y="1158"/>
                    <a:pt x="1146" y="941"/>
                    <a:pt x="1166" y="625"/>
                  </a:cubicBezTo>
                  <a:cubicBezTo>
                    <a:pt x="1187" y="262"/>
                    <a:pt x="956" y="57"/>
                    <a:pt x="59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46" name="Google Shape;1446;p1"/>
            <p:cNvSpPr/>
            <p:nvPr/>
          </p:nvSpPr>
          <p:spPr>
            <a:xfrm>
              <a:off x="7656020" y="506461"/>
              <a:ext cx="47030" cy="45601"/>
            </a:xfrm>
            <a:custGeom>
              <a:rect b="b" l="l" r="r" t="t"/>
              <a:pathLst>
                <a:path extrusionOk="0" h="1149" w="1185">
                  <a:moveTo>
                    <a:pt x="612" y="1"/>
                  </a:moveTo>
                  <a:cubicBezTo>
                    <a:pt x="587" y="1"/>
                    <a:pt x="562" y="2"/>
                    <a:pt x="535" y="5"/>
                  </a:cubicBezTo>
                  <a:cubicBezTo>
                    <a:pt x="216" y="39"/>
                    <a:pt x="0" y="272"/>
                    <a:pt x="26" y="600"/>
                  </a:cubicBezTo>
                  <a:cubicBezTo>
                    <a:pt x="51" y="931"/>
                    <a:pt x="261" y="1149"/>
                    <a:pt x="584" y="1149"/>
                  </a:cubicBezTo>
                  <a:cubicBezTo>
                    <a:pt x="610" y="1149"/>
                    <a:pt x="636" y="1148"/>
                    <a:pt x="662" y="1145"/>
                  </a:cubicBezTo>
                  <a:cubicBezTo>
                    <a:pt x="983" y="1110"/>
                    <a:pt x="1157" y="878"/>
                    <a:pt x="1184" y="558"/>
                  </a:cubicBezTo>
                  <a:cubicBezTo>
                    <a:pt x="1117" y="223"/>
                    <a:pt x="933" y="1"/>
                    <a:pt x="61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47" name="Google Shape;1447;p1"/>
            <p:cNvSpPr/>
            <p:nvPr/>
          </p:nvSpPr>
          <p:spPr>
            <a:xfrm>
              <a:off x="7403682" y="506223"/>
              <a:ext cx="47665" cy="45958"/>
            </a:xfrm>
            <a:custGeom>
              <a:rect b="b" l="l" r="r" t="t"/>
              <a:pathLst>
                <a:path extrusionOk="0" h="1158" w="1201">
                  <a:moveTo>
                    <a:pt x="614" y="1"/>
                  </a:moveTo>
                  <a:cubicBezTo>
                    <a:pt x="286" y="29"/>
                    <a:pt x="54" y="212"/>
                    <a:pt x="28" y="534"/>
                  </a:cubicBezTo>
                  <a:cubicBezTo>
                    <a:pt x="1" y="895"/>
                    <a:pt x="228" y="1141"/>
                    <a:pt x="589" y="1157"/>
                  </a:cubicBezTo>
                  <a:cubicBezTo>
                    <a:pt x="600" y="1157"/>
                    <a:pt x="612" y="1158"/>
                    <a:pt x="622" y="1158"/>
                  </a:cubicBezTo>
                  <a:cubicBezTo>
                    <a:pt x="934" y="1158"/>
                    <a:pt x="1149" y="942"/>
                    <a:pt x="1174" y="635"/>
                  </a:cubicBezTo>
                  <a:cubicBezTo>
                    <a:pt x="1200" y="274"/>
                    <a:pt x="974" y="61"/>
                    <a:pt x="61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48" name="Google Shape;1448;p1"/>
            <p:cNvSpPr/>
            <p:nvPr/>
          </p:nvSpPr>
          <p:spPr>
            <a:xfrm>
              <a:off x="7151780" y="506580"/>
              <a:ext cx="47069" cy="45918"/>
            </a:xfrm>
            <a:custGeom>
              <a:rect b="b" l="l" r="r" t="t"/>
              <a:pathLst>
                <a:path extrusionOk="0" h="1157" w="1186">
                  <a:moveTo>
                    <a:pt x="578" y="0"/>
                  </a:moveTo>
                  <a:cubicBezTo>
                    <a:pt x="256" y="0"/>
                    <a:pt x="36" y="220"/>
                    <a:pt x="19" y="536"/>
                  </a:cubicBezTo>
                  <a:cubicBezTo>
                    <a:pt x="1" y="902"/>
                    <a:pt x="235" y="1104"/>
                    <a:pt x="586" y="1156"/>
                  </a:cubicBezTo>
                  <a:cubicBezTo>
                    <a:pt x="920" y="1117"/>
                    <a:pt x="1147" y="931"/>
                    <a:pt x="1165" y="609"/>
                  </a:cubicBezTo>
                  <a:cubicBezTo>
                    <a:pt x="1186" y="247"/>
                    <a:pt x="952" y="7"/>
                    <a:pt x="590" y="0"/>
                  </a:cubicBezTo>
                  <a:cubicBezTo>
                    <a:pt x="586" y="0"/>
                    <a:pt x="582" y="0"/>
                    <a:pt x="57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49" name="Google Shape;1449;p1"/>
            <p:cNvSpPr/>
            <p:nvPr/>
          </p:nvSpPr>
          <p:spPr>
            <a:xfrm>
              <a:off x="6899163" y="506461"/>
              <a:ext cx="47030" cy="45601"/>
            </a:xfrm>
            <a:custGeom>
              <a:rect b="b" l="l" r="r" t="t"/>
              <a:pathLst>
                <a:path extrusionOk="0" h="1149" w="1185">
                  <a:moveTo>
                    <a:pt x="612" y="1"/>
                  </a:moveTo>
                  <a:cubicBezTo>
                    <a:pt x="587" y="1"/>
                    <a:pt x="562" y="2"/>
                    <a:pt x="536" y="5"/>
                  </a:cubicBezTo>
                  <a:cubicBezTo>
                    <a:pt x="216" y="39"/>
                    <a:pt x="1" y="272"/>
                    <a:pt x="27" y="600"/>
                  </a:cubicBezTo>
                  <a:cubicBezTo>
                    <a:pt x="51" y="931"/>
                    <a:pt x="261" y="1149"/>
                    <a:pt x="585" y="1149"/>
                  </a:cubicBezTo>
                  <a:cubicBezTo>
                    <a:pt x="610" y="1149"/>
                    <a:pt x="636" y="1148"/>
                    <a:pt x="663" y="1145"/>
                  </a:cubicBezTo>
                  <a:cubicBezTo>
                    <a:pt x="984" y="1110"/>
                    <a:pt x="1157" y="878"/>
                    <a:pt x="1184" y="558"/>
                  </a:cubicBezTo>
                  <a:cubicBezTo>
                    <a:pt x="1117" y="223"/>
                    <a:pt x="932" y="1"/>
                    <a:pt x="61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50" name="Google Shape;1450;p1"/>
            <p:cNvSpPr/>
            <p:nvPr/>
          </p:nvSpPr>
          <p:spPr>
            <a:xfrm>
              <a:off x="6647261" y="506620"/>
              <a:ext cx="46593" cy="45601"/>
            </a:xfrm>
            <a:custGeom>
              <a:rect b="b" l="l" r="r" t="t"/>
              <a:pathLst>
                <a:path extrusionOk="0" h="1149" w="1174">
                  <a:moveTo>
                    <a:pt x="578" y="0"/>
                  </a:moveTo>
                  <a:cubicBezTo>
                    <a:pt x="254" y="0"/>
                    <a:pt x="39" y="219"/>
                    <a:pt x="19" y="557"/>
                  </a:cubicBezTo>
                  <a:cubicBezTo>
                    <a:pt x="0" y="885"/>
                    <a:pt x="219" y="1118"/>
                    <a:pt x="537" y="1145"/>
                  </a:cubicBezTo>
                  <a:cubicBezTo>
                    <a:pt x="559" y="1147"/>
                    <a:pt x="581" y="1148"/>
                    <a:pt x="602" y="1148"/>
                  </a:cubicBezTo>
                  <a:cubicBezTo>
                    <a:pt x="925" y="1148"/>
                    <a:pt x="1114" y="925"/>
                    <a:pt x="1174" y="590"/>
                  </a:cubicBezTo>
                  <a:cubicBezTo>
                    <a:pt x="1145" y="259"/>
                    <a:pt x="964" y="28"/>
                    <a:pt x="648" y="4"/>
                  </a:cubicBezTo>
                  <a:cubicBezTo>
                    <a:pt x="624" y="1"/>
                    <a:pt x="601" y="0"/>
                    <a:pt x="57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51" name="Google Shape;1451;p1"/>
            <p:cNvSpPr/>
            <p:nvPr/>
          </p:nvSpPr>
          <p:spPr>
            <a:xfrm>
              <a:off x="6395041" y="506461"/>
              <a:ext cx="46633" cy="45720"/>
            </a:xfrm>
            <a:custGeom>
              <a:rect b="b" l="l" r="r" t="t"/>
              <a:pathLst>
                <a:path extrusionOk="0" h="1152" w="1175">
                  <a:moveTo>
                    <a:pt x="583" y="1"/>
                  </a:moveTo>
                  <a:cubicBezTo>
                    <a:pt x="254" y="1"/>
                    <a:pt x="33" y="222"/>
                    <a:pt x="18" y="564"/>
                  </a:cubicBezTo>
                  <a:cubicBezTo>
                    <a:pt x="1" y="893"/>
                    <a:pt x="222" y="1123"/>
                    <a:pt x="540" y="1149"/>
                  </a:cubicBezTo>
                  <a:cubicBezTo>
                    <a:pt x="560" y="1151"/>
                    <a:pt x="580" y="1152"/>
                    <a:pt x="600" y="1152"/>
                  </a:cubicBezTo>
                  <a:cubicBezTo>
                    <a:pt x="925" y="1152"/>
                    <a:pt x="1116" y="928"/>
                    <a:pt x="1174" y="589"/>
                  </a:cubicBezTo>
                  <a:cubicBezTo>
                    <a:pt x="1141" y="260"/>
                    <a:pt x="959" y="31"/>
                    <a:pt x="641" y="3"/>
                  </a:cubicBezTo>
                  <a:cubicBezTo>
                    <a:pt x="621" y="2"/>
                    <a:pt x="602" y="1"/>
                    <a:pt x="58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52" name="Google Shape;1452;p1"/>
            <p:cNvSpPr/>
            <p:nvPr/>
          </p:nvSpPr>
          <p:spPr>
            <a:xfrm>
              <a:off x="6142346" y="506540"/>
              <a:ext cx="47625" cy="45958"/>
            </a:xfrm>
            <a:custGeom>
              <a:rect b="b" l="l" r="r" t="t"/>
              <a:pathLst>
                <a:path extrusionOk="0" h="1158" w="1200">
                  <a:moveTo>
                    <a:pt x="623" y="0"/>
                  </a:moveTo>
                  <a:cubicBezTo>
                    <a:pt x="612" y="0"/>
                    <a:pt x="601" y="1"/>
                    <a:pt x="590" y="1"/>
                  </a:cubicBezTo>
                  <a:cubicBezTo>
                    <a:pt x="229" y="17"/>
                    <a:pt x="0" y="263"/>
                    <a:pt x="29" y="624"/>
                  </a:cubicBezTo>
                  <a:cubicBezTo>
                    <a:pt x="55" y="942"/>
                    <a:pt x="283" y="1126"/>
                    <a:pt x="620" y="1157"/>
                  </a:cubicBezTo>
                  <a:cubicBezTo>
                    <a:pt x="968" y="1094"/>
                    <a:pt x="1200" y="889"/>
                    <a:pt x="1175" y="523"/>
                  </a:cubicBezTo>
                  <a:cubicBezTo>
                    <a:pt x="1149" y="216"/>
                    <a:pt x="932" y="0"/>
                    <a:pt x="62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53" name="Google Shape;1453;p1"/>
            <p:cNvSpPr/>
            <p:nvPr/>
          </p:nvSpPr>
          <p:spPr>
            <a:xfrm>
              <a:off x="5889888" y="506580"/>
              <a:ext cx="47943" cy="45918"/>
            </a:xfrm>
            <a:custGeom>
              <a:rect b="b" l="l" r="r" t="t"/>
              <a:pathLst>
                <a:path extrusionOk="0" h="1157" w="1208">
                  <a:moveTo>
                    <a:pt x="582" y="1"/>
                  </a:moveTo>
                  <a:cubicBezTo>
                    <a:pt x="274" y="1"/>
                    <a:pt x="59" y="214"/>
                    <a:pt x="33" y="519"/>
                  </a:cubicBezTo>
                  <a:cubicBezTo>
                    <a:pt x="1" y="882"/>
                    <a:pt x="231" y="1093"/>
                    <a:pt x="588" y="1156"/>
                  </a:cubicBezTo>
                  <a:cubicBezTo>
                    <a:pt x="914" y="1127"/>
                    <a:pt x="1148" y="947"/>
                    <a:pt x="1174" y="630"/>
                  </a:cubicBezTo>
                  <a:cubicBezTo>
                    <a:pt x="1208" y="268"/>
                    <a:pt x="982" y="23"/>
                    <a:pt x="621" y="2"/>
                  </a:cubicBezTo>
                  <a:cubicBezTo>
                    <a:pt x="608" y="1"/>
                    <a:pt x="595" y="1"/>
                    <a:pt x="58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54" name="Google Shape;1454;p1"/>
            <p:cNvSpPr/>
            <p:nvPr/>
          </p:nvSpPr>
          <p:spPr>
            <a:xfrm>
              <a:off x="8665454" y="506620"/>
              <a:ext cx="46633" cy="45601"/>
            </a:xfrm>
            <a:custGeom>
              <a:rect b="b" l="l" r="r" t="t"/>
              <a:pathLst>
                <a:path extrusionOk="0" h="1149" w="1175">
                  <a:moveTo>
                    <a:pt x="579" y="0"/>
                  </a:moveTo>
                  <a:cubicBezTo>
                    <a:pt x="255" y="0"/>
                    <a:pt x="40" y="219"/>
                    <a:pt x="20" y="557"/>
                  </a:cubicBezTo>
                  <a:cubicBezTo>
                    <a:pt x="1" y="885"/>
                    <a:pt x="219" y="1118"/>
                    <a:pt x="537" y="1145"/>
                  </a:cubicBezTo>
                  <a:cubicBezTo>
                    <a:pt x="559" y="1147"/>
                    <a:pt x="581" y="1148"/>
                    <a:pt x="603" y="1148"/>
                  </a:cubicBezTo>
                  <a:cubicBezTo>
                    <a:pt x="925" y="1148"/>
                    <a:pt x="1115" y="925"/>
                    <a:pt x="1174" y="590"/>
                  </a:cubicBezTo>
                  <a:cubicBezTo>
                    <a:pt x="1144" y="259"/>
                    <a:pt x="963" y="28"/>
                    <a:pt x="648" y="4"/>
                  </a:cubicBezTo>
                  <a:cubicBezTo>
                    <a:pt x="625" y="1"/>
                    <a:pt x="601" y="0"/>
                    <a:pt x="57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55" name="Google Shape;1455;p1"/>
            <p:cNvSpPr/>
            <p:nvPr/>
          </p:nvSpPr>
          <p:spPr>
            <a:xfrm>
              <a:off x="6272881" y="384102"/>
              <a:ext cx="39807" cy="38656"/>
            </a:xfrm>
            <a:custGeom>
              <a:rect b="b" l="l" r="r" t="t"/>
              <a:pathLst>
                <a:path extrusionOk="0" h="974" w="1003">
                  <a:moveTo>
                    <a:pt x="501" y="1"/>
                  </a:moveTo>
                  <a:cubicBezTo>
                    <a:pt x="500" y="1"/>
                    <a:pt x="499" y="1"/>
                    <a:pt x="498" y="1"/>
                  </a:cubicBezTo>
                  <a:cubicBezTo>
                    <a:pt x="181" y="5"/>
                    <a:pt x="0" y="181"/>
                    <a:pt x="11" y="496"/>
                  </a:cubicBezTo>
                  <a:cubicBezTo>
                    <a:pt x="15" y="814"/>
                    <a:pt x="214" y="962"/>
                    <a:pt x="576" y="973"/>
                  </a:cubicBezTo>
                  <a:cubicBezTo>
                    <a:pt x="816" y="905"/>
                    <a:pt x="1002" y="746"/>
                    <a:pt x="973" y="428"/>
                  </a:cubicBezTo>
                  <a:cubicBezTo>
                    <a:pt x="944" y="159"/>
                    <a:pt x="775" y="1"/>
                    <a:pt x="50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56" name="Google Shape;1456;p1"/>
            <p:cNvSpPr/>
            <p:nvPr/>
          </p:nvSpPr>
          <p:spPr>
            <a:xfrm>
              <a:off x="6020383" y="383824"/>
              <a:ext cx="39092" cy="38576"/>
            </a:xfrm>
            <a:custGeom>
              <a:rect b="b" l="l" r="r" t="t"/>
              <a:pathLst>
                <a:path extrusionOk="0" h="972" w="985">
                  <a:moveTo>
                    <a:pt x="489" y="0"/>
                  </a:moveTo>
                  <a:cubicBezTo>
                    <a:pt x="180" y="31"/>
                    <a:pt x="1" y="197"/>
                    <a:pt x="15" y="515"/>
                  </a:cubicBezTo>
                  <a:cubicBezTo>
                    <a:pt x="25" y="790"/>
                    <a:pt x="186" y="959"/>
                    <a:pt x="460" y="970"/>
                  </a:cubicBezTo>
                  <a:cubicBezTo>
                    <a:pt x="473" y="971"/>
                    <a:pt x="485" y="971"/>
                    <a:pt x="497" y="971"/>
                  </a:cubicBezTo>
                  <a:cubicBezTo>
                    <a:pt x="789" y="971"/>
                    <a:pt x="965" y="806"/>
                    <a:pt x="976" y="505"/>
                  </a:cubicBezTo>
                  <a:cubicBezTo>
                    <a:pt x="985" y="188"/>
                    <a:pt x="798" y="28"/>
                    <a:pt x="48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57" name="Google Shape;1457;p1"/>
            <p:cNvSpPr/>
            <p:nvPr/>
          </p:nvSpPr>
          <p:spPr>
            <a:xfrm>
              <a:off x="6524902" y="384102"/>
              <a:ext cx="39092" cy="38219"/>
            </a:xfrm>
            <a:custGeom>
              <a:rect b="b" l="l" r="r" t="t"/>
              <a:pathLst>
                <a:path extrusionOk="0" h="963" w="985">
                  <a:moveTo>
                    <a:pt x="502" y="0"/>
                  </a:moveTo>
                  <a:cubicBezTo>
                    <a:pt x="492" y="0"/>
                    <a:pt x="481" y="0"/>
                    <a:pt x="470" y="1"/>
                  </a:cubicBezTo>
                  <a:cubicBezTo>
                    <a:pt x="196" y="12"/>
                    <a:pt x="28" y="173"/>
                    <a:pt x="15" y="447"/>
                  </a:cubicBezTo>
                  <a:cubicBezTo>
                    <a:pt x="1" y="759"/>
                    <a:pt x="167" y="952"/>
                    <a:pt x="482" y="962"/>
                  </a:cubicBezTo>
                  <a:cubicBezTo>
                    <a:pt x="489" y="962"/>
                    <a:pt x="496" y="962"/>
                    <a:pt x="503" y="962"/>
                  </a:cubicBezTo>
                  <a:cubicBezTo>
                    <a:pt x="804" y="962"/>
                    <a:pt x="960" y="778"/>
                    <a:pt x="985" y="476"/>
                  </a:cubicBezTo>
                  <a:cubicBezTo>
                    <a:pt x="953" y="177"/>
                    <a:pt x="798" y="0"/>
                    <a:pt x="50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58" name="Google Shape;1458;p1"/>
            <p:cNvSpPr/>
            <p:nvPr/>
          </p:nvSpPr>
          <p:spPr>
            <a:xfrm>
              <a:off x="6776645" y="383983"/>
              <a:ext cx="39648" cy="38378"/>
            </a:xfrm>
            <a:custGeom>
              <a:rect b="b" l="l" r="r" t="t"/>
              <a:pathLst>
                <a:path extrusionOk="0" h="967" w="999">
                  <a:moveTo>
                    <a:pt x="499" y="1"/>
                  </a:moveTo>
                  <a:cubicBezTo>
                    <a:pt x="225" y="1"/>
                    <a:pt x="54" y="159"/>
                    <a:pt x="30" y="429"/>
                  </a:cubicBezTo>
                  <a:cubicBezTo>
                    <a:pt x="1" y="738"/>
                    <a:pt x="160" y="942"/>
                    <a:pt x="473" y="965"/>
                  </a:cubicBezTo>
                  <a:cubicBezTo>
                    <a:pt x="492" y="966"/>
                    <a:pt x="509" y="967"/>
                    <a:pt x="527" y="967"/>
                  </a:cubicBezTo>
                  <a:cubicBezTo>
                    <a:pt x="806" y="967"/>
                    <a:pt x="960" y="792"/>
                    <a:pt x="998" y="499"/>
                  </a:cubicBezTo>
                  <a:cubicBezTo>
                    <a:pt x="976" y="190"/>
                    <a:pt x="820" y="4"/>
                    <a:pt x="507" y="1"/>
                  </a:cubicBezTo>
                  <a:cubicBezTo>
                    <a:pt x="504" y="1"/>
                    <a:pt x="502" y="1"/>
                    <a:pt x="49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59" name="Google Shape;1459;p1"/>
            <p:cNvSpPr/>
            <p:nvPr/>
          </p:nvSpPr>
          <p:spPr>
            <a:xfrm>
              <a:off x="7029857" y="383546"/>
              <a:ext cx="39370" cy="38854"/>
            </a:xfrm>
            <a:custGeom>
              <a:rect b="b" l="l" r="r" t="t"/>
              <a:pathLst>
                <a:path extrusionOk="0" h="979" w="992">
                  <a:moveTo>
                    <a:pt x="464" y="0"/>
                  </a:moveTo>
                  <a:cubicBezTo>
                    <a:pt x="212" y="38"/>
                    <a:pt x="7" y="166"/>
                    <a:pt x="3" y="492"/>
                  </a:cubicBezTo>
                  <a:cubicBezTo>
                    <a:pt x="0" y="768"/>
                    <a:pt x="155" y="945"/>
                    <a:pt x="422" y="974"/>
                  </a:cubicBezTo>
                  <a:cubicBezTo>
                    <a:pt x="448" y="977"/>
                    <a:pt x="474" y="978"/>
                    <a:pt x="499" y="978"/>
                  </a:cubicBezTo>
                  <a:cubicBezTo>
                    <a:pt x="762" y="978"/>
                    <a:pt x="939" y="826"/>
                    <a:pt x="964" y="539"/>
                  </a:cubicBezTo>
                  <a:cubicBezTo>
                    <a:pt x="991" y="226"/>
                    <a:pt x="818" y="51"/>
                    <a:pt x="46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60" name="Google Shape;1460;p1"/>
            <p:cNvSpPr/>
            <p:nvPr/>
          </p:nvSpPr>
          <p:spPr>
            <a:xfrm>
              <a:off x="7281997" y="384102"/>
              <a:ext cx="39846" cy="38656"/>
            </a:xfrm>
            <a:custGeom>
              <a:rect b="b" l="l" r="r" t="t"/>
              <a:pathLst>
                <a:path extrusionOk="0" h="974" w="1004">
                  <a:moveTo>
                    <a:pt x="500" y="1"/>
                  </a:moveTo>
                  <a:cubicBezTo>
                    <a:pt x="498" y="1"/>
                    <a:pt x="497" y="1"/>
                    <a:pt x="496" y="1"/>
                  </a:cubicBezTo>
                  <a:cubicBezTo>
                    <a:pt x="181" y="5"/>
                    <a:pt x="0" y="181"/>
                    <a:pt x="9" y="496"/>
                  </a:cubicBezTo>
                  <a:cubicBezTo>
                    <a:pt x="15" y="814"/>
                    <a:pt x="213" y="962"/>
                    <a:pt x="574" y="973"/>
                  </a:cubicBezTo>
                  <a:cubicBezTo>
                    <a:pt x="815" y="905"/>
                    <a:pt x="1003" y="746"/>
                    <a:pt x="971" y="428"/>
                  </a:cubicBezTo>
                  <a:cubicBezTo>
                    <a:pt x="943" y="159"/>
                    <a:pt x="775" y="1"/>
                    <a:pt x="50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61" name="Google Shape;1461;p1"/>
            <p:cNvSpPr/>
            <p:nvPr/>
          </p:nvSpPr>
          <p:spPr>
            <a:xfrm>
              <a:off x="7534058" y="383546"/>
              <a:ext cx="39965" cy="38894"/>
            </a:xfrm>
            <a:custGeom>
              <a:rect b="b" l="l" r="r" t="t"/>
              <a:pathLst>
                <a:path extrusionOk="0" h="980" w="1007">
                  <a:moveTo>
                    <a:pt x="491" y="0"/>
                  </a:moveTo>
                  <a:cubicBezTo>
                    <a:pt x="231" y="28"/>
                    <a:pt x="26" y="158"/>
                    <a:pt x="11" y="479"/>
                  </a:cubicBezTo>
                  <a:cubicBezTo>
                    <a:pt x="1" y="756"/>
                    <a:pt x="148" y="937"/>
                    <a:pt x="420" y="973"/>
                  </a:cubicBezTo>
                  <a:cubicBezTo>
                    <a:pt x="452" y="977"/>
                    <a:pt x="484" y="979"/>
                    <a:pt x="514" y="979"/>
                  </a:cubicBezTo>
                  <a:cubicBezTo>
                    <a:pt x="768" y="979"/>
                    <a:pt x="942" y="828"/>
                    <a:pt x="972" y="549"/>
                  </a:cubicBezTo>
                  <a:cubicBezTo>
                    <a:pt x="1007" y="240"/>
                    <a:pt x="839" y="58"/>
                    <a:pt x="49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62" name="Google Shape;1462;p1"/>
            <p:cNvSpPr/>
            <p:nvPr/>
          </p:nvSpPr>
          <p:spPr>
            <a:xfrm>
              <a:off x="7786555" y="383824"/>
              <a:ext cx="39529" cy="38656"/>
            </a:xfrm>
            <a:custGeom>
              <a:rect b="b" l="l" r="r" t="t"/>
              <a:pathLst>
                <a:path extrusionOk="0" h="974" w="996">
                  <a:moveTo>
                    <a:pt x="512" y="0"/>
                  </a:moveTo>
                  <a:cubicBezTo>
                    <a:pt x="202" y="15"/>
                    <a:pt x="14" y="167"/>
                    <a:pt x="8" y="486"/>
                  </a:cubicBezTo>
                  <a:cubicBezTo>
                    <a:pt x="1" y="764"/>
                    <a:pt x="160" y="940"/>
                    <a:pt x="427" y="969"/>
                  </a:cubicBezTo>
                  <a:cubicBezTo>
                    <a:pt x="454" y="972"/>
                    <a:pt x="481" y="973"/>
                    <a:pt x="507" y="973"/>
                  </a:cubicBezTo>
                  <a:cubicBezTo>
                    <a:pt x="769" y="973"/>
                    <a:pt x="945" y="819"/>
                    <a:pt x="969" y="534"/>
                  </a:cubicBezTo>
                  <a:cubicBezTo>
                    <a:pt x="995" y="219"/>
                    <a:pt x="822" y="45"/>
                    <a:pt x="51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63" name="Google Shape;1463;p1"/>
            <p:cNvSpPr/>
            <p:nvPr/>
          </p:nvSpPr>
          <p:spPr>
            <a:xfrm>
              <a:off x="8038656" y="383824"/>
              <a:ext cx="38973" cy="38576"/>
            </a:xfrm>
            <a:custGeom>
              <a:rect b="b" l="l" r="r" t="t"/>
              <a:pathLst>
                <a:path extrusionOk="0" h="972" w="982">
                  <a:moveTo>
                    <a:pt x="488" y="0"/>
                  </a:moveTo>
                  <a:cubicBezTo>
                    <a:pt x="178" y="31"/>
                    <a:pt x="1" y="197"/>
                    <a:pt x="12" y="515"/>
                  </a:cubicBezTo>
                  <a:cubicBezTo>
                    <a:pt x="22" y="790"/>
                    <a:pt x="184" y="959"/>
                    <a:pt x="459" y="970"/>
                  </a:cubicBezTo>
                  <a:cubicBezTo>
                    <a:pt x="471" y="971"/>
                    <a:pt x="484" y="971"/>
                    <a:pt x="496" y="971"/>
                  </a:cubicBezTo>
                  <a:cubicBezTo>
                    <a:pt x="786" y="971"/>
                    <a:pt x="962" y="806"/>
                    <a:pt x="973" y="505"/>
                  </a:cubicBezTo>
                  <a:cubicBezTo>
                    <a:pt x="982" y="188"/>
                    <a:pt x="795" y="28"/>
                    <a:pt x="48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64" name="Google Shape;1464;p1"/>
            <p:cNvSpPr/>
            <p:nvPr/>
          </p:nvSpPr>
          <p:spPr>
            <a:xfrm>
              <a:off x="8290479" y="384062"/>
              <a:ext cx="39410" cy="38259"/>
            </a:xfrm>
            <a:custGeom>
              <a:rect b="b" l="l" r="r" t="t"/>
              <a:pathLst>
                <a:path extrusionOk="0" h="964" w="993">
                  <a:moveTo>
                    <a:pt x="502" y="0"/>
                  </a:moveTo>
                  <a:cubicBezTo>
                    <a:pt x="497" y="0"/>
                    <a:pt x="492" y="0"/>
                    <a:pt x="487" y="0"/>
                  </a:cubicBezTo>
                  <a:cubicBezTo>
                    <a:pt x="212" y="6"/>
                    <a:pt x="42" y="166"/>
                    <a:pt x="22" y="440"/>
                  </a:cubicBezTo>
                  <a:cubicBezTo>
                    <a:pt x="0" y="749"/>
                    <a:pt x="165" y="948"/>
                    <a:pt x="480" y="963"/>
                  </a:cubicBezTo>
                  <a:cubicBezTo>
                    <a:pt x="491" y="963"/>
                    <a:pt x="503" y="964"/>
                    <a:pt x="514" y="964"/>
                  </a:cubicBezTo>
                  <a:cubicBezTo>
                    <a:pt x="806" y="964"/>
                    <a:pt x="961" y="784"/>
                    <a:pt x="993" y="484"/>
                  </a:cubicBezTo>
                  <a:cubicBezTo>
                    <a:pt x="966" y="181"/>
                    <a:pt x="811" y="0"/>
                    <a:pt x="50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65" name="Google Shape;1465;p1"/>
            <p:cNvSpPr/>
            <p:nvPr/>
          </p:nvSpPr>
          <p:spPr>
            <a:xfrm>
              <a:off x="8542539" y="383983"/>
              <a:ext cx="39608" cy="38378"/>
            </a:xfrm>
            <a:custGeom>
              <a:rect b="b" l="l" r="r" t="t"/>
              <a:pathLst>
                <a:path extrusionOk="0" h="967" w="998">
                  <a:moveTo>
                    <a:pt x="499" y="1"/>
                  </a:moveTo>
                  <a:cubicBezTo>
                    <a:pt x="226" y="1"/>
                    <a:pt x="55" y="159"/>
                    <a:pt x="30" y="429"/>
                  </a:cubicBezTo>
                  <a:cubicBezTo>
                    <a:pt x="1" y="738"/>
                    <a:pt x="160" y="942"/>
                    <a:pt x="475" y="965"/>
                  </a:cubicBezTo>
                  <a:cubicBezTo>
                    <a:pt x="493" y="966"/>
                    <a:pt x="511" y="967"/>
                    <a:pt x="528" y="967"/>
                  </a:cubicBezTo>
                  <a:cubicBezTo>
                    <a:pt x="807" y="967"/>
                    <a:pt x="961" y="792"/>
                    <a:pt x="998" y="499"/>
                  </a:cubicBezTo>
                  <a:cubicBezTo>
                    <a:pt x="976" y="190"/>
                    <a:pt x="823" y="4"/>
                    <a:pt x="507" y="1"/>
                  </a:cubicBezTo>
                  <a:cubicBezTo>
                    <a:pt x="504" y="1"/>
                    <a:pt x="502" y="1"/>
                    <a:pt x="49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66" name="Google Shape;1466;p1"/>
            <p:cNvSpPr/>
            <p:nvPr/>
          </p:nvSpPr>
          <p:spPr>
            <a:xfrm>
              <a:off x="8794918" y="383943"/>
              <a:ext cx="39568" cy="38616"/>
            </a:xfrm>
            <a:custGeom>
              <a:rect b="b" l="l" r="r" t="t"/>
              <a:pathLst>
                <a:path extrusionOk="0" h="973" w="997">
                  <a:moveTo>
                    <a:pt x="493" y="1"/>
                  </a:moveTo>
                  <a:cubicBezTo>
                    <a:pt x="230" y="1"/>
                    <a:pt x="53" y="153"/>
                    <a:pt x="28" y="440"/>
                  </a:cubicBezTo>
                  <a:cubicBezTo>
                    <a:pt x="1" y="755"/>
                    <a:pt x="174" y="928"/>
                    <a:pt x="483" y="973"/>
                  </a:cubicBezTo>
                  <a:cubicBezTo>
                    <a:pt x="794" y="957"/>
                    <a:pt x="981" y="807"/>
                    <a:pt x="989" y="487"/>
                  </a:cubicBezTo>
                  <a:cubicBezTo>
                    <a:pt x="996" y="211"/>
                    <a:pt x="842" y="34"/>
                    <a:pt x="570" y="5"/>
                  </a:cubicBezTo>
                  <a:cubicBezTo>
                    <a:pt x="544" y="2"/>
                    <a:pt x="518" y="1"/>
                    <a:pt x="49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67" name="Google Shape;1467;p1"/>
            <p:cNvSpPr/>
            <p:nvPr/>
          </p:nvSpPr>
          <p:spPr>
            <a:xfrm>
              <a:off x="5898500" y="262655"/>
              <a:ext cx="30678" cy="28853"/>
            </a:xfrm>
            <a:custGeom>
              <a:rect b="b" l="l" r="r" t="t"/>
              <a:pathLst>
                <a:path extrusionOk="0" h="727" w="773">
                  <a:moveTo>
                    <a:pt x="369" y="0"/>
                  </a:moveTo>
                  <a:cubicBezTo>
                    <a:pt x="176" y="0"/>
                    <a:pt x="49" y="113"/>
                    <a:pt x="28" y="309"/>
                  </a:cubicBezTo>
                  <a:cubicBezTo>
                    <a:pt x="1" y="550"/>
                    <a:pt x="116" y="702"/>
                    <a:pt x="363" y="727"/>
                  </a:cubicBezTo>
                  <a:cubicBezTo>
                    <a:pt x="365" y="727"/>
                    <a:pt x="366" y="727"/>
                    <a:pt x="368" y="727"/>
                  </a:cubicBezTo>
                  <a:cubicBezTo>
                    <a:pt x="586" y="727"/>
                    <a:pt x="725" y="624"/>
                    <a:pt x="746" y="416"/>
                  </a:cubicBezTo>
                  <a:cubicBezTo>
                    <a:pt x="772" y="176"/>
                    <a:pt x="657" y="16"/>
                    <a:pt x="401" y="1"/>
                  </a:cubicBezTo>
                  <a:cubicBezTo>
                    <a:pt x="390" y="0"/>
                    <a:pt x="379" y="0"/>
                    <a:pt x="36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68" name="Google Shape;1468;p1"/>
            <p:cNvSpPr/>
            <p:nvPr/>
          </p:nvSpPr>
          <p:spPr>
            <a:xfrm>
              <a:off x="6150601" y="262616"/>
              <a:ext cx="30956" cy="28893"/>
            </a:xfrm>
            <a:custGeom>
              <a:rect b="b" l="l" r="r" t="t"/>
              <a:pathLst>
                <a:path extrusionOk="0" h="728" w="780">
                  <a:moveTo>
                    <a:pt x="372" y="0"/>
                  </a:moveTo>
                  <a:cubicBezTo>
                    <a:pt x="188" y="0"/>
                    <a:pt x="58" y="106"/>
                    <a:pt x="32" y="300"/>
                  </a:cubicBezTo>
                  <a:cubicBezTo>
                    <a:pt x="0" y="540"/>
                    <a:pt x="116" y="696"/>
                    <a:pt x="367" y="728"/>
                  </a:cubicBezTo>
                  <a:cubicBezTo>
                    <a:pt x="372" y="728"/>
                    <a:pt x="376" y="728"/>
                    <a:pt x="381" y="728"/>
                  </a:cubicBezTo>
                  <a:cubicBezTo>
                    <a:pt x="585" y="728"/>
                    <a:pt x="725" y="631"/>
                    <a:pt x="750" y="424"/>
                  </a:cubicBezTo>
                  <a:cubicBezTo>
                    <a:pt x="779" y="186"/>
                    <a:pt x="671" y="24"/>
                    <a:pt x="415" y="2"/>
                  </a:cubicBezTo>
                  <a:cubicBezTo>
                    <a:pt x="401" y="1"/>
                    <a:pt x="386" y="0"/>
                    <a:pt x="37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69" name="Google Shape;1469;p1"/>
            <p:cNvSpPr/>
            <p:nvPr/>
          </p:nvSpPr>
          <p:spPr>
            <a:xfrm>
              <a:off x="6403138" y="262536"/>
              <a:ext cx="30043" cy="29012"/>
            </a:xfrm>
            <a:custGeom>
              <a:rect b="b" l="l" r="r" t="t"/>
              <a:pathLst>
                <a:path extrusionOk="0" h="731" w="757">
                  <a:moveTo>
                    <a:pt x="398" y="0"/>
                  </a:moveTo>
                  <a:cubicBezTo>
                    <a:pt x="371" y="0"/>
                    <a:pt x="342" y="3"/>
                    <a:pt x="313" y="7"/>
                  </a:cubicBezTo>
                  <a:cubicBezTo>
                    <a:pt x="106" y="40"/>
                    <a:pt x="1" y="192"/>
                    <a:pt x="24" y="399"/>
                  </a:cubicBezTo>
                  <a:cubicBezTo>
                    <a:pt x="45" y="620"/>
                    <a:pt x="176" y="731"/>
                    <a:pt x="368" y="731"/>
                  </a:cubicBezTo>
                  <a:cubicBezTo>
                    <a:pt x="396" y="731"/>
                    <a:pt x="425" y="728"/>
                    <a:pt x="454" y="724"/>
                  </a:cubicBezTo>
                  <a:cubicBezTo>
                    <a:pt x="664" y="692"/>
                    <a:pt x="756" y="540"/>
                    <a:pt x="749" y="332"/>
                  </a:cubicBezTo>
                  <a:cubicBezTo>
                    <a:pt x="716" y="112"/>
                    <a:pt x="590" y="0"/>
                    <a:pt x="39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70" name="Google Shape;1470;p1"/>
            <p:cNvSpPr/>
            <p:nvPr/>
          </p:nvSpPr>
          <p:spPr>
            <a:xfrm>
              <a:off x="6655873" y="262536"/>
              <a:ext cx="29329" cy="28853"/>
            </a:xfrm>
            <a:custGeom>
              <a:rect b="b" l="l" r="r" t="t"/>
              <a:pathLst>
                <a:path extrusionOk="0" h="727" w="739">
                  <a:moveTo>
                    <a:pt x="364" y="1"/>
                  </a:moveTo>
                  <a:cubicBezTo>
                    <a:pt x="160" y="1"/>
                    <a:pt x="25" y="117"/>
                    <a:pt x="12" y="348"/>
                  </a:cubicBezTo>
                  <a:cubicBezTo>
                    <a:pt x="0" y="561"/>
                    <a:pt x="113" y="701"/>
                    <a:pt x="321" y="722"/>
                  </a:cubicBezTo>
                  <a:cubicBezTo>
                    <a:pt x="343" y="725"/>
                    <a:pt x="365" y="726"/>
                    <a:pt x="386" y="726"/>
                  </a:cubicBezTo>
                  <a:cubicBezTo>
                    <a:pt x="588" y="726"/>
                    <a:pt x="715" y="611"/>
                    <a:pt x="739" y="387"/>
                  </a:cubicBezTo>
                  <a:cubicBezTo>
                    <a:pt x="739" y="167"/>
                    <a:pt x="636" y="27"/>
                    <a:pt x="428" y="4"/>
                  </a:cubicBezTo>
                  <a:cubicBezTo>
                    <a:pt x="406" y="2"/>
                    <a:pt x="385" y="1"/>
                    <a:pt x="36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71" name="Google Shape;1471;p1"/>
            <p:cNvSpPr/>
            <p:nvPr/>
          </p:nvSpPr>
          <p:spPr>
            <a:xfrm>
              <a:off x="6907260" y="262536"/>
              <a:ext cx="31432" cy="29012"/>
            </a:xfrm>
            <a:custGeom>
              <a:rect b="b" l="l" r="r" t="t"/>
              <a:pathLst>
                <a:path extrusionOk="0" h="731" w="792">
                  <a:moveTo>
                    <a:pt x="384" y="1"/>
                  </a:moveTo>
                  <a:cubicBezTo>
                    <a:pt x="377" y="1"/>
                    <a:pt x="369" y="1"/>
                    <a:pt x="362" y="1"/>
                  </a:cubicBezTo>
                  <a:cubicBezTo>
                    <a:pt x="109" y="40"/>
                    <a:pt x="1" y="201"/>
                    <a:pt x="37" y="439"/>
                  </a:cubicBezTo>
                  <a:cubicBezTo>
                    <a:pt x="67" y="627"/>
                    <a:pt x="196" y="731"/>
                    <a:pt x="377" y="731"/>
                  </a:cubicBezTo>
                  <a:cubicBezTo>
                    <a:pt x="394" y="731"/>
                    <a:pt x="412" y="730"/>
                    <a:pt x="430" y="728"/>
                  </a:cubicBezTo>
                  <a:cubicBezTo>
                    <a:pt x="683" y="702"/>
                    <a:pt x="791" y="535"/>
                    <a:pt x="755" y="296"/>
                  </a:cubicBezTo>
                  <a:cubicBezTo>
                    <a:pt x="723" y="94"/>
                    <a:pt x="581" y="1"/>
                    <a:pt x="38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72" name="Google Shape;1472;p1"/>
            <p:cNvSpPr/>
            <p:nvPr/>
          </p:nvSpPr>
          <p:spPr>
            <a:xfrm>
              <a:off x="7159638" y="262576"/>
              <a:ext cx="30996" cy="28893"/>
            </a:xfrm>
            <a:custGeom>
              <a:rect b="b" l="l" r="r" t="t"/>
              <a:pathLst>
                <a:path extrusionOk="0" h="728" w="781">
                  <a:moveTo>
                    <a:pt x="345" y="0"/>
                  </a:moveTo>
                  <a:cubicBezTo>
                    <a:pt x="341" y="0"/>
                    <a:pt x="338" y="0"/>
                    <a:pt x="334" y="0"/>
                  </a:cubicBezTo>
                  <a:cubicBezTo>
                    <a:pt x="123" y="39"/>
                    <a:pt x="1" y="185"/>
                    <a:pt x="34" y="427"/>
                  </a:cubicBezTo>
                  <a:cubicBezTo>
                    <a:pt x="59" y="622"/>
                    <a:pt x="187" y="727"/>
                    <a:pt x="376" y="727"/>
                  </a:cubicBezTo>
                  <a:cubicBezTo>
                    <a:pt x="389" y="727"/>
                    <a:pt x="403" y="727"/>
                    <a:pt x="417" y="726"/>
                  </a:cubicBezTo>
                  <a:cubicBezTo>
                    <a:pt x="671" y="706"/>
                    <a:pt x="781" y="541"/>
                    <a:pt x="752" y="302"/>
                  </a:cubicBezTo>
                  <a:cubicBezTo>
                    <a:pt x="728" y="97"/>
                    <a:pt x="583" y="0"/>
                    <a:pt x="34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73" name="Google Shape;1473;p1"/>
            <p:cNvSpPr/>
            <p:nvPr/>
          </p:nvSpPr>
          <p:spPr>
            <a:xfrm>
              <a:off x="7411977" y="262576"/>
              <a:ext cx="30996" cy="28893"/>
            </a:xfrm>
            <a:custGeom>
              <a:rect b="b" l="l" r="r" t="t"/>
              <a:pathLst>
                <a:path extrusionOk="0" h="728" w="781">
                  <a:moveTo>
                    <a:pt x="344" y="0"/>
                  </a:moveTo>
                  <a:cubicBezTo>
                    <a:pt x="341" y="0"/>
                    <a:pt x="337" y="0"/>
                    <a:pt x="334" y="0"/>
                  </a:cubicBezTo>
                  <a:cubicBezTo>
                    <a:pt x="123" y="39"/>
                    <a:pt x="0" y="185"/>
                    <a:pt x="33" y="427"/>
                  </a:cubicBezTo>
                  <a:cubicBezTo>
                    <a:pt x="58" y="622"/>
                    <a:pt x="185" y="727"/>
                    <a:pt x="375" y="727"/>
                  </a:cubicBezTo>
                  <a:cubicBezTo>
                    <a:pt x="389" y="727"/>
                    <a:pt x="402" y="727"/>
                    <a:pt x="416" y="726"/>
                  </a:cubicBezTo>
                  <a:cubicBezTo>
                    <a:pt x="671" y="706"/>
                    <a:pt x="780" y="541"/>
                    <a:pt x="752" y="302"/>
                  </a:cubicBezTo>
                  <a:cubicBezTo>
                    <a:pt x="726" y="97"/>
                    <a:pt x="582" y="0"/>
                    <a:pt x="34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74" name="Google Shape;1474;p1"/>
            <p:cNvSpPr/>
            <p:nvPr/>
          </p:nvSpPr>
          <p:spPr>
            <a:xfrm>
              <a:off x="7664871" y="262616"/>
              <a:ext cx="29607" cy="28972"/>
            </a:xfrm>
            <a:custGeom>
              <a:rect b="b" l="l" r="r" t="t"/>
              <a:pathLst>
                <a:path extrusionOk="0" h="730" w="746">
                  <a:moveTo>
                    <a:pt x="369" y="1"/>
                  </a:moveTo>
                  <a:cubicBezTo>
                    <a:pt x="168" y="1"/>
                    <a:pt x="35" y="112"/>
                    <a:pt x="16" y="342"/>
                  </a:cubicBezTo>
                  <a:cubicBezTo>
                    <a:pt x="0" y="548"/>
                    <a:pt x="107" y="697"/>
                    <a:pt x="314" y="725"/>
                  </a:cubicBezTo>
                  <a:cubicBezTo>
                    <a:pt x="339" y="728"/>
                    <a:pt x="363" y="730"/>
                    <a:pt x="386" y="730"/>
                  </a:cubicBezTo>
                  <a:cubicBezTo>
                    <a:pt x="586" y="730"/>
                    <a:pt x="713" y="611"/>
                    <a:pt x="746" y="356"/>
                  </a:cubicBezTo>
                  <a:cubicBezTo>
                    <a:pt x="736" y="184"/>
                    <a:pt x="652" y="31"/>
                    <a:pt x="439" y="5"/>
                  </a:cubicBezTo>
                  <a:cubicBezTo>
                    <a:pt x="415" y="2"/>
                    <a:pt x="392" y="1"/>
                    <a:pt x="36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75" name="Google Shape;1475;p1"/>
            <p:cNvSpPr/>
            <p:nvPr/>
          </p:nvSpPr>
          <p:spPr>
            <a:xfrm>
              <a:off x="7916773" y="262497"/>
              <a:ext cx="30440" cy="28972"/>
            </a:xfrm>
            <a:custGeom>
              <a:rect b="b" l="l" r="r" t="t"/>
              <a:pathLst>
                <a:path extrusionOk="0" h="730" w="767">
                  <a:moveTo>
                    <a:pt x="328" y="1"/>
                  </a:moveTo>
                  <a:cubicBezTo>
                    <a:pt x="138" y="34"/>
                    <a:pt x="0" y="164"/>
                    <a:pt x="25" y="411"/>
                  </a:cubicBezTo>
                  <a:cubicBezTo>
                    <a:pt x="46" y="614"/>
                    <a:pt x="168" y="730"/>
                    <a:pt x="369" y="730"/>
                  </a:cubicBezTo>
                  <a:cubicBezTo>
                    <a:pt x="376" y="730"/>
                    <a:pt x="383" y="730"/>
                    <a:pt x="391" y="729"/>
                  </a:cubicBezTo>
                  <a:cubicBezTo>
                    <a:pt x="648" y="718"/>
                    <a:pt x="766" y="564"/>
                    <a:pt x="745" y="323"/>
                  </a:cubicBezTo>
                  <a:cubicBezTo>
                    <a:pt x="727" y="114"/>
                    <a:pt x="592" y="5"/>
                    <a:pt x="32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76" name="Google Shape;1476;p1"/>
            <p:cNvSpPr/>
            <p:nvPr/>
          </p:nvSpPr>
          <p:spPr>
            <a:xfrm>
              <a:off x="8169389" y="262576"/>
              <a:ext cx="29527" cy="28893"/>
            </a:xfrm>
            <a:custGeom>
              <a:rect b="b" l="l" r="r" t="t"/>
              <a:pathLst>
                <a:path extrusionOk="0" h="728" w="744">
                  <a:moveTo>
                    <a:pt x="386" y="0"/>
                  </a:moveTo>
                  <a:cubicBezTo>
                    <a:pt x="363" y="0"/>
                    <a:pt x="340" y="2"/>
                    <a:pt x="315" y="5"/>
                  </a:cubicBezTo>
                  <a:cubicBezTo>
                    <a:pt x="106" y="32"/>
                    <a:pt x="0" y="177"/>
                    <a:pt x="16" y="388"/>
                  </a:cubicBezTo>
                  <a:cubicBezTo>
                    <a:pt x="34" y="615"/>
                    <a:pt x="168" y="727"/>
                    <a:pt x="368" y="727"/>
                  </a:cubicBezTo>
                  <a:cubicBezTo>
                    <a:pt x="391" y="727"/>
                    <a:pt x="415" y="726"/>
                    <a:pt x="440" y="723"/>
                  </a:cubicBezTo>
                  <a:cubicBezTo>
                    <a:pt x="648" y="698"/>
                    <a:pt x="743" y="552"/>
                    <a:pt x="742" y="340"/>
                  </a:cubicBezTo>
                  <a:cubicBezTo>
                    <a:pt x="712" y="115"/>
                    <a:pt x="586" y="0"/>
                    <a:pt x="38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77" name="Google Shape;1477;p1"/>
            <p:cNvSpPr/>
            <p:nvPr/>
          </p:nvSpPr>
          <p:spPr>
            <a:xfrm>
              <a:off x="8421926" y="262576"/>
              <a:ext cx="29964" cy="29051"/>
            </a:xfrm>
            <a:custGeom>
              <a:rect b="b" l="l" r="r" t="t"/>
              <a:pathLst>
                <a:path extrusionOk="0" h="732" w="755">
                  <a:moveTo>
                    <a:pt x="387" y="1"/>
                  </a:moveTo>
                  <a:cubicBezTo>
                    <a:pt x="360" y="1"/>
                    <a:pt x="331" y="3"/>
                    <a:pt x="301" y="7"/>
                  </a:cubicBezTo>
                  <a:cubicBezTo>
                    <a:pt x="92" y="41"/>
                    <a:pt x="0" y="192"/>
                    <a:pt x="8" y="401"/>
                  </a:cubicBezTo>
                  <a:cubicBezTo>
                    <a:pt x="41" y="621"/>
                    <a:pt x="169" y="732"/>
                    <a:pt x="363" y="732"/>
                  </a:cubicBezTo>
                  <a:cubicBezTo>
                    <a:pt x="389" y="732"/>
                    <a:pt x="416" y="730"/>
                    <a:pt x="444" y="726"/>
                  </a:cubicBezTo>
                  <a:cubicBezTo>
                    <a:pt x="651" y="693"/>
                    <a:pt x="755" y="541"/>
                    <a:pt x="733" y="333"/>
                  </a:cubicBezTo>
                  <a:cubicBezTo>
                    <a:pt x="712" y="111"/>
                    <a:pt x="580" y="1"/>
                    <a:pt x="38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478" name="Google Shape;1478;p1"/>
            <p:cNvSpPr/>
            <p:nvPr/>
          </p:nvSpPr>
          <p:spPr>
            <a:xfrm>
              <a:off x="8673313" y="262616"/>
              <a:ext cx="30956" cy="28893"/>
            </a:xfrm>
            <a:custGeom>
              <a:rect b="b" l="l" r="r" t="t"/>
              <a:pathLst>
                <a:path extrusionOk="0" h="728" w="780">
                  <a:moveTo>
                    <a:pt x="374" y="0"/>
                  </a:moveTo>
                  <a:cubicBezTo>
                    <a:pt x="189" y="0"/>
                    <a:pt x="60" y="106"/>
                    <a:pt x="34" y="300"/>
                  </a:cubicBezTo>
                  <a:cubicBezTo>
                    <a:pt x="1" y="540"/>
                    <a:pt x="116" y="696"/>
                    <a:pt x="368" y="728"/>
                  </a:cubicBezTo>
                  <a:cubicBezTo>
                    <a:pt x="372" y="728"/>
                    <a:pt x="377" y="728"/>
                    <a:pt x="381" y="728"/>
                  </a:cubicBezTo>
                  <a:cubicBezTo>
                    <a:pt x="584" y="728"/>
                    <a:pt x="727" y="631"/>
                    <a:pt x="751" y="424"/>
                  </a:cubicBezTo>
                  <a:cubicBezTo>
                    <a:pt x="780" y="186"/>
                    <a:pt x="671" y="24"/>
                    <a:pt x="417" y="2"/>
                  </a:cubicBezTo>
                  <a:cubicBezTo>
                    <a:pt x="402" y="1"/>
                    <a:pt x="388" y="0"/>
                    <a:pt x="37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cxnSp>
        <p:nvCxnSpPr>
          <p:cNvPr id="1479" name="Google Shape;1479;p1"/>
          <p:cNvCxnSpPr/>
          <p:nvPr/>
        </p:nvCxnSpPr>
        <p:spPr>
          <a:xfrm>
            <a:off x="11793960" y="3695700"/>
            <a:ext cx="0" cy="6019799"/>
          </a:xfrm>
          <a:prstGeom prst="straightConnector1">
            <a:avLst/>
          </a:prstGeom>
          <a:noFill/>
          <a:ln cap="flat" cmpd="sng" w="25400">
            <a:solidFill>
              <a:schemeClr val="dk2"/>
            </a:solidFill>
            <a:prstDash val="solid"/>
            <a:round/>
            <a:headEnd len="sm" w="sm" type="none"/>
            <a:tailEnd len="sm" w="sm" type="none"/>
          </a:ln>
          <a:effectLst>
            <a:outerShdw blurRad="40000" rotWithShape="0" dir="5400000" dist="20000">
              <a:srgbClr val="000000">
                <a:alpha val="37647"/>
              </a:srgbClr>
            </a:outerShdw>
          </a:effectLst>
        </p:spPr>
      </p:cxnSp>
      <p:grpSp>
        <p:nvGrpSpPr>
          <p:cNvPr id="1480" name="Google Shape;1480;p1"/>
          <p:cNvGrpSpPr/>
          <p:nvPr/>
        </p:nvGrpSpPr>
        <p:grpSpPr>
          <a:xfrm>
            <a:off x="10287000" y="8352532"/>
            <a:ext cx="1874444" cy="1519810"/>
            <a:chOff x="1905250" y="3251375"/>
            <a:chExt cx="1397900" cy="1133425"/>
          </a:xfrm>
        </p:grpSpPr>
        <p:sp>
          <p:nvSpPr>
            <p:cNvPr id="1481" name="Google Shape;1481;p1"/>
            <p:cNvSpPr/>
            <p:nvPr/>
          </p:nvSpPr>
          <p:spPr>
            <a:xfrm>
              <a:off x="1908250" y="3259150"/>
              <a:ext cx="1386625" cy="1117600"/>
            </a:xfrm>
            <a:custGeom>
              <a:rect b="b" l="l" r="r" t="t"/>
              <a:pathLst>
                <a:path extrusionOk="0" h="44704" w="55465">
                  <a:moveTo>
                    <a:pt x="44339" y="0"/>
                  </a:moveTo>
                  <a:cubicBezTo>
                    <a:pt x="41515" y="0"/>
                    <a:pt x="38589" y="862"/>
                    <a:pt x="36016" y="2093"/>
                  </a:cubicBezTo>
                  <a:cubicBezTo>
                    <a:pt x="31503" y="4253"/>
                    <a:pt x="27500" y="7473"/>
                    <a:pt x="24423" y="11419"/>
                  </a:cubicBezTo>
                  <a:cubicBezTo>
                    <a:pt x="21858" y="7299"/>
                    <a:pt x="17353" y="4264"/>
                    <a:pt x="12501" y="4121"/>
                  </a:cubicBezTo>
                  <a:cubicBezTo>
                    <a:pt x="12394" y="4118"/>
                    <a:pt x="12286" y="4117"/>
                    <a:pt x="12179" y="4117"/>
                  </a:cubicBezTo>
                  <a:cubicBezTo>
                    <a:pt x="7433" y="4117"/>
                    <a:pt x="2665" y="7190"/>
                    <a:pt x="1302" y="11736"/>
                  </a:cubicBezTo>
                  <a:cubicBezTo>
                    <a:pt x="0" y="16075"/>
                    <a:pt x="1793" y="20734"/>
                    <a:pt x="4128" y="24614"/>
                  </a:cubicBezTo>
                  <a:cubicBezTo>
                    <a:pt x="6979" y="29346"/>
                    <a:pt x="10695" y="33550"/>
                    <a:pt x="15027" y="36982"/>
                  </a:cubicBezTo>
                  <a:cubicBezTo>
                    <a:pt x="17220" y="38721"/>
                    <a:pt x="23191" y="44703"/>
                    <a:pt x="26169" y="44703"/>
                  </a:cubicBezTo>
                  <a:cubicBezTo>
                    <a:pt x="26215" y="44703"/>
                    <a:pt x="26260" y="44702"/>
                    <a:pt x="26304" y="44699"/>
                  </a:cubicBezTo>
                  <a:cubicBezTo>
                    <a:pt x="30337" y="44438"/>
                    <a:pt x="36854" y="38191"/>
                    <a:pt x="39951" y="35726"/>
                  </a:cubicBezTo>
                  <a:cubicBezTo>
                    <a:pt x="44207" y="32337"/>
                    <a:pt x="48123" y="28472"/>
                    <a:pt x="51143" y="23923"/>
                  </a:cubicBezTo>
                  <a:cubicBezTo>
                    <a:pt x="53472" y="20414"/>
                    <a:pt x="55277" y="16404"/>
                    <a:pt x="55371" y="12192"/>
                  </a:cubicBezTo>
                  <a:cubicBezTo>
                    <a:pt x="55464" y="7981"/>
                    <a:pt x="53585" y="3562"/>
                    <a:pt x="49951" y="1428"/>
                  </a:cubicBezTo>
                  <a:cubicBezTo>
                    <a:pt x="48233" y="420"/>
                    <a:pt x="46311" y="0"/>
                    <a:pt x="44339" y="0"/>
                  </a:cubicBezTo>
                  <a:close/>
                </a:path>
              </a:pathLst>
            </a:custGeom>
            <a:gradFill>
              <a:gsLst>
                <a:gs pos="0">
                  <a:schemeClr val="dk2"/>
                </a:gs>
                <a:gs pos="74000">
                  <a:schemeClr val="accent1"/>
                </a:gs>
                <a:gs pos="100000">
                  <a:schemeClr val="accent3"/>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82" name="Google Shape;1482;p1"/>
            <p:cNvSpPr/>
            <p:nvPr/>
          </p:nvSpPr>
          <p:spPr>
            <a:xfrm>
              <a:off x="1905250" y="3251375"/>
              <a:ext cx="1397900" cy="1133425"/>
            </a:xfrm>
            <a:custGeom>
              <a:rect b="b" l="l" r="r" t="t"/>
              <a:pathLst>
                <a:path extrusionOk="0" h="45337" w="55916">
                  <a:moveTo>
                    <a:pt x="44426" y="643"/>
                  </a:moveTo>
                  <a:cubicBezTo>
                    <a:pt x="46474" y="643"/>
                    <a:pt x="48339" y="1100"/>
                    <a:pt x="49906" y="2019"/>
                  </a:cubicBezTo>
                  <a:cubicBezTo>
                    <a:pt x="53200" y="3954"/>
                    <a:pt x="55267" y="8068"/>
                    <a:pt x="55167" y="12500"/>
                  </a:cubicBezTo>
                  <a:cubicBezTo>
                    <a:pt x="55086" y="16120"/>
                    <a:pt x="53680" y="20009"/>
                    <a:pt x="50991" y="24061"/>
                  </a:cubicBezTo>
                  <a:cubicBezTo>
                    <a:pt x="48272" y="28159"/>
                    <a:pt x="44632" y="31995"/>
                    <a:pt x="39869" y="35792"/>
                  </a:cubicBezTo>
                  <a:cubicBezTo>
                    <a:pt x="39295" y="36247"/>
                    <a:pt x="38607" y="36831"/>
                    <a:pt x="37840" y="37482"/>
                  </a:cubicBezTo>
                  <a:cubicBezTo>
                    <a:pt x="34553" y="40271"/>
                    <a:pt x="29585" y="44486"/>
                    <a:pt x="26399" y="44694"/>
                  </a:cubicBezTo>
                  <a:cubicBezTo>
                    <a:pt x="26358" y="44697"/>
                    <a:pt x="26316" y="44698"/>
                    <a:pt x="26273" y="44698"/>
                  </a:cubicBezTo>
                  <a:cubicBezTo>
                    <a:pt x="24044" y="44698"/>
                    <a:pt x="19790" y="40924"/>
                    <a:pt x="17222" y="38658"/>
                  </a:cubicBezTo>
                  <a:cubicBezTo>
                    <a:pt x="16470" y="37994"/>
                    <a:pt x="15820" y="37420"/>
                    <a:pt x="15343" y="37043"/>
                  </a:cubicBezTo>
                  <a:cubicBezTo>
                    <a:pt x="10994" y="33594"/>
                    <a:pt x="7355" y="29462"/>
                    <a:pt x="4523" y="24759"/>
                  </a:cubicBezTo>
                  <a:cubicBezTo>
                    <a:pt x="1610" y="19918"/>
                    <a:pt x="669" y="15672"/>
                    <a:pt x="1728" y="12139"/>
                  </a:cubicBezTo>
                  <a:cubicBezTo>
                    <a:pt x="3005" y="7878"/>
                    <a:pt x="7511" y="4749"/>
                    <a:pt x="12289" y="4749"/>
                  </a:cubicBezTo>
                  <a:cubicBezTo>
                    <a:pt x="12396" y="4749"/>
                    <a:pt x="12504" y="4750"/>
                    <a:pt x="12610" y="4757"/>
                  </a:cubicBezTo>
                  <a:cubicBezTo>
                    <a:pt x="17142" y="4892"/>
                    <a:pt x="21608" y="7630"/>
                    <a:pt x="24268" y="11904"/>
                  </a:cubicBezTo>
                  <a:lnTo>
                    <a:pt x="24512" y="12294"/>
                  </a:lnTo>
                  <a:lnTo>
                    <a:pt x="24796" y="11931"/>
                  </a:lnTo>
                  <a:cubicBezTo>
                    <a:pt x="27839" y="8027"/>
                    <a:pt x="31809" y="4834"/>
                    <a:pt x="36274" y="2697"/>
                  </a:cubicBezTo>
                  <a:cubicBezTo>
                    <a:pt x="39125" y="1331"/>
                    <a:pt x="41914" y="643"/>
                    <a:pt x="44426" y="643"/>
                  </a:cubicBezTo>
                  <a:close/>
                  <a:moveTo>
                    <a:pt x="44428" y="0"/>
                  </a:moveTo>
                  <a:cubicBezTo>
                    <a:pt x="41818" y="0"/>
                    <a:pt x="38935" y="708"/>
                    <a:pt x="35998" y="2115"/>
                  </a:cubicBezTo>
                  <a:cubicBezTo>
                    <a:pt x="31579" y="4230"/>
                    <a:pt x="27638" y="7358"/>
                    <a:pt x="24570" y="11180"/>
                  </a:cubicBezTo>
                  <a:cubicBezTo>
                    <a:pt x="21773" y="6945"/>
                    <a:pt x="17237" y="4247"/>
                    <a:pt x="12630" y="4113"/>
                  </a:cubicBezTo>
                  <a:cubicBezTo>
                    <a:pt x="12523" y="4110"/>
                    <a:pt x="12417" y="4109"/>
                    <a:pt x="12311" y="4109"/>
                  </a:cubicBezTo>
                  <a:cubicBezTo>
                    <a:pt x="7244" y="4109"/>
                    <a:pt x="2471" y="7426"/>
                    <a:pt x="1113" y="11954"/>
                  </a:cubicBezTo>
                  <a:cubicBezTo>
                    <a:pt x="0" y="15668"/>
                    <a:pt x="961" y="20087"/>
                    <a:pt x="3974" y="25088"/>
                  </a:cubicBezTo>
                  <a:cubicBezTo>
                    <a:pt x="6846" y="29858"/>
                    <a:pt x="10538" y="34048"/>
                    <a:pt x="14946" y="37544"/>
                  </a:cubicBezTo>
                  <a:cubicBezTo>
                    <a:pt x="15408" y="37914"/>
                    <a:pt x="16051" y="38481"/>
                    <a:pt x="16797" y="39138"/>
                  </a:cubicBezTo>
                  <a:cubicBezTo>
                    <a:pt x="19607" y="41616"/>
                    <a:pt x="23825" y="45337"/>
                    <a:pt x="26291" y="45337"/>
                  </a:cubicBezTo>
                  <a:cubicBezTo>
                    <a:pt x="26342" y="45337"/>
                    <a:pt x="26392" y="45335"/>
                    <a:pt x="26446" y="45332"/>
                  </a:cubicBezTo>
                  <a:cubicBezTo>
                    <a:pt x="29843" y="45113"/>
                    <a:pt x="34706" y="40983"/>
                    <a:pt x="38259" y="37969"/>
                  </a:cubicBezTo>
                  <a:cubicBezTo>
                    <a:pt x="39020" y="37323"/>
                    <a:pt x="39704" y="36743"/>
                    <a:pt x="40270" y="36292"/>
                  </a:cubicBezTo>
                  <a:cubicBezTo>
                    <a:pt x="45089" y="32454"/>
                    <a:pt x="48772" y="28569"/>
                    <a:pt x="51530" y="24415"/>
                  </a:cubicBezTo>
                  <a:cubicBezTo>
                    <a:pt x="54288" y="20261"/>
                    <a:pt x="55729" y="16257"/>
                    <a:pt x="55813" y="12515"/>
                  </a:cubicBezTo>
                  <a:cubicBezTo>
                    <a:pt x="55915" y="7852"/>
                    <a:pt x="53726" y="3516"/>
                    <a:pt x="50233" y="1465"/>
                  </a:cubicBezTo>
                  <a:cubicBezTo>
                    <a:pt x="48568" y="486"/>
                    <a:pt x="46591" y="0"/>
                    <a:pt x="444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83" name="Google Shape;1483;p1"/>
            <p:cNvSpPr/>
            <p:nvPr/>
          </p:nvSpPr>
          <p:spPr>
            <a:xfrm>
              <a:off x="2004125" y="3746150"/>
              <a:ext cx="19225" cy="16100"/>
            </a:xfrm>
            <a:custGeom>
              <a:rect b="b" l="l" r="r" t="t"/>
              <a:pathLst>
                <a:path extrusionOk="0" h="644" w="769">
                  <a:moveTo>
                    <a:pt x="370" y="1"/>
                  </a:moveTo>
                  <a:cubicBezTo>
                    <a:pt x="188" y="1"/>
                    <a:pt x="1" y="229"/>
                    <a:pt x="183" y="406"/>
                  </a:cubicBezTo>
                  <a:cubicBezTo>
                    <a:pt x="244" y="467"/>
                    <a:pt x="303" y="526"/>
                    <a:pt x="365" y="585"/>
                  </a:cubicBezTo>
                  <a:cubicBezTo>
                    <a:pt x="407" y="626"/>
                    <a:pt x="455" y="643"/>
                    <a:pt x="502" y="643"/>
                  </a:cubicBezTo>
                  <a:cubicBezTo>
                    <a:pt x="641" y="643"/>
                    <a:pt x="769" y="491"/>
                    <a:pt x="683" y="340"/>
                  </a:cubicBezTo>
                  <a:cubicBezTo>
                    <a:pt x="641" y="266"/>
                    <a:pt x="599" y="191"/>
                    <a:pt x="556" y="117"/>
                  </a:cubicBezTo>
                  <a:cubicBezTo>
                    <a:pt x="509" y="34"/>
                    <a:pt x="440" y="1"/>
                    <a:pt x="3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84" name="Google Shape;1484;p1"/>
            <p:cNvSpPr/>
            <p:nvPr/>
          </p:nvSpPr>
          <p:spPr>
            <a:xfrm>
              <a:off x="2036325" y="3823725"/>
              <a:ext cx="15375" cy="11950"/>
            </a:xfrm>
            <a:custGeom>
              <a:rect b="b" l="l" r="r" t="t"/>
              <a:pathLst>
                <a:path extrusionOk="0" h="478" w="615">
                  <a:moveTo>
                    <a:pt x="304" y="1"/>
                  </a:moveTo>
                  <a:cubicBezTo>
                    <a:pt x="1" y="1"/>
                    <a:pt x="2" y="478"/>
                    <a:pt x="307" y="478"/>
                  </a:cubicBezTo>
                  <a:cubicBezTo>
                    <a:pt x="615" y="478"/>
                    <a:pt x="615" y="1"/>
                    <a:pt x="307" y="1"/>
                  </a:cubicBezTo>
                  <a:cubicBezTo>
                    <a:pt x="306" y="1"/>
                    <a:pt x="305" y="1"/>
                    <a:pt x="30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85" name="Google Shape;1485;p1"/>
            <p:cNvSpPr/>
            <p:nvPr/>
          </p:nvSpPr>
          <p:spPr>
            <a:xfrm>
              <a:off x="2073400" y="3854250"/>
              <a:ext cx="47125" cy="37525"/>
            </a:xfrm>
            <a:custGeom>
              <a:rect b="b" l="l" r="r" t="t"/>
              <a:pathLst>
                <a:path extrusionOk="0" h="1501" w="1885">
                  <a:moveTo>
                    <a:pt x="817" y="1"/>
                  </a:moveTo>
                  <a:cubicBezTo>
                    <a:pt x="445" y="1"/>
                    <a:pt x="114" y="250"/>
                    <a:pt x="62" y="647"/>
                  </a:cubicBezTo>
                  <a:cubicBezTo>
                    <a:pt x="0" y="1103"/>
                    <a:pt x="345" y="1482"/>
                    <a:pt x="800" y="1499"/>
                  </a:cubicBezTo>
                  <a:cubicBezTo>
                    <a:pt x="816" y="1500"/>
                    <a:pt x="831" y="1500"/>
                    <a:pt x="846" y="1500"/>
                  </a:cubicBezTo>
                  <a:cubicBezTo>
                    <a:pt x="955" y="1500"/>
                    <a:pt x="1063" y="1483"/>
                    <a:pt x="1170" y="1462"/>
                  </a:cubicBezTo>
                  <a:cubicBezTo>
                    <a:pt x="1761" y="1345"/>
                    <a:pt x="1884" y="418"/>
                    <a:pt x="1342" y="153"/>
                  </a:cubicBezTo>
                  <a:cubicBezTo>
                    <a:pt x="1233" y="98"/>
                    <a:pt x="1120" y="48"/>
                    <a:pt x="1001" y="21"/>
                  </a:cubicBezTo>
                  <a:cubicBezTo>
                    <a:pt x="939" y="7"/>
                    <a:pt x="878" y="1"/>
                    <a:pt x="8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86" name="Google Shape;1486;p1"/>
            <p:cNvSpPr/>
            <p:nvPr/>
          </p:nvSpPr>
          <p:spPr>
            <a:xfrm>
              <a:off x="2127200" y="3827375"/>
              <a:ext cx="41250" cy="32000"/>
            </a:xfrm>
            <a:custGeom>
              <a:rect b="b" l="l" r="r" t="t"/>
              <a:pathLst>
                <a:path extrusionOk="0" h="1280" w="1650">
                  <a:moveTo>
                    <a:pt x="823" y="1"/>
                  </a:moveTo>
                  <a:cubicBezTo>
                    <a:pt x="1" y="1"/>
                    <a:pt x="1" y="1280"/>
                    <a:pt x="824" y="1280"/>
                  </a:cubicBezTo>
                  <a:cubicBezTo>
                    <a:pt x="1648" y="1280"/>
                    <a:pt x="1649" y="1"/>
                    <a:pt x="824" y="1"/>
                  </a:cubicBezTo>
                  <a:cubicBezTo>
                    <a:pt x="824" y="1"/>
                    <a:pt x="824"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87" name="Google Shape;1487;p1"/>
            <p:cNvSpPr/>
            <p:nvPr/>
          </p:nvSpPr>
          <p:spPr>
            <a:xfrm>
              <a:off x="2135100" y="3945750"/>
              <a:ext cx="53300" cy="42275"/>
            </a:xfrm>
            <a:custGeom>
              <a:rect b="b" l="l" r="r" t="t"/>
              <a:pathLst>
                <a:path extrusionOk="0" h="1691" w="2132">
                  <a:moveTo>
                    <a:pt x="1166" y="1"/>
                  </a:moveTo>
                  <a:cubicBezTo>
                    <a:pt x="1097" y="1"/>
                    <a:pt x="1026" y="13"/>
                    <a:pt x="955" y="40"/>
                  </a:cubicBezTo>
                  <a:cubicBezTo>
                    <a:pt x="678" y="144"/>
                    <a:pt x="416" y="238"/>
                    <a:pt x="277" y="528"/>
                  </a:cubicBezTo>
                  <a:cubicBezTo>
                    <a:pt x="0" y="1107"/>
                    <a:pt x="390" y="1690"/>
                    <a:pt x="982" y="1690"/>
                  </a:cubicBezTo>
                  <a:cubicBezTo>
                    <a:pt x="1039" y="1690"/>
                    <a:pt x="1097" y="1685"/>
                    <a:pt x="1157" y="1674"/>
                  </a:cubicBezTo>
                  <a:cubicBezTo>
                    <a:pt x="1472" y="1615"/>
                    <a:pt x="1633" y="1385"/>
                    <a:pt x="1803" y="1145"/>
                  </a:cubicBezTo>
                  <a:cubicBezTo>
                    <a:pt x="2132" y="687"/>
                    <a:pt x="1687" y="1"/>
                    <a:pt x="116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88" name="Google Shape;1488;p1"/>
            <p:cNvSpPr/>
            <p:nvPr/>
          </p:nvSpPr>
          <p:spPr>
            <a:xfrm>
              <a:off x="2208700" y="3906925"/>
              <a:ext cx="33125" cy="34700"/>
            </a:xfrm>
            <a:custGeom>
              <a:rect b="b" l="l" r="r" t="t"/>
              <a:pathLst>
                <a:path extrusionOk="0" h="1388" w="1325">
                  <a:moveTo>
                    <a:pt x="637" y="0"/>
                  </a:moveTo>
                  <a:cubicBezTo>
                    <a:pt x="299" y="0"/>
                    <a:pt x="27" y="271"/>
                    <a:pt x="18" y="617"/>
                  </a:cubicBezTo>
                  <a:cubicBezTo>
                    <a:pt x="15" y="677"/>
                    <a:pt x="14" y="737"/>
                    <a:pt x="12" y="798"/>
                  </a:cubicBezTo>
                  <a:cubicBezTo>
                    <a:pt x="0" y="1174"/>
                    <a:pt x="321" y="1388"/>
                    <a:pt x="635" y="1388"/>
                  </a:cubicBezTo>
                  <a:cubicBezTo>
                    <a:pt x="884" y="1388"/>
                    <a:pt x="1129" y="1253"/>
                    <a:pt x="1198" y="958"/>
                  </a:cubicBezTo>
                  <a:cubicBezTo>
                    <a:pt x="1213" y="901"/>
                    <a:pt x="1226" y="840"/>
                    <a:pt x="1240" y="782"/>
                  </a:cubicBezTo>
                  <a:cubicBezTo>
                    <a:pt x="1324" y="418"/>
                    <a:pt x="1102" y="58"/>
                    <a:pt x="723" y="6"/>
                  </a:cubicBezTo>
                  <a:cubicBezTo>
                    <a:pt x="694" y="2"/>
                    <a:pt x="665" y="0"/>
                    <a:pt x="6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89" name="Google Shape;1489;p1"/>
            <p:cNvSpPr/>
            <p:nvPr/>
          </p:nvSpPr>
          <p:spPr>
            <a:xfrm>
              <a:off x="2228475" y="4039425"/>
              <a:ext cx="41550" cy="42275"/>
            </a:xfrm>
            <a:custGeom>
              <a:rect b="b" l="l" r="r" t="t"/>
              <a:pathLst>
                <a:path extrusionOk="0" h="1691" w="1662">
                  <a:moveTo>
                    <a:pt x="782" y="0"/>
                  </a:moveTo>
                  <a:cubicBezTo>
                    <a:pt x="371" y="0"/>
                    <a:pt x="1" y="333"/>
                    <a:pt x="9" y="767"/>
                  </a:cubicBezTo>
                  <a:cubicBezTo>
                    <a:pt x="10" y="827"/>
                    <a:pt x="10" y="889"/>
                    <a:pt x="11" y="948"/>
                  </a:cubicBezTo>
                  <a:cubicBezTo>
                    <a:pt x="19" y="1322"/>
                    <a:pt x="292" y="1633"/>
                    <a:pt x="660" y="1684"/>
                  </a:cubicBezTo>
                  <a:cubicBezTo>
                    <a:pt x="694" y="1688"/>
                    <a:pt x="728" y="1690"/>
                    <a:pt x="761" y="1690"/>
                  </a:cubicBezTo>
                  <a:cubicBezTo>
                    <a:pt x="1089" y="1690"/>
                    <a:pt x="1386" y="1475"/>
                    <a:pt x="1481" y="1147"/>
                  </a:cubicBezTo>
                  <a:cubicBezTo>
                    <a:pt x="1497" y="1090"/>
                    <a:pt x="1513" y="1032"/>
                    <a:pt x="1531" y="974"/>
                  </a:cubicBezTo>
                  <a:cubicBezTo>
                    <a:pt x="1661" y="523"/>
                    <a:pt x="1339" y="67"/>
                    <a:pt x="886" y="7"/>
                  </a:cubicBezTo>
                  <a:cubicBezTo>
                    <a:pt x="851" y="3"/>
                    <a:pt x="816"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90" name="Google Shape;1490;p1"/>
            <p:cNvSpPr/>
            <p:nvPr/>
          </p:nvSpPr>
          <p:spPr>
            <a:xfrm>
              <a:off x="2268950" y="3979825"/>
              <a:ext cx="39225" cy="30425"/>
            </a:xfrm>
            <a:custGeom>
              <a:rect b="b" l="l" r="r" t="t"/>
              <a:pathLst>
                <a:path extrusionOk="0" h="1217" w="1569">
                  <a:moveTo>
                    <a:pt x="784" y="0"/>
                  </a:moveTo>
                  <a:cubicBezTo>
                    <a:pt x="2" y="2"/>
                    <a:pt x="1" y="1217"/>
                    <a:pt x="784" y="1217"/>
                  </a:cubicBezTo>
                  <a:cubicBezTo>
                    <a:pt x="1567" y="1217"/>
                    <a:pt x="1568" y="0"/>
                    <a:pt x="78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91" name="Google Shape;1491;p1"/>
            <p:cNvSpPr/>
            <p:nvPr/>
          </p:nvSpPr>
          <p:spPr>
            <a:xfrm>
              <a:off x="2201625" y="3994050"/>
              <a:ext cx="24700" cy="19175"/>
            </a:xfrm>
            <a:custGeom>
              <a:rect b="b" l="l" r="r" t="t"/>
              <a:pathLst>
                <a:path extrusionOk="0" h="767" w="988">
                  <a:moveTo>
                    <a:pt x="493" y="0"/>
                  </a:moveTo>
                  <a:cubicBezTo>
                    <a:pt x="0" y="0"/>
                    <a:pt x="0" y="766"/>
                    <a:pt x="493" y="766"/>
                  </a:cubicBezTo>
                  <a:cubicBezTo>
                    <a:pt x="987" y="766"/>
                    <a:pt x="987" y="0"/>
                    <a:pt x="49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92" name="Google Shape;1492;p1"/>
            <p:cNvSpPr/>
            <p:nvPr/>
          </p:nvSpPr>
          <p:spPr>
            <a:xfrm>
              <a:off x="2274250" y="4057725"/>
              <a:ext cx="27600" cy="21450"/>
            </a:xfrm>
            <a:custGeom>
              <a:rect b="b" l="l" r="r" t="t"/>
              <a:pathLst>
                <a:path extrusionOk="0" h="858" w="1104">
                  <a:moveTo>
                    <a:pt x="553" y="1"/>
                  </a:moveTo>
                  <a:cubicBezTo>
                    <a:pt x="1" y="1"/>
                    <a:pt x="1" y="858"/>
                    <a:pt x="553" y="858"/>
                  </a:cubicBezTo>
                  <a:cubicBezTo>
                    <a:pt x="1103" y="858"/>
                    <a:pt x="1103" y="1"/>
                    <a:pt x="5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93" name="Google Shape;1493;p1"/>
            <p:cNvSpPr/>
            <p:nvPr/>
          </p:nvSpPr>
          <p:spPr>
            <a:xfrm>
              <a:off x="2311425" y="4147100"/>
              <a:ext cx="22100" cy="17150"/>
            </a:xfrm>
            <a:custGeom>
              <a:rect b="b" l="l" r="r" t="t"/>
              <a:pathLst>
                <a:path extrusionOk="0" h="686" w="884">
                  <a:moveTo>
                    <a:pt x="443" y="0"/>
                  </a:moveTo>
                  <a:cubicBezTo>
                    <a:pt x="2" y="0"/>
                    <a:pt x="1" y="685"/>
                    <a:pt x="443" y="685"/>
                  </a:cubicBezTo>
                  <a:cubicBezTo>
                    <a:pt x="884" y="685"/>
                    <a:pt x="884" y="0"/>
                    <a:pt x="4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94" name="Google Shape;1494;p1"/>
            <p:cNvSpPr/>
            <p:nvPr/>
          </p:nvSpPr>
          <p:spPr>
            <a:xfrm>
              <a:off x="2316350" y="4056350"/>
              <a:ext cx="34875" cy="27050"/>
            </a:xfrm>
            <a:custGeom>
              <a:rect b="b" l="l" r="r" t="t"/>
              <a:pathLst>
                <a:path extrusionOk="0" h="1082" w="1395">
                  <a:moveTo>
                    <a:pt x="698" y="1"/>
                  </a:moveTo>
                  <a:cubicBezTo>
                    <a:pt x="3" y="2"/>
                    <a:pt x="0" y="1082"/>
                    <a:pt x="698" y="1082"/>
                  </a:cubicBezTo>
                  <a:cubicBezTo>
                    <a:pt x="1393" y="1082"/>
                    <a:pt x="1395" y="1"/>
                    <a:pt x="6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95" name="Google Shape;1495;p1"/>
            <p:cNvSpPr/>
            <p:nvPr/>
          </p:nvSpPr>
          <p:spPr>
            <a:xfrm>
              <a:off x="2381300" y="4169675"/>
              <a:ext cx="23250" cy="18050"/>
            </a:xfrm>
            <a:custGeom>
              <a:rect b="b" l="l" r="r" t="t"/>
              <a:pathLst>
                <a:path extrusionOk="0" h="722" w="930">
                  <a:moveTo>
                    <a:pt x="465" y="0"/>
                  </a:moveTo>
                  <a:cubicBezTo>
                    <a:pt x="2" y="0"/>
                    <a:pt x="0" y="721"/>
                    <a:pt x="465" y="721"/>
                  </a:cubicBezTo>
                  <a:cubicBezTo>
                    <a:pt x="929" y="721"/>
                    <a:pt x="929"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96" name="Google Shape;1496;p1"/>
            <p:cNvSpPr/>
            <p:nvPr/>
          </p:nvSpPr>
          <p:spPr>
            <a:xfrm>
              <a:off x="2419725" y="4242125"/>
              <a:ext cx="27900" cy="21675"/>
            </a:xfrm>
            <a:custGeom>
              <a:rect b="b" l="l" r="r" t="t"/>
              <a:pathLst>
                <a:path extrusionOk="0" h="867" w="1116">
                  <a:moveTo>
                    <a:pt x="558" y="1"/>
                  </a:moveTo>
                  <a:cubicBezTo>
                    <a:pt x="2" y="1"/>
                    <a:pt x="0" y="866"/>
                    <a:pt x="558" y="866"/>
                  </a:cubicBezTo>
                  <a:cubicBezTo>
                    <a:pt x="1114" y="866"/>
                    <a:pt x="1116" y="1"/>
                    <a:pt x="5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97" name="Google Shape;1497;p1"/>
            <p:cNvSpPr/>
            <p:nvPr/>
          </p:nvSpPr>
          <p:spPr>
            <a:xfrm>
              <a:off x="2459775" y="4264675"/>
              <a:ext cx="30800" cy="23225"/>
            </a:xfrm>
            <a:custGeom>
              <a:rect b="b" l="l" r="r" t="t"/>
              <a:pathLst>
                <a:path extrusionOk="0" h="929" w="1232">
                  <a:moveTo>
                    <a:pt x="481" y="1"/>
                  </a:moveTo>
                  <a:cubicBezTo>
                    <a:pt x="263" y="1"/>
                    <a:pt x="63" y="196"/>
                    <a:pt x="34" y="406"/>
                  </a:cubicBezTo>
                  <a:cubicBezTo>
                    <a:pt x="1" y="646"/>
                    <a:pt x="188" y="928"/>
                    <a:pt x="452" y="928"/>
                  </a:cubicBezTo>
                  <a:cubicBezTo>
                    <a:pt x="463" y="928"/>
                    <a:pt x="475" y="928"/>
                    <a:pt x="486" y="927"/>
                  </a:cubicBezTo>
                  <a:cubicBezTo>
                    <a:pt x="546" y="922"/>
                    <a:pt x="606" y="917"/>
                    <a:pt x="667" y="911"/>
                  </a:cubicBezTo>
                  <a:cubicBezTo>
                    <a:pt x="1141" y="867"/>
                    <a:pt x="1232" y="255"/>
                    <a:pt x="778" y="87"/>
                  </a:cubicBezTo>
                  <a:cubicBezTo>
                    <a:pt x="722" y="65"/>
                    <a:pt x="664" y="45"/>
                    <a:pt x="608" y="24"/>
                  </a:cubicBezTo>
                  <a:cubicBezTo>
                    <a:pt x="566" y="8"/>
                    <a:pt x="52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98" name="Google Shape;1498;p1"/>
            <p:cNvSpPr/>
            <p:nvPr/>
          </p:nvSpPr>
          <p:spPr>
            <a:xfrm>
              <a:off x="2407325" y="4140575"/>
              <a:ext cx="36850" cy="34100"/>
            </a:xfrm>
            <a:custGeom>
              <a:rect b="b" l="l" r="r" t="t"/>
              <a:pathLst>
                <a:path extrusionOk="0" h="1364" w="1474">
                  <a:moveTo>
                    <a:pt x="642" y="0"/>
                  </a:moveTo>
                  <a:cubicBezTo>
                    <a:pt x="525" y="0"/>
                    <a:pt x="406" y="39"/>
                    <a:pt x="296" y="124"/>
                  </a:cubicBezTo>
                  <a:cubicBezTo>
                    <a:pt x="1" y="352"/>
                    <a:pt x="14" y="730"/>
                    <a:pt x="236" y="998"/>
                  </a:cubicBezTo>
                  <a:cubicBezTo>
                    <a:pt x="290" y="1065"/>
                    <a:pt x="345" y="1130"/>
                    <a:pt x="398" y="1198"/>
                  </a:cubicBezTo>
                  <a:cubicBezTo>
                    <a:pt x="493" y="1312"/>
                    <a:pt x="639" y="1364"/>
                    <a:pt x="787" y="1364"/>
                  </a:cubicBezTo>
                  <a:cubicBezTo>
                    <a:pt x="921" y="1364"/>
                    <a:pt x="1057" y="1321"/>
                    <a:pt x="1155" y="1242"/>
                  </a:cubicBezTo>
                  <a:cubicBezTo>
                    <a:pt x="1363" y="1078"/>
                    <a:pt x="1473" y="737"/>
                    <a:pt x="1303" y="498"/>
                  </a:cubicBezTo>
                  <a:cubicBezTo>
                    <a:pt x="1252" y="428"/>
                    <a:pt x="1204" y="358"/>
                    <a:pt x="1155" y="289"/>
                  </a:cubicBezTo>
                  <a:cubicBezTo>
                    <a:pt x="1028" y="110"/>
                    <a:pt x="839" y="0"/>
                    <a:pt x="64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499" name="Google Shape;1499;p1"/>
            <p:cNvSpPr/>
            <p:nvPr/>
          </p:nvSpPr>
          <p:spPr>
            <a:xfrm>
              <a:off x="2460900" y="4201075"/>
              <a:ext cx="29650" cy="22975"/>
            </a:xfrm>
            <a:custGeom>
              <a:rect b="b" l="l" r="r" t="t"/>
              <a:pathLst>
                <a:path extrusionOk="0" h="919" w="1186">
                  <a:moveTo>
                    <a:pt x="593" y="0"/>
                  </a:moveTo>
                  <a:cubicBezTo>
                    <a:pt x="2" y="0"/>
                    <a:pt x="1" y="919"/>
                    <a:pt x="593" y="919"/>
                  </a:cubicBezTo>
                  <a:cubicBezTo>
                    <a:pt x="1183" y="919"/>
                    <a:pt x="1185" y="0"/>
                    <a:pt x="59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00" name="Google Shape;1500;p1"/>
            <p:cNvSpPr/>
            <p:nvPr/>
          </p:nvSpPr>
          <p:spPr>
            <a:xfrm>
              <a:off x="2511825" y="4273275"/>
              <a:ext cx="11625" cy="9050"/>
            </a:xfrm>
            <a:custGeom>
              <a:rect b="b" l="l" r="r" t="t"/>
              <a:pathLst>
                <a:path extrusionOk="0" h="362" w="465">
                  <a:moveTo>
                    <a:pt x="232" y="0"/>
                  </a:moveTo>
                  <a:cubicBezTo>
                    <a:pt x="1" y="2"/>
                    <a:pt x="1" y="362"/>
                    <a:pt x="232" y="362"/>
                  </a:cubicBezTo>
                  <a:cubicBezTo>
                    <a:pt x="463" y="362"/>
                    <a:pt x="465"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01" name="Google Shape;1501;p1"/>
            <p:cNvSpPr/>
            <p:nvPr/>
          </p:nvSpPr>
          <p:spPr>
            <a:xfrm>
              <a:off x="2544925" y="4317600"/>
              <a:ext cx="16000" cy="12400"/>
            </a:xfrm>
            <a:custGeom>
              <a:rect b="b" l="l" r="r" t="t"/>
              <a:pathLst>
                <a:path extrusionOk="0" h="496" w="640">
                  <a:moveTo>
                    <a:pt x="318" y="0"/>
                  </a:moveTo>
                  <a:cubicBezTo>
                    <a:pt x="0" y="0"/>
                    <a:pt x="1" y="496"/>
                    <a:pt x="320" y="496"/>
                  </a:cubicBezTo>
                  <a:cubicBezTo>
                    <a:pt x="639" y="496"/>
                    <a:pt x="639" y="0"/>
                    <a:pt x="320" y="0"/>
                  </a:cubicBezTo>
                  <a:cubicBezTo>
                    <a:pt x="319" y="0"/>
                    <a:pt x="319" y="0"/>
                    <a:pt x="31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02" name="Google Shape;1502;p1"/>
            <p:cNvSpPr/>
            <p:nvPr/>
          </p:nvSpPr>
          <p:spPr>
            <a:xfrm>
              <a:off x="2595025" y="4252750"/>
              <a:ext cx="23875" cy="18475"/>
            </a:xfrm>
            <a:custGeom>
              <a:rect b="b" l="l" r="r" t="t"/>
              <a:pathLst>
                <a:path extrusionOk="0" h="739" w="955">
                  <a:moveTo>
                    <a:pt x="477" y="1"/>
                  </a:moveTo>
                  <a:cubicBezTo>
                    <a:pt x="3" y="1"/>
                    <a:pt x="0" y="739"/>
                    <a:pt x="477" y="739"/>
                  </a:cubicBezTo>
                  <a:cubicBezTo>
                    <a:pt x="953" y="739"/>
                    <a:pt x="954"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03" name="Google Shape;1503;p1"/>
            <p:cNvSpPr/>
            <p:nvPr/>
          </p:nvSpPr>
          <p:spPr>
            <a:xfrm>
              <a:off x="2597075" y="4256400"/>
              <a:ext cx="27600" cy="21450"/>
            </a:xfrm>
            <a:custGeom>
              <a:rect b="b" l="l" r="r" t="t"/>
              <a:pathLst>
                <a:path extrusionOk="0" h="858" w="1104">
                  <a:moveTo>
                    <a:pt x="553" y="1"/>
                  </a:moveTo>
                  <a:cubicBezTo>
                    <a:pt x="2" y="1"/>
                    <a:pt x="1" y="857"/>
                    <a:pt x="553" y="857"/>
                  </a:cubicBezTo>
                  <a:cubicBezTo>
                    <a:pt x="1103" y="857"/>
                    <a:pt x="1103" y="1"/>
                    <a:pt x="5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04" name="Google Shape;1504;p1"/>
            <p:cNvSpPr/>
            <p:nvPr/>
          </p:nvSpPr>
          <p:spPr>
            <a:xfrm>
              <a:off x="2526275" y="4203225"/>
              <a:ext cx="35475" cy="27525"/>
            </a:xfrm>
            <a:custGeom>
              <a:rect b="b" l="l" r="r" t="t"/>
              <a:pathLst>
                <a:path extrusionOk="0" h="1101" w="1419">
                  <a:moveTo>
                    <a:pt x="710" y="1"/>
                  </a:moveTo>
                  <a:cubicBezTo>
                    <a:pt x="2" y="1"/>
                    <a:pt x="1" y="1100"/>
                    <a:pt x="710" y="1100"/>
                  </a:cubicBezTo>
                  <a:cubicBezTo>
                    <a:pt x="1418" y="1100"/>
                    <a:pt x="1418" y="1"/>
                    <a:pt x="7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05" name="Google Shape;1505;p1"/>
            <p:cNvSpPr/>
            <p:nvPr/>
          </p:nvSpPr>
          <p:spPr>
            <a:xfrm>
              <a:off x="2571650" y="4180325"/>
              <a:ext cx="25325" cy="19650"/>
            </a:xfrm>
            <a:custGeom>
              <a:rect b="b" l="l" r="r" t="t"/>
              <a:pathLst>
                <a:path extrusionOk="0" h="786" w="1013">
                  <a:moveTo>
                    <a:pt x="506" y="1"/>
                  </a:moveTo>
                  <a:cubicBezTo>
                    <a:pt x="1" y="1"/>
                    <a:pt x="1" y="785"/>
                    <a:pt x="506" y="785"/>
                  </a:cubicBezTo>
                  <a:cubicBezTo>
                    <a:pt x="1011" y="785"/>
                    <a:pt x="1012"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06" name="Google Shape;1506;p1"/>
            <p:cNvSpPr/>
            <p:nvPr/>
          </p:nvSpPr>
          <p:spPr>
            <a:xfrm>
              <a:off x="2512950" y="4123725"/>
              <a:ext cx="20325" cy="15775"/>
            </a:xfrm>
            <a:custGeom>
              <a:rect b="b" l="l" r="r" t="t"/>
              <a:pathLst>
                <a:path extrusionOk="0" h="631" w="813">
                  <a:moveTo>
                    <a:pt x="404" y="1"/>
                  </a:moveTo>
                  <a:cubicBezTo>
                    <a:pt x="1" y="1"/>
                    <a:pt x="2" y="631"/>
                    <a:pt x="407" y="631"/>
                  </a:cubicBezTo>
                  <a:cubicBezTo>
                    <a:pt x="813" y="631"/>
                    <a:pt x="813" y="1"/>
                    <a:pt x="407" y="1"/>
                  </a:cubicBezTo>
                  <a:cubicBezTo>
                    <a:pt x="406" y="1"/>
                    <a:pt x="405" y="1"/>
                    <a:pt x="40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07" name="Google Shape;1507;p1"/>
            <p:cNvSpPr/>
            <p:nvPr/>
          </p:nvSpPr>
          <p:spPr>
            <a:xfrm>
              <a:off x="2435475" y="4117975"/>
              <a:ext cx="20625" cy="16000"/>
            </a:xfrm>
            <a:custGeom>
              <a:rect b="b" l="l" r="r" t="t"/>
              <a:pathLst>
                <a:path extrusionOk="0" h="640" w="825">
                  <a:moveTo>
                    <a:pt x="412" y="1"/>
                  </a:moveTo>
                  <a:cubicBezTo>
                    <a:pt x="2" y="1"/>
                    <a:pt x="0" y="639"/>
                    <a:pt x="412" y="639"/>
                  </a:cubicBezTo>
                  <a:cubicBezTo>
                    <a:pt x="824" y="639"/>
                    <a:pt x="824" y="1"/>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08" name="Google Shape;1508;p1"/>
            <p:cNvSpPr/>
            <p:nvPr/>
          </p:nvSpPr>
          <p:spPr>
            <a:xfrm>
              <a:off x="2377925" y="4068400"/>
              <a:ext cx="36875" cy="28650"/>
            </a:xfrm>
            <a:custGeom>
              <a:rect b="b" l="l" r="r" t="t"/>
              <a:pathLst>
                <a:path extrusionOk="0" h="1146" w="1475">
                  <a:moveTo>
                    <a:pt x="738" y="0"/>
                  </a:moveTo>
                  <a:cubicBezTo>
                    <a:pt x="4" y="0"/>
                    <a:pt x="1" y="1146"/>
                    <a:pt x="738" y="1146"/>
                  </a:cubicBezTo>
                  <a:cubicBezTo>
                    <a:pt x="1475" y="1146"/>
                    <a:pt x="1475" y="0"/>
                    <a:pt x="73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09" name="Google Shape;1509;p1"/>
            <p:cNvSpPr/>
            <p:nvPr/>
          </p:nvSpPr>
          <p:spPr>
            <a:xfrm>
              <a:off x="2606950" y="4152550"/>
              <a:ext cx="26175" cy="20325"/>
            </a:xfrm>
            <a:custGeom>
              <a:rect b="b" l="l" r="r" t="t"/>
              <a:pathLst>
                <a:path extrusionOk="0" h="813" w="1047">
                  <a:moveTo>
                    <a:pt x="525" y="1"/>
                  </a:moveTo>
                  <a:cubicBezTo>
                    <a:pt x="3" y="1"/>
                    <a:pt x="0" y="813"/>
                    <a:pt x="525" y="813"/>
                  </a:cubicBezTo>
                  <a:cubicBezTo>
                    <a:pt x="1046" y="813"/>
                    <a:pt x="1046"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0" name="Google Shape;1510;p1"/>
            <p:cNvSpPr/>
            <p:nvPr/>
          </p:nvSpPr>
          <p:spPr>
            <a:xfrm>
              <a:off x="2658425" y="4135650"/>
              <a:ext cx="28475" cy="22100"/>
            </a:xfrm>
            <a:custGeom>
              <a:rect b="b" l="l" r="r" t="t"/>
              <a:pathLst>
                <a:path extrusionOk="0" h="884" w="1139">
                  <a:moveTo>
                    <a:pt x="568" y="0"/>
                  </a:moveTo>
                  <a:cubicBezTo>
                    <a:pt x="0" y="0"/>
                    <a:pt x="1" y="883"/>
                    <a:pt x="570" y="883"/>
                  </a:cubicBezTo>
                  <a:cubicBezTo>
                    <a:pt x="1139" y="883"/>
                    <a:pt x="1139" y="0"/>
                    <a:pt x="570" y="0"/>
                  </a:cubicBezTo>
                  <a:cubicBezTo>
                    <a:pt x="569" y="0"/>
                    <a:pt x="569" y="0"/>
                    <a:pt x="5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1" name="Google Shape;1511;p1"/>
            <p:cNvSpPr/>
            <p:nvPr/>
          </p:nvSpPr>
          <p:spPr>
            <a:xfrm>
              <a:off x="2736950" y="4118175"/>
              <a:ext cx="15150" cy="11725"/>
            </a:xfrm>
            <a:custGeom>
              <a:rect b="b" l="l" r="r" t="t"/>
              <a:pathLst>
                <a:path extrusionOk="0" h="469" w="606">
                  <a:moveTo>
                    <a:pt x="304" y="0"/>
                  </a:moveTo>
                  <a:cubicBezTo>
                    <a:pt x="2" y="0"/>
                    <a:pt x="0" y="468"/>
                    <a:pt x="304" y="468"/>
                  </a:cubicBezTo>
                  <a:cubicBezTo>
                    <a:pt x="606" y="468"/>
                    <a:pt x="606" y="0"/>
                    <a:pt x="30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2" name="Google Shape;1512;p1"/>
            <p:cNvSpPr/>
            <p:nvPr/>
          </p:nvSpPr>
          <p:spPr>
            <a:xfrm>
              <a:off x="2794550" y="4088175"/>
              <a:ext cx="17775" cy="13750"/>
            </a:xfrm>
            <a:custGeom>
              <a:rect b="b" l="l" r="r" t="t"/>
              <a:pathLst>
                <a:path extrusionOk="0" h="550" w="711">
                  <a:moveTo>
                    <a:pt x="356" y="1"/>
                  </a:moveTo>
                  <a:cubicBezTo>
                    <a:pt x="2" y="1"/>
                    <a:pt x="1" y="550"/>
                    <a:pt x="356" y="550"/>
                  </a:cubicBezTo>
                  <a:cubicBezTo>
                    <a:pt x="710" y="550"/>
                    <a:pt x="710" y="1"/>
                    <a:pt x="35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3" name="Google Shape;1513;p1"/>
            <p:cNvSpPr/>
            <p:nvPr/>
          </p:nvSpPr>
          <p:spPr>
            <a:xfrm>
              <a:off x="2848250" y="4060900"/>
              <a:ext cx="10175" cy="7900"/>
            </a:xfrm>
            <a:custGeom>
              <a:rect b="b" l="l" r="r" t="t"/>
              <a:pathLst>
                <a:path extrusionOk="0" h="316" w="407">
                  <a:moveTo>
                    <a:pt x="204" y="1"/>
                  </a:moveTo>
                  <a:cubicBezTo>
                    <a:pt x="0" y="1"/>
                    <a:pt x="0" y="316"/>
                    <a:pt x="204" y="316"/>
                  </a:cubicBezTo>
                  <a:cubicBezTo>
                    <a:pt x="406" y="316"/>
                    <a:pt x="406"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4" name="Google Shape;1514;p1"/>
            <p:cNvSpPr/>
            <p:nvPr/>
          </p:nvSpPr>
          <p:spPr>
            <a:xfrm>
              <a:off x="2895550" y="4015900"/>
              <a:ext cx="26775" cy="20725"/>
            </a:xfrm>
            <a:custGeom>
              <a:rect b="b" l="l" r="r" t="t"/>
              <a:pathLst>
                <a:path extrusionOk="0" h="829" w="1071">
                  <a:moveTo>
                    <a:pt x="535" y="1"/>
                  </a:moveTo>
                  <a:cubicBezTo>
                    <a:pt x="1" y="1"/>
                    <a:pt x="1" y="829"/>
                    <a:pt x="535" y="829"/>
                  </a:cubicBezTo>
                  <a:cubicBezTo>
                    <a:pt x="1069" y="829"/>
                    <a:pt x="1070" y="1"/>
                    <a:pt x="5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5" name="Google Shape;1515;p1"/>
            <p:cNvSpPr/>
            <p:nvPr/>
          </p:nvSpPr>
          <p:spPr>
            <a:xfrm>
              <a:off x="2965025" y="3972300"/>
              <a:ext cx="19425" cy="15125"/>
            </a:xfrm>
            <a:custGeom>
              <a:rect b="b" l="l" r="r" t="t"/>
              <a:pathLst>
                <a:path extrusionOk="0" h="605" w="777">
                  <a:moveTo>
                    <a:pt x="388" y="1"/>
                  </a:moveTo>
                  <a:cubicBezTo>
                    <a:pt x="0" y="1"/>
                    <a:pt x="1" y="605"/>
                    <a:pt x="389" y="605"/>
                  </a:cubicBezTo>
                  <a:cubicBezTo>
                    <a:pt x="776" y="605"/>
                    <a:pt x="776" y="1"/>
                    <a:pt x="389" y="1"/>
                  </a:cubicBezTo>
                  <a:cubicBezTo>
                    <a:pt x="389" y="1"/>
                    <a:pt x="388" y="1"/>
                    <a:pt x="3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6" name="Google Shape;1516;p1"/>
            <p:cNvSpPr/>
            <p:nvPr/>
          </p:nvSpPr>
          <p:spPr>
            <a:xfrm>
              <a:off x="2996300" y="3926425"/>
              <a:ext cx="32000" cy="24850"/>
            </a:xfrm>
            <a:custGeom>
              <a:rect b="b" l="l" r="r" t="t"/>
              <a:pathLst>
                <a:path extrusionOk="0" h="994" w="1280">
                  <a:moveTo>
                    <a:pt x="639" y="1"/>
                  </a:moveTo>
                  <a:cubicBezTo>
                    <a:pt x="2" y="4"/>
                    <a:pt x="1" y="993"/>
                    <a:pt x="639" y="993"/>
                  </a:cubicBezTo>
                  <a:cubicBezTo>
                    <a:pt x="1278" y="993"/>
                    <a:pt x="1279" y="1"/>
                    <a:pt x="6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7" name="Google Shape;1517;p1"/>
            <p:cNvSpPr/>
            <p:nvPr/>
          </p:nvSpPr>
          <p:spPr>
            <a:xfrm>
              <a:off x="3030800" y="3890200"/>
              <a:ext cx="44700" cy="34700"/>
            </a:xfrm>
            <a:custGeom>
              <a:rect b="b" l="l" r="r" t="t"/>
              <a:pathLst>
                <a:path extrusionOk="0" h="1388" w="1788">
                  <a:moveTo>
                    <a:pt x="895" y="0"/>
                  </a:moveTo>
                  <a:cubicBezTo>
                    <a:pt x="2" y="0"/>
                    <a:pt x="0" y="1388"/>
                    <a:pt x="895" y="1388"/>
                  </a:cubicBezTo>
                  <a:cubicBezTo>
                    <a:pt x="1786" y="1388"/>
                    <a:pt x="1788" y="0"/>
                    <a:pt x="8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8" name="Google Shape;1518;p1"/>
            <p:cNvSpPr/>
            <p:nvPr/>
          </p:nvSpPr>
          <p:spPr>
            <a:xfrm>
              <a:off x="3088200" y="3835950"/>
              <a:ext cx="36875" cy="28675"/>
            </a:xfrm>
            <a:custGeom>
              <a:rect b="b" l="l" r="r" t="t"/>
              <a:pathLst>
                <a:path extrusionOk="0" h="1147" w="1475">
                  <a:moveTo>
                    <a:pt x="737" y="0"/>
                  </a:moveTo>
                  <a:cubicBezTo>
                    <a:pt x="0" y="0"/>
                    <a:pt x="0" y="1146"/>
                    <a:pt x="737" y="1146"/>
                  </a:cubicBezTo>
                  <a:cubicBezTo>
                    <a:pt x="1474" y="1146"/>
                    <a:pt x="1474" y="0"/>
                    <a:pt x="7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19" name="Google Shape;1519;p1"/>
            <p:cNvSpPr/>
            <p:nvPr/>
          </p:nvSpPr>
          <p:spPr>
            <a:xfrm>
              <a:off x="3137925" y="3787475"/>
              <a:ext cx="8175" cy="6350"/>
            </a:xfrm>
            <a:custGeom>
              <a:rect b="b" l="l" r="r" t="t"/>
              <a:pathLst>
                <a:path extrusionOk="0" h="254" w="327">
                  <a:moveTo>
                    <a:pt x="164" y="0"/>
                  </a:moveTo>
                  <a:cubicBezTo>
                    <a:pt x="1" y="2"/>
                    <a:pt x="1" y="253"/>
                    <a:pt x="164" y="253"/>
                  </a:cubicBezTo>
                  <a:cubicBezTo>
                    <a:pt x="326" y="253"/>
                    <a:pt x="326" y="0"/>
                    <a:pt x="1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0" name="Google Shape;1520;p1"/>
            <p:cNvSpPr/>
            <p:nvPr/>
          </p:nvSpPr>
          <p:spPr>
            <a:xfrm>
              <a:off x="3169075" y="3711650"/>
              <a:ext cx="28125" cy="21875"/>
            </a:xfrm>
            <a:custGeom>
              <a:rect b="b" l="l" r="r" t="t"/>
              <a:pathLst>
                <a:path extrusionOk="0" h="875" w="1125">
                  <a:moveTo>
                    <a:pt x="561" y="0"/>
                  </a:moveTo>
                  <a:cubicBezTo>
                    <a:pt x="0" y="0"/>
                    <a:pt x="0" y="875"/>
                    <a:pt x="561" y="875"/>
                  </a:cubicBezTo>
                  <a:cubicBezTo>
                    <a:pt x="1123" y="875"/>
                    <a:pt x="1125" y="0"/>
                    <a:pt x="5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1" name="Google Shape;1521;p1"/>
            <p:cNvSpPr/>
            <p:nvPr/>
          </p:nvSpPr>
          <p:spPr>
            <a:xfrm>
              <a:off x="3206575" y="3666525"/>
              <a:ext cx="12475" cy="9750"/>
            </a:xfrm>
            <a:custGeom>
              <a:rect b="b" l="l" r="r" t="t"/>
              <a:pathLst>
                <a:path extrusionOk="0" h="390" w="499">
                  <a:moveTo>
                    <a:pt x="250" y="1"/>
                  </a:moveTo>
                  <a:cubicBezTo>
                    <a:pt x="0" y="1"/>
                    <a:pt x="0" y="389"/>
                    <a:pt x="250" y="389"/>
                  </a:cubicBezTo>
                  <a:cubicBezTo>
                    <a:pt x="499" y="389"/>
                    <a:pt x="499" y="1"/>
                    <a:pt x="2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2" name="Google Shape;1522;p1"/>
            <p:cNvSpPr/>
            <p:nvPr/>
          </p:nvSpPr>
          <p:spPr>
            <a:xfrm>
              <a:off x="3219575" y="3605275"/>
              <a:ext cx="36875" cy="28675"/>
            </a:xfrm>
            <a:custGeom>
              <a:rect b="b" l="l" r="r" t="t"/>
              <a:pathLst>
                <a:path extrusionOk="0" h="1147" w="1475">
                  <a:moveTo>
                    <a:pt x="737" y="0"/>
                  </a:moveTo>
                  <a:cubicBezTo>
                    <a:pt x="3" y="2"/>
                    <a:pt x="0" y="1146"/>
                    <a:pt x="737" y="1146"/>
                  </a:cubicBezTo>
                  <a:cubicBezTo>
                    <a:pt x="1474" y="1146"/>
                    <a:pt x="1474" y="0"/>
                    <a:pt x="7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3" name="Google Shape;1523;p1"/>
            <p:cNvSpPr/>
            <p:nvPr/>
          </p:nvSpPr>
          <p:spPr>
            <a:xfrm>
              <a:off x="3205725" y="3713950"/>
              <a:ext cx="36050" cy="27950"/>
            </a:xfrm>
            <a:custGeom>
              <a:rect b="b" l="l" r="r" t="t"/>
              <a:pathLst>
                <a:path extrusionOk="0" h="1118" w="1442">
                  <a:moveTo>
                    <a:pt x="721" y="1"/>
                  </a:moveTo>
                  <a:cubicBezTo>
                    <a:pt x="2" y="2"/>
                    <a:pt x="1" y="1118"/>
                    <a:pt x="721" y="1118"/>
                  </a:cubicBezTo>
                  <a:cubicBezTo>
                    <a:pt x="1440" y="1118"/>
                    <a:pt x="1442" y="1"/>
                    <a:pt x="7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4" name="Google Shape;1524;p1"/>
            <p:cNvSpPr/>
            <p:nvPr/>
          </p:nvSpPr>
          <p:spPr>
            <a:xfrm>
              <a:off x="3186125" y="3792875"/>
              <a:ext cx="11075" cy="8600"/>
            </a:xfrm>
            <a:custGeom>
              <a:rect b="b" l="l" r="r" t="t"/>
              <a:pathLst>
                <a:path extrusionOk="0" h="344" w="443">
                  <a:moveTo>
                    <a:pt x="223" y="1"/>
                  </a:moveTo>
                  <a:cubicBezTo>
                    <a:pt x="2" y="2"/>
                    <a:pt x="0" y="343"/>
                    <a:pt x="223" y="343"/>
                  </a:cubicBezTo>
                  <a:cubicBezTo>
                    <a:pt x="443" y="343"/>
                    <a:pt x="443" y="1"/>
                    <a:pt x="22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5" name="Google Shape;1525;p1"/>
            <p:cNvSpPr/>
            <p:nvPr/>
          </p:nvSpPr>
          <p:spPr>
            <a:xfrm>
              <a:off x="3154925" y="3817150"/>
              <a:ext cx="36850" cy="28675"/>
            </a:xfrm>
            <a:custGeom>
              <a:rect b="b" l="l" r="r" t="t"/>
              <a:pathLst>
                <a:path extrusionOk="0" h="1147" w="1474">
                  <a:moveTo>
                    <a:pt x="737" y="1"/>
                  </a:moveTo>
                  <a:cubicBezTo>
                    <a:pt x="1" y="4"/>
                    <a:pt x="0" y="1147"/>
                    <a:pt x="737" y="1147"/>
                  </a:cubicBezTo>
                  <a:cubicBezTo>
                    <a:pt x="1474" y="1147"/>
                    <a:pt x="1474" y="1"/>
                    <a:pt x="7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6" name="Google Shape;1526;p1"/>
            <p:cNvSpPr/>
            <p:nvPr/>
          </p:nvSpPr>
          <p:spPr>
            <a:xfrm>
              <a:off x="3111325" y="3889150"/>
              <a:ext cx="23850" cy="18475"/>
            </a:xfrm>
            <a:custGeom>
              <a:rect b="b" l="l" r="r" t="t"/>
              <a:pathLst>
                <a:path extrusionOk="0" h="739" w="954">
                  <a:moveTo>
                    <a:pt x="477" y="1"/>
                  </a:moveTo>
                  <a:cubicBezTo>
                    <a:pt x="2" y="1"/>
                    <a:pt x="0" y="739"/>
                    <a:pt x="477" y="739"/>
                  </a:cubicBezTo>
                  <a:cubicBezTo>
                    <a:pt x="952" y="739"/>
                    <a:pt x="954"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7" name="Google Shape;1527;p1"/>
            <p:cNvSpPr/>
            <p:nvPr/>
          </p:nvSpPr>
          <p:spPr>
            <a:xfrm>
              <a:off x="3049000" y="3947350"/>
              <a:ext cx="31350" cy="24375"/>
            </a:xfrm>
            <a:custGeom>
              <a:rect b="b" l="l" r="r" t="t"/>
              <a:pathLst>
                <a:path extrusionOk="0" h="975" w="1254">
                  <a:moveTo>
                    <a:pt x="626" y="0"/>
                  </a:moveTo>
                  <a:cubicBezTo>
                    <a:pt x="1" y="2"/>
                    <a:pt x="1" y="974"/>
                    <a:pt x="626" y="974"/>
                  </a:cubicBezTo>
                  <a:cubicBezTo>
                    <a:pt x="1253" y="974"/>
                    <a:pt x="1253" y="0"/>
                    <a:pt x="6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8" name="Google Shape;1528;p1"/>
            <p:cNvSpPr/>
            <p:nvPr/>
          </p:nvSpPr>
          <p:spPr>
            <a:xfrm>
              <a:off x="2994900" y="4005000"/>
              <a:ext cx="15725" cy="12200"/>
            </a:xfrm>
            <a:custGeom>
              <a:rect b="b" l="l" r="r" t="t"/>
              <a:pathLst>
                <a:path extrusionOk="0" h="488" w="629">
                  <a:moveTo>
                    <a:pt x="315" y="0"/>
                  </a:moveTo>
                  <a:cubicBezTo>
                    <a:pt x="3" y="0"/>
                    <a:pt x="0" y="487"/>
                    <a:pt x="315" y="487"/>
                  </a:cubicBezTo>
                  <a:cubicBezTo>
                    <a:pt x="627" y="487"/>
                    <a:pt x="629" y="0"/>
                    <a:pt x="3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29" name="Google Shape;1529;p1"/>
            <p:cNvSpPr/>
            <p:nvPr/>
          </p:nvSpPr>
          <p:spPr>
            <a:xfrm>
              <a:off x="2930750" y="4039850"/>
              <a:ext cx="23850" cy="18525"/>
            </a:xfrm>
            <a:custGeom>
              <a:rect b="b" l="l" r="r" t="t"/>
              <a:pathLst>
                <a:path extrusionOk="0" h="741" w="954">
                  <a:moveTo>
                    <a:pt x="477" y="1"/>
                  </a:moveTo>
                  <a:cubicBezTo>
                    <a:pt x="2" y="1"/>
                    <a:pt x="0" y="740"/>
                    <a:pt x="477" y="740"/>
                  </a:cubicBezTo>
                  <a:cubicBezTo>
                    <a:pt x="952" y="740"/>
                    <a:pt x="954"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30" name="Google Shape;1530;p1"/>
            <p:cNvSpPr/>
            <p:nvPr/>
          </p:nvSpPr>
          <p:spPr>
            <a:xfrm>
              <a:off x="2881000" y="4080050"/>
              <a:ext cx="21225" cy="16475"/>
            </a:xfrm>
            <a:custGeom>
              <a:rect b="b" l="l" r="r" t="t"/>
              <a:pathLst>
                <a:path extrusionOk="0" h="659" w="849">
                  <a:moveTo>
                    <a:pt x="424" y="1"/>
                  </a:moveTo>
                  <a:cubicBezTo>
                    <a:pt x="1" y="1"/>
                    <a:pt x="1" y="658"/>
                    <a:pt x="424" y="658"/>
                  </a:cubicBezTo>
                  <a:cubicBezTo>
                    <a:pt x="847" y="658"/>
                    <a:pt x="849" y="1"/>
                    <a:pt x="4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31" name="Google Shape;1531;p1"/>
            <p:cNvSpPr/>
            <p:nvPr/>
          </p:nvSpPr>
          <p:spPr>
            <a:xfrm>
              <a:off x="2841725" y="4106825"/>
              <a:ext cx="36025" cy="27975"/>
            </a:xfrm>
            <a:custGeom>
              <a:rect b="b" l="l" r="r" t="t"/>
              <a:pathLst>
                <a:path extrusionOk="0" h="1119" w="1441">
                  <a:moveTo>
                    <a:pt x="721" y="0"/>
                  </a:moveTo>
                  <a:cubicBezTo>
                    <a:pt x="1" y="0"/>
                    <a:pt x="1" y="1119"/>
                    <a:pt x="721" y="1119"/>
                  </a:cubicBezTo>
                  <a:cubicBezTo>
                    <a:pt x="1439" y="1119"/>
                    <a:pt x="1440" y="0"/>
                    <a:pt x="72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32" name="Google Shape;1532;p1"/>
            <p:cNvSpPr/>
            <p:nvPr/>
          </p:nvSpPr>
          <p:spPr>
            <a:xfrm>
              <a:off x="2818325" y="4145075"/>
              <a:ext cx="36050" cy="27975"/>
            </a:xfrm>
            <a:custGeom>
              <a:rect b="b" l="l" r="r" t="t"/>
              <a:pathLst>
                <a:path extrusionOk="0" h="1119" w="1442">
                  <a:moveTo>
                    <a:pt x="720" y="0"/>
                  </a:moveTo>
                  <a:cubicBezTo>
                    <a:pt x="2" y="0"/>
                    <a:pt x="1" y="1119"/>
                    <a:pt x="720" y="1119"/>
                  </a:cubicBezTo>
                  <a:cubicBezTo>
                    <a:pt x="1440" y="1119"/>
                    <a:pt x="1441" y="0"/>
                    <a:pt x="7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33" name="Google Shape;1533;p1"/>
            <p:cNvSpPr/>
            <p:nvPr/>
          </p:nvSpPr>
          <p:spPr>
            <a:xfrm>
              <a:off x="2768225" y="4143150"/>
              <a:ext cx="35725" cy="27775"/>
            </a:xfrm>
            <a:custGeom>
              <a:rect b="b" l="l" r="r" t="t"/>
              <a:pathLst>
                <a:path extrusionOk="0" h="1111" w="1429">
                  <a:moveTo>
                    <a:pt x="714" y="1"/>
                  </a:moveTo>
                  <a:cubicBezTo>
                    <a:pt x="1" y="1"/>
                    <a:pt x="1" y="1111"/>
                    <a:pt x="714" y="1111"/>
                  </a:cubicBezTo>
                  <a:cubicBezTo>
                    <a:pt x="1428" y="1111"/>
                    <a:pt x="1428" y="1"/>
                    <a:pt x="71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34" name="Google Shape;1534;p1"/>
            <p:cNvSpPr/>
            <p:nvPr/>
          </p:nvSpPr>
          <p:spPr>
            <a:xfrm>
              <a:off x="2735000" y="4156825"/>
              <a:ext cx="51125" cy="39650"/>
            </a:xfrm>
            <a:custGeom>
              <a:rect b="b" l="l" r="r" t="t"/>
              <a:pathLst>
                <a:path extrusionOk="0" h="1586" w="2045">
                  <a:moveTo>
                    <a:pt x="1023" y="0"/>
                  </a:moveTo>
                  <a:cubicBezTo>
                    <a:pt x="3" y="0"/>
                    <a:pt x="0" y="1585"/>
                    <a:pt x="1023" y="1585"/>
                  </a:cubicBezTo>
                  <a:cubicBezTo>
                    <a:pt x="2043" y="1585"/>
                    <a:pt x="2045" y="0"/>
                    <a:pt x="102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35" name="Google Shape;1535;p1"/>
            <p:cNvSpPr/>
            <p:nvPr/>
          </p:nvSpPr>
          <p:spPr>
            <a:xfrm>
              <a:off x="2711950" y="4223100"/>
              <a:ext cx="35425" cy="27500"/>
            </a:xfrm>
            <a:custGeom>
              <a:rect b="b" l="l" r="r" t="t"/>
              <a:pathLst>
                <a:path extrusionOk="0" h="1100" w="1417">
                  <a:moveTo>
                    <a:pt x="709" y="0"/>
                  </a:moveTo>
                  <a:cubicBezTo>
                    <a:pt x="2" y="0"/>
                    <a:pt x="1" y="1100"/>
                    <a:pt x="709" y="1100"/>
                  </a:cubicBezTo>
                  <a:cubicBezTo>
                    <a:pt x="1417" y="1100"/>
                    <a:pt x="1417" y="0"/>
                    <a:pt x="70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36" name="Google Shape;1536;p1"/>
            <p:cNvSpPr/>
            <p:nvPr/>
          </p:nvSpPr>
          <p:spPr>
            <a:xfrm>
              <a:off x="2667275" y="4207575"/>
              <a:ext cx="36850" cy="28625"/>
            </a:xfrm>
            <a:custGeom>
              <a:rect b="b" l="l" r="r" t="t"/>
              <a:pathLst>
                <a:path extrusionOk="0" h="1145" w="1474">
                  <a:moveTo>
                    <a:pt x="737" y="0"/>
                  </a:moveTo>
                  <a:cubicBezTo>
                    <a:pt x="0" y="0"/>
                    <a:pt x="0" y="1144"/>
                    <a:pt x="737" y="1144"/>
                  </a:cubicBezTo>
                  <a:cubicBezTo>
                    <a:pt x="1474" y="1144"/>
                    <a:pt x="1474" y="0"/>
                    <a:pt x="7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37" name="Google Shape;1537;p1"/>
            <p:cNvSpPr/>
            <p:nvPr/>
          </p:nvSpPr>
          <p:spPr>
            <a:xfrm>
              <a:off x="2646600" y="4194050"/>
              <a:ext cx="27625" cy="21450"/>
            </a:xfrm>
            <a:custGeom>
              <a:rect b="b" l="l" r="r" t="t"/>
              <a:pathLst>
                <a:path extrusionOk="0" h="858" w="1105">
                  <a:moveTo>
                    <a:pt x="553" y="1"/>
                  </a:moveTo>
                  <a:cubicBezTo>
                    <a:pt x="2" y="1"/>
                    <a:pt x="1" y="858"/>
                    <a:pt x="553" y="858"/>
                  </a:cubicBezTo>
                  <a:cubicBezTo>
                    <a:pt x="1105" y="858"/>
                    <a:pt x="1105" y="1"/>
                    <a:pt x="5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38" name="Google Shape;1538;p1"/>
            <p:cNvSpPr/>
            <p:nvPr/>
          </p:nvSpPr>
          <p:spPr>
            <a:xfrm>
              <a:off x="2640675" y="4261950"/>
              <a:ext cx="22975" cy="24600"/>
            </a:xfrm>
            <a:custGeom>
              <a:rect b="b" l="l" r="r" t="t"/>
              <a:pathLst>
                <a:path extrusionOk="0" h="984" w="919">
                  <a:moveTo>
                    <a:pt x="436" y="1"/>
                  </a:moveTo>
                  <a:cubicBezTo>
                    <a:pt x="213" y="1"/>
                    <a:pt x="0" y="183"/>
                    <a:pt x="9" y="420"/>
                  </a:cubicBezTo>
                  <a:cubicBezTo>
                    <a:pt x="12" y="479"/>
                    <a:pt x="15" y="541"/>
                    <a:pt x="17" y="601"/>
                  </a:cubicBezTo>
                  <a:cubicBezTo>
                    <a:pt x="28" y="846"/>
                    <a:pt x="223" y="984"/>
                    <a:pt x="417" y="984"/>
                  </a:cubicBezTo>
                  <a:cubicBezTo>
                    <a:pt x="572" y="984"/>
                    <a:pt x="727" y="896"/>
                    <a:pt x="787" y="705"/>
                  </a:cubicBezTo>
                  <a:cubicBezTo>
                    <a:pt x="804" y="647"/>
                    <a:pt x="823" y="589"/>
                    <a:pt x="840" y="534"/>
                  </a:cubicBezTo>
                  <a:cubicBezTo>
                    <a:pt x="918" y="290"/>
                    <a:pt x="730" y="37"/>
                    <a:pt x="489" y="4"/>
                  </a:cubicBezTo>
                  <a:cubicBezTo>
                    <a:pt x="472" y="2"/>
                    <a:pt x="454" y="1"/>
                    <a:pt x="43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39" name="Google Shape;1539;p1"/>
            <p:cNvSpPr/>
            <p:nvPr/>
          </p:nvSpPr>
          <p:spPr>
            <a:xfrm>
              <a:off x="2603225" y="4307150"/>
              <a:ext cx="29350" cy="22775"/>
            </a:xfrm>
            <a:custGeom>
              <a:rect b="b" l="l" r="r" t="t"/>
              <a:pathLst>
                <a:path extrusionOk="0" h="911" w="1174">
                  <a:moveTo>
                    <a:pt x="587" y="1"/>
                  </a:moveTo>
                  <a:cubicBezTo>
                    <a:pt x="0" y="1"/>
                    <a:pt x="0" y="911"/>
                    <a:pt x="587" y="911"/>
                  </a:cubicBezTo>
                  <a:cubicBezTo>
                    <a:pt x="1172" y="911"/>
                    <a:pt x="1174" y="1"/>
                    <a:pt x="5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0" name="Google Shape;1540;p1"/>
            <p:cNvSpPr/>
            <p:nvPr/>
          </p:nvSpPr>
          <p:spPr>
            <a:xfrm>
              <a:off x="2565175" y="4250775"/>
              <a:ext cx="3500" cy="2725"/>
            </a:xfrm>
            <a:custGeom>
              <a:rect b="b" l="l" r="r" t="t"/>
              <a:pathLst>
                <a:path extrusionOk="0" h="109" w="140">
                  <a:moveTo>
                    <a:pt x="70" y="0"/>
                  </a:moveTo>
                  <a:cubicBezTo>
                    <a:pt x="1" y="0"/>
                    <a:pt x="1" y="109"/>
                    <a:pt x="70" y="109"/>
                  </a:cubicBezTo>
                  <a:cubicBezTo>
                    <a:pt x="140" y="109"/>
                    <a:pt x="140" y="0"/>
                    <a:pt x="7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1" name="Google Shape;1541;p1"/>
            <p:cNvSpPr/>
            <p:nvPr/>
          </p:nvSpPr>
          <p:spPr>
            <a:xfrm>
              <a:off x="2747975" y="4048275"/>
              <a:ext cx="36850" cy="28625"/>
            </a:xfrm>
            <a:custGeom>
              <a:rect b="b" l="l" r="r" t="t"/>
              <a:pathLst>
                <a:path extrusionOk="0" h="1145" w="1474">
                  <a:moveTo>
                    <a:pt x="737" y="0"/>
                  </a:moveTo>
                  <a:cubicBezTo>
                    <a:pt x="0" y="2"/>
                    <a:pt x="0" y="1145"/>
                    <a:pt x="737" y="1145"/>
                  </a:cubicBezTo>
                  <a:cubicBezTo>
                    <a:pt x="1474" y="1145"/>
                    <a:pt x="1474" y="0"/>
                    <a:pt x="7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2" name="Google Shape;1542;p1"/>
            <p:cNvSpPr/>
            <p:nvPr/>
          </p:nvSpPr>
          <p:spPr>
            <a:xfrm>
              <a:off x="2839925" y="4013400"/>
              <a:ext cx="11625" cy="9075"/>
            </a:xfrm>
            <a:custGeom>
              <a:rect b="b" l="l" r="r" t="t"/>
              <a:pathLst>
                <a:path extrusionOk="0" h="363" w="465">
                  <a:moveTo>
                    <a:pt x="232" y="1"/>
                  </a:moveTo>
                  <a:cubicBezTo>
                    <a:pt x="1" y="2"/>
                    <a:pt x="1" y="362"/>
                    <a:pt x="232" y="362"/>
                  </a:cubicBezTo>
                  <a:cubicBezTo>
                    <a:pt x="463" y="362"/>
                    <a:pt x="465" y="1"/>
                    <a:pt x="23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3" name="Google Shape;1543;p1"/>
            <p:cNvSpPr/>
            <p:nvPr/>
          </p:nvSpPr>
          <p:spPr>
            <a:xfrm>
              <a:off x="2936725" y="3918050"/>
              <a:ext cx="33750" cy="26150"/>
            </a:xfrm>
            <a:custGeom>
              <a:rect b="b" l="l" r="r" t="t"/>
              <a:pathLst>
                <a:path extrusionOk="0" h="1046" w="1350">
                  <a:moveTo>
                    <a:pt x="674" y="0"/>
                  </a:moveTo>
                  <a:cubicBezTo>
                    <a:pt x="4" y="2"/>
                    <a:pt x="1" y="1045"/>
                    <a:pt x="674" y="1045"/>
                  </a:cubicBezTo>
                  <a:cubicBezTo>
                    <a:pt x="1346" y="1045"/>
                    <a:pt x="1349" y="0"/>
                    <a:pt x="6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4" name="Google Shape;1544;p1"/>
            <p:cNvSpPr/>
            <p:nvPr/>
          </p:nvSpPr>
          <p:spPr>
            <a:xfrm>
              <a:off x="2681325" y="4062900"/>
              <a:ext cx="38850" cy="29150"/>
            </a:xfrm>
            <a:custGeom>
              <a:rect b="b" l="l" r="r" t="t"/>
              <a:pathLst>
                <a:path extrusionOk="0" h="1166" w="1554">
                  <a:moveTo>
                    <a:pt x="946" y="0"/>
                  </a:moveTo>
                  <a:cubicBezTo>
                    <a:pt x="943" y="0"/>
                    <a:pt x="940" y="0"/>
                    <a:pt x="937" y="0"/>
                  </a:cubicBezTo>
                  <a:cubicBezTo>
                    <a:pt x="876" y="2"/>
                    <a:pt x="815" y="2"/>
                    <a:pt x="756" y="3"/>
                  </a:cubicBezTo>
                  <a:cubicBezTo>
                    <a:pt x="132" y="15"/>
                    <a:pt x="0" y="918"/>
                    <a:pt x="607" y="1093"/>
                  </a:cubicBezTo>
                  <a:cubicBezTo>
                    <a:pt x="665" y="1109"/>
                    <a:pt x="723" y="1126"/>
                    <a:pt x="781" y="1143"/>
                  </a:cubicBezTo>
                  <a:cubicBezTo>
                    <a:pt x="832" y="1158"/>
                    <a:pt x="884" y="1165"/>
                    <a:pt x="934" y="1165"/>
                  </a:cubicBezTo>
                  <a:cubicBezTo>
                    <a:pt x="1216" y="1165"/>
                    <a:pt x="1467" y="947"/>
                    <a:pt x="1507" y="659"/>
                  </a:cubicBezTo>
                  <a:cubicBezTo>
                    <a:pt x="1553" y="324"/>
                    <a:pt x="1295" y="0"/>
                    <a:pt x="9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5" name="Google Shape;1545;p1"/>
            <p:cNvSpPr/>
            <p:nvPr/>
          </p:nvSpPr>
          <p:spPr>
            <a:xfrm>
              <a:off x="2630000" y="4097025"/>
              <a:ext cx="22675" cy="17600"/>
            </a:xfrm>
            <a:custGeom>
              <a:rect b="b" l="l" r="r" t="t"/>
              <a:pathLst>
                <a:path extrusionOk="0" h="704" w="907">
                  <a:moveTo>
                    <a:pt x="454" y="1"/>
                  </a:moveTo>
                  <a:cubicBezTo>
                    <a:pt x="0" y="1"/>
                    <a:pt x="0" y="703"/>
                    <a:pt x="454" y="703"/>
                  </a:cubicBezTo>
                  <a:cubicBezTo>
                    <a:pt x="905" y="703"/>
                    <a:pt x="906" y="1"/>
                    <a:pt x="4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6" name="Google Shape;1546;p1"/>
            <p:cNvSpPr/>
            <p:nvPr/>
          </p:nvSpPr>
          <p:spPr>
            <a:xfrm>
              <a:off x="2504350" y="4073050"/>
              <a:ext cx="31375" cy="24375"/>
            </a:xfrm>
            <a:custGeom>
              <a:rect b="b" l="l" r="r" t="t"/>
              <a:pathLst>
                <a:path extrusionOk="0" h="975" w="1255">
                  <a:moveTo>
                    <a:pt x="628" y="0"/>
                  </a:moveTo>
                  <a:cubicBezTo>
                    <a:pt x="1" y="2"/>
                    <a:pt x="1" y="974"/>
                    <a:pt x="628" y="974"/>
                  </a:cubicBezTo>
                  <a:cubicBezTo>
                    <a:pt x="1255" y="974"/>
                    <a:pt x="1255" y="0"/>
                    <a:pt x="62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7" name="Google Shape;1547;p1"/>
            <p:cNvSpPr/>
            <p:nvPr/>
          </p:nvSpPr>
          <p:spPr>
            <a:xfrm>
              <a:off x="2430500" y="4021250"/>
              <a:ext cx="19450" cy="15125"/>
            </a:xfrm>
            <a:custGeom>
              <a:rect b="b" l="l" r="r" t="t"/>
              <a:pathLst>
                <a:path extrusionOk="0" h="605" w="778">
                  <a:moveTo>
                    <a:pt x="389" y="0"/>
                  </a:moveTo>
                  <a:cubicBezTo>
                    <a:pt x="0" y="0"/>
                    <a:pt x="0" y="604"/>
                    <a:pt x="389" y="604"/>
                  </a:cubicBezTo>
                  <a:cubicBezTo>
                    <a:pt x="777" y="604"/>
                    <a:pt x="777" y="0"/>
                    <a:pt x="38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8" name="Google Shape;1548;p1"/>
            <p:cNvSpPr/>
            <p:nvPr/>
          </p:nvSpPr>
          <p:spPr>
            <a:xfrm>
              <a:off x="2373750" y="3990125"/>
              <a:ext cx="28725" cy="22975"/>
            </a:xfrm>
            <a:custGeom>
              <a:rect b="b" l="l" r="r" t="t"/>
              <a:pathLst>
                <a:path extrusionOk="0" h="919" w="1149">
                  <a:moveTo>
                    <a:pt x="439" y="1"/>
                  </a:moveTo>
                  <a:cubicBezTo>
                    <a:pt x="208" y="1"/>
                    <a:pt x="0" y="252"/>
                    <a:pt x="137" y="507"/>
                  </a:cubicBezTo>
                  <a:cubicBezTo>
                    <a:pt x="176" y="584"/>
                    <a:pt x="218" y="657"/>
                    <a:pt x="259" y="731"/>
                  </a:cubicBezTo>
                  <a:cubicBezTo>
                    <a:pt x="332" y="865"/>
                    <a:pt x="441" y="919"/>
                    <a:pt x="553" y="919"/>
                  </a:cubicBezTo>
                  <a:cubicBezTo>
                    <a:pt x="844" y="919"/>
                    <a:pt x="1149" y="551"/>
                    <a:pt x="854" y="273"/>
                  </a:cubicBezTo>
                  <a:cubicBezTo>
                    <a:pt x="793" y="215"/>
                    <a:pt x="731" y="155"/>
                    <a:pt x="669" y="97"/>
                  </a:cubicBezTo>
                  <a:cubicBezTo>
                    <a:pt x="598" y="30"/>
                    <a:pt x="518" y="1"/>
                    <a:pt x="4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49" name="Google Shape;1549;p1"/>
            <p:cNvSpPr/>
            <p:nvPr/>
          </p:nvSpPr>
          <p:spPr>
            <a:xfrm>
              <a:off x="2319425" y="3941025"/>
              <a:ext cx="23500" cy="18275"/>
            </a:xfrm>
            <a:custGeom>
              <a:rect b="b" l="l" r="r" t="t"/>
              <a:pathLst>
                <a:path extrusionOk="0" h="731" w="940">
                  <a:moveTo>
                    <a:pt x="470" y="0"/>
                  </a:moveTo>
                  <a:cubicBezTo>
                    <a:pt x="0" y="0"/>
                    <a:pt x="0" y="730"/>
                    <a:pt x="470" y="730"/>
                  </a:cubicBezTo>
                  <a:cubicBezTo>
                    <a:pt x="939" y="730"/>
                    <a:pt x="939" y="0"/>
                    <a:pt x="47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0" name="Google Shape;1550;p1"/>
            <p:cNvSpPr/>
            <p:nvPr/>
          </p:nvSpPr>
          <p:spPr>
            <a:xfrm>
              <a:off x="2249350" y="3886325"/>
              <a:ext cx="22125" cy="17150"/>
            </a:xfrm>
            <a:custGeom>
              <a:rect b="b" l="l" r="r" t="t"/>
              <a:pathLst>
                <a:path extrusionOk="0" h="686" w="885">
                  <a:moveTo>
                    <a:pt x="444" y="1"/>
                  </a:moveTo>
                  <a:cubicBezTo>
                    <a:pt x="3" y="1"/>
                    <a:pt x="0" y="686"/>
                    <a:pt x="444" y="686"/>
                  </a:cubicBezTo>
                  <a:cubicBezTo>
                    <a:pt x="884" y="686"/>
                    <a:pt x="884" y="1"/>
                    <a:pt x="4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1" name="Google Shape;1551;p1"/>
            <p:cNvSpPr/>
            <p:nvPr/>
          </p:nvSpPr>
          <p:spPr>
            <a:xfrm>
              <a:off x="2182300" y="3809100"/>
              <a:ext cx="20600" cy="16000"/>
            </a:xfrm>
            <a:custGeom>
              <a:rect b="b" l="l" r="r" t="t"/>
              <a:pathLst>
                <a:path extrusionOk="0" h="640" w="824">
                  <a:moveTo>
                    <a:pt x="412" y="1"/>
                  </a:moveTo>
                  <a:cubicBezTo>
                    <a:pt x="0" y="1"/>
                    <a:pt x="0" y="639"/>
                    <a:pt x="412" y="639"/>
                  </a:cubicBezTo>
                  <a:cubicBezTo>
                    <a:pt x="824" y="639"/>
                    <a:pt x="824" y="1"/>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2" name="Google Shape;1552;p1"/>
            <p:cNvSpPr/>
            <p:nvPr/>
          </p:nvSpPr>
          <p:spPr>
            <a:xfrm>
              <a:off x="2112625" y="3771725"/>
              <a:ext cx="22700" cy="17575"/>
            </a:xfrm>
            <a:custGeom>
              <a:rect b="b" l="l" r="r" t="t"/>
              <a:pathLst>
                <a:path extrusionOk="0" h="703" w="908">
                  <a:moveTo>
                    <a:pt x="452" y="0"/>
                  </a:moveTo>
                  <a:cubicBezTo>
                    <a:pt x="0" y="0"/>
                    <a:pt x="1" y="702"/>
                    <a:pt x="454" y="702"/>
                  </a:cubicBezTo>
                  <a:cubicBezTo>
                    <a:pt x="906" y="702"/>
                    <a:pt x="908" y="0"/>
                    <a:pt x="454" y="0"/>
                  </a:cubicBezTo>
                  <a:cubicBezTo>
                    <a:pt x="453" y="0"/>
                    <a:pt x="453"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3" name="Google Shape;1553;p1"/>
            <p:cNvSpPr/>
            <p:nvPr/>
          </p:nvSpPr>
          <p:spPr>
            <a:xfrm>
              <a:off x="2050600" y="3766375"/>
              <a:ext cx="28200" cy="21875"/>
            </a:xfrm>
            <a:custGeom>
              <a:rect b="b" l="l" r="r" t="t"/>
              <a:pathLst>
                <a:path extrusionOk="0" h="875" w="1128">
                  <a:moveTo>
                    <a:pt x="564" y="0"/>
                  </a:moveTo>
                  <a:cubicBezTo>
                    <a:pt x="2" y="0"/>
                    <a:pt x="0" y="875"/>
                    <a:pt x="564" y="875"/>
                  </a:cubicBezTo>
                  <a:cubicBezTo>
                    <a:pt x="1124" y="875"/>
                    <a:pt x="1127" y="0"/>
                    <a:pt x="5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4" name="Google Shape;1554;p1"/>
            <p:cNvSpPr/>
            <p:nvPr/>
          </p:nvSpPr>
          <p:spPr>
            <a:xfrm>
              <a:off x="2039825" y="3700025"/>
              <a:ext cx="30200" cy="23425"/>
            </a:xfrm>
            <a:custGeom>
              <a:rect b="b" l="l" r="r" t="t"/>
              <a:pathLst>
                <a:path extrusionOk="0" h="937" w="1208">
                  <a:moveTo>
                    <a:pt x="605" y="0"/>
                  </a:moveTo>
                  <a:cubicBezTo>
                    <a:pt x="4" y="0"/>
                    <a:pt x="1" y="936"/>
                    <a:pt x="605" y="936"/>
                  </a:cubicBezTo>
                  <a:cubicBezTo>
                    <a:pt x="1207" y="936"/>
                    <a:pt x="1207" y="0"/>
                    <a:pt x="60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5" name="Google Shape;1555;p1"/>
            <p:cNvSpPr/>
            <p:nvPr/>
          </p:nvSpPr>
          <p:spPr>
            <a:xfrm>
              <a:off x="1995300" y="3687550"/>
              <a:ext cx="20175" cy="21975"/>
            </a:xfrm>
            <a:custGeom>
              <a:rect b="b" l="l" r="r" t="t"/>
              <a:pathLst>
                <a:path extrusionOk="0" h="879" w="807">
                  <a:moveTo>
                    <a:pt x="436" y="0"/>
                  </a:moveTo>
                  <a:cubicBezTo>
                    <a:pt x="291" y="0"/>
                    <a:pt x="150" y="79"/>
                    <a:pt x="110" y="251"/>
                  </a:cubicBezTo>
                  <a:cubicBezTo>
                    <a:pt x="96" y="308"/>
                    <a:pt x="83" y="368"/>
                    <a:pt x="68" y="427"/>
                  </a:cubicBezTo>
                  <a:cubicBezTo>
                    <a:pt x="1" y="714"/>
                    <a:pt x="222" y="878"/>
                    <a:pt x="437" y="878"/>
                  </a:cubicBezTo>
                  <a:cubicBezTo>
                    <a:pt x="614" y="878"/>
                    <a:pt x="786" y="768"/>
                    <a:pt x="795" y="525"/>
                  </a:cubicBezTo>
                  <a:cubicBezTo>
                    <a:pt x="796" y="466"/>
                    <a:pt x="798" y="404"/>
                    <a:pt x="799" y="345"/>
                  </a:cubicBezTo>
                  <a:cubicBezTo>
                    <a:pt x="806" y="125"/>
                    <a:pt x="619" y="0"/>
                    <a:pt x="43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6" name="Google Shape;1556;p1"/>
            <p:cNvSpPr/>
            <p:nvPr/>
          </p:nvSpPr>
          <p:spPr>
            <a:xfrm>
              <a:off x="1983775" y="3640425"/>
              <a:ext cx="21225" cy="16450"/>
            </a:xfrm>
            <a:custGeom>
              <a:rect b="b" l="l" r="r" t="t"/>
              <a:pathLst>
                <a:path extrusionOk="0" h="658" w="849">
                  <a:moveTo>
                    <a:pt x="425" y="0"/>
                  </a:moveTo>
                  <a:cubicBezTo>
                    <a:pt x="2" y="0"/>
                    <a:pt x="0" y="658"/>
                    <a:pt x="425" y="658"/>
                  </a:cubicBezTo>
                  <a:cubicBezTo>
                    <a:pt x="847" y="658"/>
                    <a:pt x="848" y="0"/>
                    <a:pt x="4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7" name="Google Shape;1557;p1"/>
            <p:cNvSpPr/>
            <p:nvPr/>
          </p:nvSpPr>
          <p:spPr>
            <a:xfrm>
              <a:off x="1978175" y="3612850"/>
              <a:ext cx="4600" cy="3650"/>
            </a:xfrm>
            <a:custGeom>
              <a:rect b="b" l="l" r="r" t="t"/>
              <a:pathLst>
                <a:path extrusionOk="0" h="146" w="184">
                  <a:moveTo>
                    <a:pt x="91" y="1"/>
                  </a:moveTo>
                  <a:cubicBezTo>
                    <a:pt x="0" y="1"/>
                    <a:pt x="0" y="145"/>
                    <a:pt x="91" y="145"/>
                  </a:cubicBezTo>
                  <a:cubicBezTo>
                    <a:pt x="184" y="145"/>
                    <a:pt x="184" y="1"/>
                    <a:pt x="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8" name="Google Shape;1558;p1"/>
            <p:cNvSpPr/>
            <p:nvPr/>
          </p:nvSpPr>
          <p:spPr>
            <a:xfrm>
              <a:off x="1970950" y="3570575"/>
              <a:ext cx="17500" cy="19575"/>
            </a:xfrm>
            <a:custGeom>
              <a:rect b="b" l="l" r="r" t="t"/>
              <a:pathLst>
                <a:path extrusionOk="0" h="783" w="700">
                  <a:moveTo>
                    <a:pt x="383" y="1"/>
                  </a:moveTo>
                  <a:cubicBezTo>
                    <a:pt x="258" y="1"/>
                    <a:pt x="136" y="69"/>
                    <a:pt x="102" y="216"/>
                  </a:cubicBezTo>
                  <a:cubicBezTo>
                    <a:pt x="87" y="274"/>
                    <a:pt x="74" y="334"/>
                    <a:pt x="60" y="391"/>
                  </a:cubicBezTo>
                  <a:cubicBezTo>
                    <a:pt x="1" y="640"/>
                    <a:pt x="192" y="783"/>
                    <a:pt x="379" y="783"/>
                  </a:cubicBezTo>
                  <a:cubicBezTo>
                    <a:pt x="531" y="783"/>
                    <a:pt x="681" y="687"/>
                    <a:pt x="688" y="477"/>
                  </a:cubicBezTo>
                  <a:cubicBezTo>
                    <a:pt x="690" y="417"/>
                    <a:pt x="691" y="355"/>
                    <a:pt x="694" y="296"/>
                  </a:cubicBezTo>
                  <a:cubicBezTo>
                    <a:pt x="700" y="108"/>
                    <a:pt x="539" y="1"/>
                    <a:pt x="38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59" name="Google Shape;1559;p1"/>
            <p:cNvSpPr/>
            <p:nvPr/>
          </p:nvSpPr>
          <p:spPr>
            <a:xfrm>
              <a:off x="1973700" y="3537675"/>
              <a:ext cx="22400" cy="17375"/>
            </a:xfrm>
            <a:custGeom>
              <a:rect b="b" l="l" r="r" t="t"/>
              <a:pathLst>
                <a:path extrusionOk="0" h="695" w="896">
                  <a:moveTo>
                    <a:pt x="448" y="1"/>
                  </a:moveTo>
                  <a:cubicBezTo>
                    <a:pt x="2" y="1"/>
                    <a:pt x="0" y="694"/>
                    <a:pt x="448" y="694"/>
                  </a:cubicBezTo>
                  <a:cubicBezTo>
                    <a:pt x="895" y="694"/>
                    <a:pt x="896" y="1"/>
                    <a:pt x="44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60" name="Google Shape;1560;p1"/>
            <p:cNvSpPr/>
            <p:nvPr/>
          </p:nvSpPr>
          <p:spPr>
            <a:xfrm>
              <a:off x="2032625" y="3421300"/>
              <a:ext cx="543150" cy="282750"/>
            </a:xfrm>
            <a:custGeom>
              <a:rect b="b" l="l" r="r" t="t"/>
              <a:pathLst>
                <a:path extrusionOk="0" h="11310" w="21726">
                  <a:moveTo>
                    <a:pt x="7541" y="0"/>
                  </a:moveTo>
                  <a:cubicBezTo>
                    <a:pt x="5071" y="0"/>
                    <a:pt x="2556" y="789"/>
                    <a:pt x="221" y="2598"/>
                  </a:cubicBezTo>
                  <a:cubicBezTo>
                    <a:pt x="1" y="2766"/>
                    <a:pt x="204" y="3112"/>
                    <a:pt x="436" y="3112"/>
                  </a:cubicBezTo>
                  <a:cubicBezTo>
                    <a:pt x="484" y="3112"/>
                    <a:pt x="533" y="3097"/>
                    <a:pt x="581" y="3062"/>
                  </a:cubicBezTo>
                  <a:cubicBezTo>
                    <a:pt x="2652" y="1532"/>
                    <a:pt x="5135" y="787"/>
                    <a:pt x="7640" y="787"/>
                  </a:cubicBezTo>
                  <a:cubicBezTo>
                    <a:pt x="9349" y="787"/>
                    <a:pt x="11068" y="1133"/>
                    <a:pt x="12676" y="1814"/>
                  </a:cubicBezTo>
                  <a:cubicBezTo>
                    <a:pt x="16714" y="3526"/>
                    <a:pt x="19422" y="7063"/>
                    <a:pt x="20955" y="11073"/>
                  </a:cubicBezTo>
                  <a:cubicBezTo>
                    <a:pt x="21018" y="11237"/>
                    <a:pt x="21162" y="11309"/>
                    <a:pt x="21304" y="11309"/>
                  </a:cubicBezTo>
                  <a:cubicBezTo>
                    <a:pt x="21518" y="11309"/>
                    <a:pt x="21726" y="11144"/>
                    <a:pt x="21632" y="10886"/>
                  </a:cubicBezTo>
                  <a:cubicBezTo>
                    <a:pt x="19441" y="4789"/>
                    <a:pt x="13627" y="0"/>
                    <a:pt x="75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61" name="Google Shape;1561;p1"/>
            <p:cNvSpPr/>
            <p:nvPr/>
          </p:nvSpPr>
          <p:spPr>
            <a:xfrm>
              <a:off x="2550350" y="3700800"/>
              <a:ext cx="36900" cy="28675"/>
            </a:xfrm>
            <a:custGeom>
              <a:rect b="b" l="l" r="r" t="t"/>
              <a:pathLst>
                <a:path extrusionOk="0" h="1147" w="1476">
                  <a:moveTo>
                    <a:pt x="738" y="1"/>
                  </a:moveTo>
                  <a:cubicBezTo>
                    <a:pt x="2" y="1"/>
                    <a:pt x="0" y="1147"/>
                    <a:pt x="738" y="1147"/>
                  </a:cubicBezTo>
                  <a:cubicBezTo>
                    <a:pt x="1475" y="1147"/>
                    <a:pt x="1475" y="1"/>
                    <a:pt x="7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62" name="Google Shape;1562;p1"/>
            <p:cNvSpPr/>
            <p:nvPr/>
          </p:nvSpPr>
          <p:spPr>
            <a:xfrm>
              <a:off x="2573625" y="3769000"/>
              <a:ext cx="20050" cy="15575"/>
            </a:xfrm>
            <a:custGeom>
              <a:rect b="b" l="l" r="r" t="t"/>
              <a:pathLst>
                <a:path extrusionOk="0" h="623" w="802">
                  <a:moveTo>
                    <a:pt x="399" y="1"/>
                  </a:moveTo>
                  <a:cubicBezTo>
                    <a:pt x="1" y="1"/>
                    <a:pt x="0" y="622"/>
                    <a:pt x="400" y="622"/>
                  </a:cubicBezTo>
                  <a:cubicBezTo>
                    <a:pt x="799" y="622"/>
                    <a:pt x="802" y="1"/>
                    <a:pt x="400" y="1"/>
                  </a:cubicBezTo>
                  <a:cubicBezTo>
                    <a:pt x="399" y="1"/>
                    <a:pt x="399" y="1"/>
                    <a:pt x="3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63" name="Google Shape;1563;p1"/>
            <p:cNvSpPr/>
            <p:nvPr/>
          </p:nvSpPr>
          <p:spPr>
            <a:xfrm>
              <a:off x="2581075" y="3340800"/>
              <a:ext cx="629325" cy="246725"/>
            </a:xfrm>
            <a:custGeom>
              <a:rect b="b" l="l" r="r" t="t"/>
              <a:pathLst>
                <a:path extrusionOk="0" h="9869" w="25173">
                  <a:moveTo>
                    <a:pt x="15934" y="1"/>
                  </a:moveTo>
                  <a:cubicBezTo>
                    <a:pt x="14878" y="1"/>
                    <a:pt x="13819" y="127"/>
                    <a:pt x="12804" y="368"/>
                  </a:cubicBezTo>
                  <a:cubicBezTo>
                    <a:pt x="7643" y="1598"/>
                    <a:pt x="2934" y="5135"/>
                    <a:pt x="87" y="9569"/>
                  </a:cubicBezTo>
                  <a:cubicBezTo>
                    <a:pt x="1" y="9707"/>
                    <a:pt x="137" y="9868"/>
                    <a:pt x="269" y="9868"/>
                  </a:cubicBezTo>
                  <a:cubicBezTo>
                    <a:pt x="313" y="9868"/>
                    <a:pt x="357" y="9850"/>
                    <a:pt x="392" y="9806"/>
                  </a:cubicBezTo>
                  <a:cubicBezTo>
                    <a:pt x="3229" y="6243"/>
                    <a:pt x="6821" y="3356"/>
                    <a:pt x="11197" y="1936"/>
                  </a:cubicBezTo>
                  <a:cubicBezTo>
                    <a:pt x="12687" y="1452"/>
                    <a:pt x="14245" y="1186"/>
                    <a:pt x="15767" y="1186"/>
                  </a:cubicBezTo>
                  <a:cubicBezTo>
                    <a:pt x="19192" y="1186"/>
                    <a:pt x="22438" y="2534"/>
                    <a:pt x="24337" y="5788"/>
                  </a:cubicBezTo>
                  <a:cubicBezTo>
                    <a:pt x="24411" y="5916"/>
                    <a:pt x="24539" y="5971"/>
                    <a:pt x="24668" y="5971"/>
                  </a:cubicBezTo>
                  <a:cubicBezTo>
                    <a:pt x="24917" y="5971"/>
                    <a:pt x="25172" y="5766"/>
                    <a:pt x="25061" y="5483"/>
                  </a:cubicBezTo>
                  <a:cubicBezTo>
                    <a:pt x="23554" y="1660"/>
                    <a:pt x="19765" y="1"/>
                    <a:pt x="159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564" name="Google Shape;1564;p1"/>
            <p:cNvSpPr/>
            <p:nvPr/>
          </p:nvSpPr>
          <p:spPr>
            <a:xfrm>
              <a:off x="3199525" y="3523450"/>
              <a:ext cx="26175" cy="20300"/>
            </a:xfrm>
            <a:custGeom>
              <a:rect b="b" l="l" r="r" t="t"/>
              <a:pathLst>
                <a:path extrusionOk="0" h="812" w="1047">
                  <a:moveTo>
                    <a:pt x="525" y="1"/>
                  </a:moveTo>
                  <a:cubicBezTo>
                    <a:pt x="3" y="1"/>
                    <a:pt x="0" y="811"/>
                    <a:pt x="525" y="811"/>
                  </a:cubicBezTo>
                  <a:cubicBezTo>
                    <a:pt x="1047" y="811"/>
                    <a:pt x="1047" y="1"/>
                    <a:pt x="5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1565" name="Google Shape;1565;p1"/>
          <p:cNvSpPr txBox="1"/>
          <p:nvPr/>
        </p:nvSpPr>
        <p:spPr>
          <a:xfrm>
            <a:off x="4973781" y="9032572"/>
            <a:ext cx="91440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eko"/>
                <a:ea typeface="Teko"/>
                <a:cs typeface="Teko"/>
                <a:sym typeface="Teko"/>
              </a:rPr>
              <a:t>Presented by: Group 7</a:t>
            </a:r>
            <a:endParaRPr/>
          </a:p>
        </p:txBody>
      </p:sp>
      <p:sp>
        <p:nvSpPr>
          <p:cNvPr id="1566" name="Google Shape;1566;p1"/>
          <p:cNvSpPr txBox="1"/>
          <p:nvPr>
            <p:ph idx="12" type="sldNum"/>
          </p:nvPr>
        </p:nvSpPr>
        <p:spPr>
          <a:xfrm>
            <a:off x="15468600" y="9170266"/>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9" name="Shape 1689"/>
        <p:cNvGrpSpPr/>
        <p:nvPr/>
      </p:nvGrpSpPr>
      <p:grpSpPr>
        <a:xfrm>
          <a:off x="0" y="0"/>
          <a:ext cx="0" cy="0"/>
          <a:chOff x="0" y="0"/>
          <a:chExt cx="0" cy="0"/>
        </a:xfrm>
      </p:grpSpPr>
      <p:sp>
        <p:nvSpPr>
          <p:cNvPr id="1690" name="Google Shape;1690;p10"/>
          <p:cNvSpPr txBox="1"/>
          <p:nvPr/>
        </p:nvSpPr>
        <p:spPr>
          <a:xfrm>
            <a:off x="15087600" y="453792"/>
            <a:ext cx="5008401" cy="242568"/>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600">
                <a:solidFill>
                  <a:srgbClr val="F1F1F1"/>
                </a:solidFill>
                <a:latin typeface="Arial"/>
                <a:ea typeface="Arial"/>
                <a:cs typeface="Arial"/>
                <a:sym typeface="Arial"/>
              </a:rPr>
              <a:t>THE HISTORY OF AMAZON</a:t>
            </a:r>
            <a:endParaRPr/>
          </a:p>
        </p:txBody>
      </p:sp>
      <p:sp>
        <p:nvSpPr>
          <p:cNvPr id="1691" name="Google Shape;1691;p10"/>
          <p:cNvSpPr txBox="1"/>
          <p:nvPr/>
        </p:nvSpPr>
        <p:spPr>
          <a:xfrm>
            <a:off x="3802568" y="1127797"/>
            <a:ext cx="9830807" cy="123110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600">
                <a:solidFill>
                  <a:srgbClr val="F1F1F1"/>
                </a:solidFill>
                <a:latin typeface="Maven Pro"/>
                <a:ea typeface="Maven Pro"/>
                <a:cs typeface="Maven Pro"/>
                <a:sym typeface="Maven Pro"/>
              </a:rPr>
              <a:t>About Amazon</a:t>
            </a:r>
            <a:endParaRPr/>
          </a:p>
        </p:txBody>
      </p:sp>
      <p:sp>
        <p:nvSpPr>
          <p:cNvPr id="1692" name="Google Shape;1692;p10"/>
          <p:cNvSpPr/>
          <p:nvPr/>
        </p:nvSpPr>
        <p:spPr>
          <a:xfrm>
            <a:off x="0" y="1594686"/>
            <a:ext cx="3276600" cy="363285"/>
          </a:xfrm>
          <a:prstGeom prst="rect">
            <a:avLst/>
          </a:prstGeom>
          <a:solidFill>
            <a:srgbClr val="E36C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3" name="Google Shape;1693;p10"/>
          <p:cNvSpPr txBox="1"/>
          <p:nvPr/>
        </p:nvSpPr>
        <p:spPr>
          <a:xfrm>
            <a:off x="1580090" y="2705100"/>
            <a:ext cx="6819731" cy="730969"/>
          </a:xfrm>
          <a:prstGeom prst="rect">
            <a:avLst/>
          </a:prstGeom>
          <a:noFill/>
          <a:ln>
            <a:noFill/>
          </a:ln>
        </p:spPr>
        <p:txBody>
          <a:bodyPr anchorCtr="0" anchor="t" bIns="0" lIns="0" spcFirstLastPara="1" rIns="0" wrap="square" tIns="0">
            <a:spAutoFit/>
          </a:bodyPr>
          <a:lstStyle/>
          <a:p>
            <a:pPr indent="0" lvl="0" marL="0" marR="0" rtl="0" algn="l">
              <a:lnSpc>
                <a:spcPct val="118312"/>
              </a:lnSpc>
              <a:spcBef>
                <a:spcPts val="0"/>
              </a:spcBef>
              <a:spcAft>
                <a:spcPts val="0"/>
              </a:spcAft>
              <a:buNone/>
            </a:pPr>
            <a:r>
              <a:rPr b="1" lang="en-US" sz="4800">
                <a:solidFill>
                  <a:srgbClr val="E5B8B7"/>
                </a:solidFill>
                <a:latin typeface="Maven Pro"/>
                <a:ea typeface="Maven Pro"/>
                <a:cs typeface="Maven Pro"/>
                <a:sym typeface="Maven Pro"/>
              </a:rPr>
              <a:t>MISSION STATEMENT</a:t>
            </a:r>
            <a:endParaRPr/>
          </a:p>
        </p:txBody>
      </p:sp>
      <p:sp>
        <p:nvSpPr>
          <p:cNvPr id="1694" name="Google Shape;1694;p10"/>
          <p:cNvSpPr txBox="1"/>
          <p:nvPr/>
        </p:nvSpPr>
        <p:spPr>
          <a:xfrm>
            <a:off x="10058400" y="2633927"/>
            <a:ext cx="6819731" cy="730969"/>
          </a:xfrm>
          <a:prstGeom prst="rect">
            <a:avLst/>
          </a:prstGeom>
          <a:noFill/>
          <a:ln>
            <a:noFill/>
          </a:ln>
        </p:spPr>
        <p:txBody>
          <a:bodyPr anchorCtr="0" anchor="t" bIns="0" lIns="0" spcFirstLastPara="1" rIns="0" wrap="square" tIns="0">
            <a:spAutoFit/>
          </a:bodyPr>
          <a:lstStyle/>
          <a:p>
            <a:pPr indent="0" lvl="0" marL="0" marR="0" rtl="0" algn="l">
              <a:lnSpc>
                <a:spcPct val="118312"/>
              </a:lnSpc>
              <a:spcBef>
                <a:spcPts val="0"/>
              </a:spcBef>
              <a:spcAft>
                <a:spcPts val="0"/>
              </a:spcAft>
              <a:buNone/>
            </a:pPr>
            <a:r>
              <a:rPr b="1" lang="en-US" sz="4800">
                <a:solidFill>
                  <a:srgbClr val="E5B8B7"/>
                </a:solidFill>
                <a:latin typeface="Maven Pro"/>
                <a:ea typeface="Maven Pro"/>
                <a:cs typeface="Maven Pro"/>
                <a:sym typeface="Maven Pro"/>
              </a:rPr>
              <a:t>VISION STATEMENT</a:t>
            </a:r>
            <a:endParaRPr/>
          </a:p>
        </p:txBody>
      </p:sp>
      <p:sp>
        <p:nvSpPr>
          <p:cNvPr id="1695" name="Google Shape;1695;p10"/>
          <p:cNvSpPr txBox="1"/>
          <p:nvPr/>
        </p:nvSpPr>
        <p:spPr>
          <a:xfrm>
            <a:off x="1672936" y="4247271"/>
            <a:ext cx="5981700" cy="2603661"/>
          </a:xfrm>
          <a:prstGeom prst="rect">
            <a:avLst/>
          </a:prstGeom>
          <a:noFill/>
          <a:ln>
            <a:noFill/>
          </a:ln>
        </p:spPr>
        <p:txBody>
          <a:bodyPr anchorCtr="0" anchor="t" bIns="0" lIns="0" spcFirstLastPara="1" rIns="0" wrap="square" tIns="0">
            <a:spAutoFit/>
          </a:bodyPr>
          <a:lstStyle/>
          <a:p>
            <a:pPr indent="0" lvl="0" marL="0" marR="0" rtl="0" algn="just">
              <a:lnSpc>
                <a:spcPct val="131050"/>
              </a:lnSpc>
              <a:spcBef>
                <a:spcPts val="0"/>
              </a:spcBef>
              <a:spcAft>
                <a:spcPts val="0"/>
              </a:spcAft>
              <a:buNone/>
            </a:pPr>
            <a:r>
              <a:rPr lang="en-US" sz="4000">
                <a:solidFill>
                  <a:schemeClr val="lt1"/>
                </a:solidFill>
                <a:latin typeface="Maven Pro"/>
                <a:ea typeface="Maven Pro"/>
                <a:cs typeface="Maven Pro"/>
                <a:sym typeface="Maven Pro"/>
              </a:rPr>
              <a:t>Serve consumers through online and physical stores and focus on selection, price, and convenience.</a:t>
            </a:r>
            <a:endParaRPr sz="4000">
              <a:solidFill>
                <a:schemeClr val="lt1"/>
              </a:solidFill>
              <a:latin typeface="Maven Pro"/>
              <a:ea typeface="Maven Pro"/>
              <a:cs typeface="Maven Pro"/>
              <a:sym typeface="Maven Pro"/>
            </a:endParaRPr>
          </a:p>
        </p:txBody>
      </p:sp>
      <p:sp>
        <p:nvSpPr>
          <p:cNvPr id="1696" name="Google Shape;1696;p10"/>
          <p:cNvSpPr txBox="1"/>
          <p:nvPr/>
        </p:nvSpPr>
        <p:spPr>
          <a:xfrm>
            <a:off x="10044545" y="4286576"/>
            <a:ext cx="6533059" cy="5271058"/>
          </a:xfrm>
          <a:prstGeom prst="rect">
            <a:avLst/>
          </a:prstGeom>
          <a:noFill/>
          <a:ln>
            <a:noFill/>
          </a:ln>
        </p:spPr>
        <p:txBody>
          <a:bodyPr anchorCtr="0" anchor="t" bIns="0" lIns="0" spcFirstLastPara="1" rIns="0" wrap="square" tIns="0">
            <a:spAutoFit/>
          </a:bodyPr>
          <a:lstStyle/>
          <a:p>
            <a:pPr indent="0" lvl="0" marL="0" marR="0" rtl="0" algn="just">
              <a:lnSpc>
                <a:spcPct val="131050"/>
              </a:lnSpc>
              <a:spcBef>
                <a:spcPts val="0"/>
              </a:spcBef>
              <a:spcAft>
                <a:spcPts val="0"/>
              </a:spcAft>
              <a:buNone/>
            </a:pPr>
            <a:r>
              <a:rPr lang="en-US" sz="4000">
                <a:solidFill>
                  <a:schemeClr val="lt1"/>
                </a:solidFill>
                <a:latin typeface="Maven Pro"/>
                <a:ea typeface="Maven Pro"/>
                <a:cs typeface="Maven Pro"/>
                <a:sym typeface="Maven Pro"/>
              </a:rPr>
              <a:t>To be Earth’s most customer-centric company, where customers can find and discover anything they might want to buy online, and endeavors to offer its customers the lowest possible prices.” </a:t>
            </a:r>
            <a:endParaRPr/>
          </a:p>
        </p:txBody>
      </p:sp>
      <p:sp>
        <p:nvSpPr>
          <p:cNvPr id="1697" name="Google Shape;1697;p10"/>
          <p:cNvSpPr txBox="1"/>
          <p:nvPr/>
        </p:nvSpPr>
        <p:spPr>
          <a:xfrm>
            <a:off x="609600" y="3446460"/>
            <a:ext cx="1351878"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800">
                <a:solidFill>
                  <a:srgbClr val="B6DDE7"/>
                </a:solidFill>
                <a:latin typeface="Times New Roman"/>
                <a:ea typeface="Times New Roman"/>
                <a:cs typeface="Times New Roman"/>
                <a:sym typeface="Times New Roman"/>
              </a:rPr>
              <a:t>“</a:t>
            </a:r>
            <a:endParaRPr/>
          </a:p>
        </p:txBody>
      </p:sp>
      <p:sp>
        <p:nvSpPr>
          <p:cNvPr id="1698" name="Google Shape;1698;p10"/>
          <p:cNvSpPr txBox="1"/>
          <p:nvPr/>
        </p:nvSpPr>
        <p:spPr>
          <a:xfrm>
            <a:off x="8918836" y="3364896"/>
            <a:ext cx="1351878"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800">
                <a:solidFill>
                  <a:srgbClr val="B6DDE7"/>
                </a:solidFill>
                <a:latin typeface="Times New Roman"/>
                <a:ea typeface="Times New Roman"/>
                <a:cs typeface="Times New Roman"/>
                <a:sym typeface="Times New Roman"/>
              </a:rPr>
              <a:t>“</a:t>
            </a:r>
            <a:endParaRPr/>
          </a:p>
        </p:txBody>
      </p:sp>
      <p:sp>
        <p:nvSpPr>
          <p:cNvPr id="1699" name="Google Shape;1699;p10"/>
          <p:cNvSpPr txBox="1"/>
          <p:nvPr/>
        </p:nvSpPr>
        <p:spPr>
          <a:xfrm>
            <a:off x="7366094" y="5981700"/>
            <a:ext cx="1351878"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800">
                <a:solidFill>
                  <a:srgbClr val="B6DDE7"/>
                </a:solidFill>
                <a:latin typeface="Times New Roman"/>
                <a:ea typeface="Times New Roman"/>
                <a:cs typeface="Times New Roman"/>
                <a:sym typeface="Times New Roman"/>
              </a:rPr>
              <a:t>”</a:t>
            </a:r>
            <a:endParaRPr/>
          </a:p>
        </p:txBody>
      </p:sp>
      <p:sp>
        <p:nvSpPr>
          <p:cNvPr id="1700" name="Google Shape;1700;p10"/>
          <p:cNvSpPr txBox="1"/>
          <p:nvPr/>
        </p:nvSpPr>
        <p:spPr>
          <a:xfrm>
            <a:off x="13868400" y="8449638"/>
            <a:ext cx="881327"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800">
                <a:solidFill>
                  <a:srgbClr val="B6DDE7"/>
                </a:solidFill>
                <a:latin typeface="Times New Roman"/>
                <a:ea typeface="Times New Roman"/>
                <a:cs typeface="Times New Roman"/>
                <a:sym typeface="Times New Roman"/>
              </a:rPr>
              <a:t>”</a:t>
            </a:r>
            <a:endParaRPr/>
          </a:p>
        </p:txBody>
      </p:sp>
      <p:sp>
        <p:nvSpPr>
          <p:cNvPr id="1701" name="Google Shape;1701;p10"/>
          <p:cNvSpPr txBox="1"/>
          <p:nvPr>
            <p:ph idx="12" type="sldNum"/>
          </p:nvPr>
        </p:nvSpPr>
        <p:spPr>
          <a:xfrm>
            <a:off x="15697200" y="9618463"/>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lt1"/>
                </a:solidFill>
                <a:latin typeface="SimSun"/>
                <a:ea typeface="SimSun"/>
                <a:cs typeface="SimSun"/>
                <a:sym typeface="SimSun"/>
              </a:rPr>
              <a:t>‹#›</a:t>
            </a:fld>
            <a:endParaRPr sz="5400">
              <a:solidFill>
                <a:schemeClr val="lt1"/>
              </a:solidFill>
              <a:latin typeface="SimSun"/>
              <a:ea typeface="SimSun"/>
              <a:cs typeface="SimSun"/>
              <a:sym typeface="SimSun"/>
            </a:endParaRPr>
          </a:p>
        </p:txBody>
      </p:sp>
    </p:spTree>
  </p:cSld>
  <p:clrMapOvr>
    <a:masterClrMapping/>
  </p:clrMapOvr>
  <p:transition spd="slow">
    <p:comb/>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6" name="Shape 1706"/>
        <p:cNvGrpSpPr/>
        <p:nvPr/>
      </p:nvGrpSpPr>
      <p:grpSpPr>
        <a:xfrm>
          <a:off x="0" y="0"/>
          <a:ext cx="0" cy="0"/>
          <a:chOff x="0" y="0"/>
          <a:chExt cx="0" cy="0"/>
        </a:xfrm>
      </p:grpSpPr>
      <p:sp>
        <p:nvSpPr>
          <p:cNvPr id="1707" name="Google Shape;1707;p11"/>
          <p:cNvSpPr txBox="1"/>
          <p:nvPr/>
        </p:nvSpPr>
        <p:spPr>
          <a:xfrm>
            <a:off x="15087600" y="453792"/>
            <a:ext cx="5008401" cy="242568"/>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600">
                <a:solidFill>
                  <a:srgbClr val="F1F1F1"/>
                </a:solidFill>
                <a:latin typeface="Arial"/>
                <a:ea typeface="Arial"/>
                <a:cs typeface="Arial"/>
                <a:sym typeface="Arial"/>
              </a:rPr>
              <a:t>THE HISTORY OF AMAZON</a:t>
            </a:r>
            <a:endParaRPr/>
          </a:p>
        </p:txBody>
      </p:sp>
      <p:sp>
        <p:nvSpPr>
          <p:cNvPr id="1708" name="Google Shape;1708;p11"/>
          <p:cNvSpPr txBox="1"/>
          <p:nvPr/>
        </p:nvSpPr>
        <p:spPr>
          <a:xfrm>
            <a:off x="3581400" y="1074587"/>
            <a:ext cx="9830807" cy="123110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600">
                <a:solidFill>
                  <a:srgbClr val="F1F1F1"/>
                </a:solidFill>
                <a:latin typeface="Maven Pro"/>
                <a:ea typeface="Maven Pro"/>
                <a:cs typeface="Maven Pro"/>
                <a:sym typeface="Maven Pro"/>
              </a:rPr>
              <a:t>About Amazon</a:t>
            </a:r>
            <a:endParaRPr/>
          </a:p>
        </p:txBody>
      </p:sp>
      <p:sp>
        <p:nvSpPr>
          <p:cNvPr id="1709" name="Google Shape;1709;p11"/>
          <p:cNvSpPr/>
          <p:nvPr/>
        </p:nvSpPr>
        <p:spPr>
          <a:xfrm>
            <a:off x="0" y="1508750"/>
            <a:ext cx="3276600" cy="363285"/>
          </a:xfrm>
          <a:prstGeom prst="rect">
            <a:avLst/>
          </a:prstGeom>
          <a:solidFill>
            <a:srgbClr val="E36C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10" name="Google Shape;1710;p11"/>
          <p:cNvGrpSpPr/>
          <p:nvPr/>
        </p:nvGrpSpPr>
        <p:grpSpPr>
          <a:xfrm>
            <a:off x="3521853" y="2703655"/>
            <a:ext cx="12054677" cy="7280508"/>
            <a:chOff x="3521853" y="2703655"/>
            <a:chExt cx="12054677" cy="7280508"/>
          </a:xfrm>
        </p:grpSpPr>
        <p:sp>
          <p:nvSpPr>
            <p:cNvPr id="1711" name="Google Shape;1711;p11"/>
            <p:cNvSpPr/>
            <p:nvPr/>
          </p:nvSpPr>
          <p:spPr>
            <a:xfrm>
              <a:off x="3539431" y="2703655"/>
              <a:ext cx="12037099" cy="7280508"/>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2" name="Google Shape;1712;p11"/>
            <p:cNvSpPr/>
            <p:nvPr/>
          </p:nvSpPr>
          <p:spPr>
            <a:xfrm>
              <a:off x="6419318" y="3932367"/>
              <a:ext cx="6218811" cy="5141652"/>
            </a:xfrm>
            <a:prstGeom prst="triangle">
              <a:avLst>
                <a:gd fmla="val 50000"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13" name="Google Shape;1713;p11"/>
            <p:cNvSpPr/>
            <p:nvPr/>
          </p:nvSpPr>
          <p:spPr>
            <a:xfrm>
              <a:off x="8686378" y="2923060"/>
              <a:ext cx="1025277" cy="1009307"/>
            </a:xfrm>
            <a:custGeom>
              <a:rect b="b" l="l" r="r" t="t"/>
              <a:pathLst>
                <a:path extrusionOk="0" h="10870" w="11042">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14" name="Google Shape;1714;p11"/>
            <p:cNvSpPr/>
            <p:nvPr/>
          </p:nvSpPr>
          <p:spPr>
            <a:xfrm rot="5400000">
              <a:off x="10615449" y="7249708"/>
              <a:ext cx="1207723" cy="1288617"/>
            </a:xfrm>
            <a:custGeom>
              <a:rect b="b" l="l" r="r" t="t"/>
              <a:pathLst>
                <a:path extrusionOk="0" h="120000" w="120000">
                  <a:moveTo>
                    <a:pt x="7500" y="60000"/>
                  </a:moveTo>
                  <a:lnTo>
                    <a:pt x="7500" y="60000"/>
                  </a:lnTo>
                  <a:cubicBezTo>
                    <a:pt x="7500" y="33450"/>
                    <a:pt x="26980" y="11001"/>
                    <a:pt x="53064" y="7494"/>
                  </a:cubicBezTo>
                  <a:cubicBezTo>
                    <a:pt x="79147" y="3986"/>
                    <a:pt x="103775" y="20503"/>
                    <a:pt x="110667" y="46126"/>
                  </a:cubicBezTo>
                  <a:lnTo>
                    <a:pt x="117899" y="46126"/>
                  </a:lnTo>
                  <a:lnTo>
                    <a:pt x="105000" y="60000"/>
                  </a:lnTo>
                  <a:lnTo>
                    <a:pt x="87899" y="46126"/>
                  </a:lnTo>
                  <a:lnTo>
                    <a:pt x="95035" y="46126"/>
                  </a:lnTo>
                  <a:cubicBezTo>
                    <a:pt x="88586" y="28589"/>
                    <a:pt x="70991" y="18330"/>
                    <a:pt x="53202" y="21732"/>
                  </a:cubicBezTo>
                  <a:cubicBezTo>
                    <a:pt x="35413" y="25135"/>
                    <a:pt x="22500" y="41230"/>
                    <a:pt x="22500" y="60000"/>
                  </a:cubicBezTo>
                  <a:close/>
                </a:path>
              </a:pathLst>
            </a:custGeom>
            <a:solidFill>
              <a:srgbClr val="D995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15" name="Google Shape;1715;p11"/>
            <p:cNvSpPr/>
            <p:nvPr/>
          </p:nvSpPr>
          <p:spPr>
            <a:xfrm rot="-4557853">
              <a:off x="7301468" y="7269277"/>
              <a:ext cx="1207723" cy="1288617"/>
            </a:xfrm>
            <a:custGeom>
              <a:rect b="b" l="l" r="r" t="t"/>
              <a:pathLst>
                <a:path extrusionOk="0" h="120000" w="120000">
                  <a:moveTo>
                    <a:pt x="7500" y="60000"/>
                  </a:moveTo>
                  <a:lnTo>
                    <a:pt x="7500" y="60000"/>
                  </a:lnTo>
                  <a:cubicBezTo>
                    <a:pt x="7500" y="33450"/>
                    <a:pt x="26980" y="11001"/>
                    <a:pt x="53064" y="7494"/>
                  </a:cubicBezTo>
                  <a:cubicBezTo>
                    <a:pt x="79147" y="3986"/>
                    <a:pt x="103775" y="20503"/>
                    <a:pt x="110667" y="46126"/>
                  </a:cubicBezTo>
                  <a:lnTo>
                    <a:pt x="117899" y="46126"/>
                  </a:lnTo>
                  <a:lnTo>
                    <a:pt x="105000" y="60000"/>
                  </a:lnTo>
                  <a:lnTo>
                    <a:pt x="87899" y="46126"/>
                  </a:lnTo>
                  <a:lnTo>
                    <a:pt x="95035" y="46126"/>
                  </a:lnTo>
                  <a:cubicBezTo>
                    <a:pt x="88586" y="28589"/>
                    <a:pt x="70991" y="18330"/>
                    <a:pt x="53202" y="21732"/>
                  </a:cubicBezTo>
                  <a:cubicBezTo>
                    <a:pt x="35413" y="25135"/>
                    <a:pt x="22500" y="41230"/>
                    <a:pt x="22500" y="60000"/>
                  </a:cubicBezTo>
                  <a:close/>
                </a:path>
              </a:pathLst>
            </a:custGeom>
            <a:solidFill>
              <a:srgbClr val="D995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16" name="Google Shape;1716;p11"/>
            <p:cNvSpPr txBox="1"/>
            <p:nvPr/>
          </p:nvSpPr>
          <p:spPr>
            <a:xfrm>
              <a:off x="8407961" y="6118074"/>
              <a:ext cx="2300041"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rgbClr val="E36C09"/>
                  </a:solidFill>
                  <a:latin typeface="Calibri"/>
                  <a:ea typeface="Calibri"/>
                  <a:cs typeface="Calibri"/>
                  <a:sym typeface="Calibri"/>
                </a:rPr>
                <a:t>CUSTOMER FOCUS</a:t>
              </a:r>
              <a:endParaRPr/>
            </a:p>
          </p:txBody>
        </p:sp>
        <p:grpSp>
          <p:nvGrpSpPr>
            <p:cNvPr id="1717" name="Google Shape;1717;p11"/>
            <p:cNvGrpSpPr/>
            <p:nvPr/>
          </p:nvGrpSpPr>
          <p:grpSpPr>
            <a:xfrm>
              <a:off x="9816304" y="7195291"/>
              <a:ext cx="1209981" cy="1207723"/>
              <a:chOff x="1421638" y="4125629"/>
              <a:chExt cx="374709" cy="374010"/>
            </a:xfrm>
          </p:grpSpPr>
          <p:sp>
            <p:nvSpPr>
              <p:cNvPr id="1718" name="Google Shape;1718;p11"/>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19" name="Google Shape;1719;p11"/>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720" name="Google Shape;1720;p11"/>
            <p:cNvGrpSpPr/>
            <p:nvPr/>
          </p:nvGrpSpPr>
          <p:grpSpPr>
            <a:xfrm>
              <a:off x="3829441" y="7956768"/>
              <a:ext cx="1155079" cy="1082219"/>
              <a:chOff x="2623237" y="2431047"/>
              <a:chExt cx="355024" cy="332630"/>
            </a:xfrm>
          </p:grpSpPr>
          <p:sp>
            <p:nvSpPr>
              <p:cNvPr id="1721" name="Google Shape;1721;p11"/>
              <p:cNvSpPr/>
              <p:nvPr/>
            </p:nvSpPr>
            <p:spPr>
              <a:xfrm>
                <a:off x="2655856" y="2604370"/>
                <a:ext cx="48579" cy="64506"/>
              </a:xfrm>
              <a:custGeom>
                <a:rect b="b" l="l" r="r" t="t"/>
                <a:pathLst>
                  <a:path extrusionOk="0" h="2025" w="1525">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22" name="Google Shape;1722;p11"/>
              <p:cNvSpPr/>
              <p:nvPr/>
            </p:nvSpPr>
            <p:spPr>
              <a:xfrm>
                <a:off x="2623237" y="2431047"/>
                <a:ext cx="355024" cy="332630"/>
              </a:xfrm>
              <a:custGeom>
                <a:rect b="b" l="l" r="r" t="t"/>
                <a:pathLst>
                  <a:path extrusionOk="0" h="10442" w="11145">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23" name="Google Shape;1723;p11"/>
              <p:cNvSpPr/>
              <p:nvPr/>
            </p:nvSpPr>
            <p:spPr>
              <a:xfrm>
                <a:off x="2897827" y="2604753"/>
                <a:ext cx="48197" cy="64506"/>
              </a:xfrm>
              <a:custGeom>
                <a:rect b="b" l="l" r="r" t="t"/>
                <a:pathLst>
                  <a:path extrusionOk="0" h="2025" w="1513">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24" name="Google Shape;1724;p11"/>
              <p:cNvSpPr/>
              <p:nvPr/>
            </p:nvSpPr>
            <p:spPr>
              <a:xfrm>
                <a:off x="2775695" y="2551650"/>
                <a:ext cx="51223" cy="51223"/>
              </a:xfrm>
              <a:custGeom>
                <a:rect b="b" l="l" r="r" t="t"/>
                <a:pathLst>
                  <a:path extrusionOk="0" h="1608" w="1608">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725" name="Google Shape;1725;p11"/>
            <p:cNvGrpSpPr/>
            <p:nvPr/>
          </p:nvGrpSpPr>
          <p:grpSpPr>
            <a:xfrm>
              <a:off x="5279870" y="8220522"/>
              <a:ext cx="995897" cy="763707"/>
              <a:chOff x="3042703" y="1529137"/>
              <a:chExt cx="411535" cy="315587"/>
            </a:xfrm>
          </p:grpSpPr>
          <p:sp>
            <p:nvSpPr>
              <p:cNvPr id="1726" name="Google Shape;1726;p11"/>
              <p:cNvSpPr/>
              <p:nvPr/>
            </p:nvSpPr>
            <p:spPr>
              <a:xfrm>
                <a:off x="3042703" y="1529137"/>
                <a:ext cx="411535" cy="315587"/>
              </a:xfrm>
              <a:custGeom>
                <a:rect b="b" l="l" r="r" t="t"/>
                <a:pathLst>
                  <a:path extrusionOk="0" h="9907" w="12919">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27" name="Google Shape;1727;p11"/>
              <p:cNvSpPr/>
              <p:nvPr/>
            </p:nvSpPr>
            <p:spPr>
              <a:xfrm>
                <a:off x="3077967" y="1557965"/>
                <a:ext cx="12169" cy="12551"/>
              </a:xfrm>
              <a:custGeom>
                <a:rect b="b" l="l" r="r" t="t"/>
                <a:pathLst>
                  <a:path extrusionOk="0" h="394" w="382">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28" name="Google Shape;1728;p11"/>
              <p:cNvSpPr/>
              <p:nvPr/>
            </p:nvSpPr>
            <p:spPr>
              <a:xfrm>
                <a:off x="3099978" y="1557965"/>
                <a:ext cx="12551" cy="12551"/>
              </a:xfrm>
              <a:custGeom>
                <a:rect b="b" l="l" r="r" t="t"/>
                <a:pathLst>
                  <a:path extrusionOk="0" h="394" w="394">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29" name="Google Shape;1729;p11"/>
              <p:cNvSpPr/>
              <p:nvPr/>
            </p:nvSpPr>
            <p:spPr>
              <a:xfrm>
                <a:off x="3122341" y="1557965"/>
                <a:ext cx="12551" cy="12551"/>
              </a:xfrm>
              <a:custGeom>
                <a:rect b="b" l="l" r="r" t="t"/>
                <a:pathLst>
                  <a:path extrusionOk="0" h="394" w="394">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30" name="Google Shape;1730;p11"/>
              <p:cNvSpPr/>
              <p:nvPr/>
            </p:nvSpPr>
            <p:spPr>
              <a:xfrm>
                <a:off x="3342331" y="1557965"/>
                <a:ext cx="79669" cy="12551"/>
              </a:xfrm>
              <a:custGeom>
                <a:rect b="b" l="l" r="r" t="t"/>
                <a:pathLst>
                  <a:path extrusionOk="0" h="394" w="2501">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31" name="Google Shape;1731;p11"/>
              <p:cNvSpPr/>
              <p:nvPr/>
            </p:nvSpPr>
            <p:spPr>
              <a:xfrm>
                <a:off x="3306303" y="1557965"/>
                <a:ext cx="26949" cy="12551"/>
              </a:xfrm>
              <a:custGeom>
                <a:rect b="b" l="l" r="r" t="t"/>
                <a:pathLst>
                  <a:path extrusionOk="0" h="394" w="846">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32" name="Google Shape;1732;p11"/>
              <p:cNvSpPr/>
              <p:nvPr/>
            </p:nvSpPr>
            <p:spPr>
              <a:xfrm>
                <a:off x="3165217" y="1622822"/>
                <a:ext cx="166888" cy="121750"/>
              </a:xfrm>
              <a:custGeom>
                <a:rect b="b" l="l" r="r" t="t"/>
                <a:pathLst>
                  <a:path extrusionOk="0" h="3822" w="5239">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33" name="Google Shape;1733;p11"/>
              <p:cNvSpPr/>
              <p:nvPr/>
            </p:nvSpPr>
            <p:spPr>
              <a:xfrm>
                <a:off x="3222843" y="1657226"/>
                <a:ext cx="54281" cy="53612"/>
              </a:xfrm>
              <a:custGeom>
                <a:rect b="b" l="l" r="r" t="t"/>
                <a:pathLst>
                  <a:path extrusionOk="0" h="1683" w="1704">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34" name="Google Shape;1734;p11"/>
              <p:cNvSpPr/>
              <p:nvPr/>
            </p:nvSpPr>
            <p:spPr>
              <a:xfrm>
                <a:off x="3087459" y="1800700"/>
                <a:ext cx="160454" cy="12519"/>
              </a:xfrm>
              <a:custGeom>
                <a:rect b="b" l="l" r="r" t="t"/>
                <a:pathLst>
                  <a:path extrusionOk="0" h="393" w="5037">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35" name="Google Shape;1735;p11"/>
              <p:cNvSpPr/>
              <p:nvPr/>
            </p:nvSpPr>
            <p:spPr>
              <a:xfrm>
                <a:off x="3368866" y="1800318"/>
                <a:ext cx="43673" cy="12169"/>
              </a:xfrm>
              <a:custGeom>
                <a:rect b="b" l="l" r="r" t="t"/>
                <a:pathLst>
                  <a:path extrusionOk="0" h="382" w="1371">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736" name="Google Shape;1736;p11"/>
            <p:cNvGrpSpPr/>
            <p:nvPr/>
          </p:nvGrpSpPr>
          <p:grpSpPr>
            <a:xfrm>
              <a:off x="12860403" y="7618455"/>
              <a:ext cx="1053569" cy="1053665"/>
              <a:chOff x="1308631" y="1507830"/>
              <a:chExt cx="350166" cy="350198"/>
            </a:xfrm>
          </p:grpSpPr>
          <p:sp>
            <p:nvSpPr>
              <p:cNvPr id="1737" name="Google Shape;1737;p11"/>
              <p:cNvSpPr/>
              <p:nvPr/>
            </p:nvSpPr>
            <p:spPr>
              <a:xfrm>
                <a:off x="1308631" y="1507830"/>
                <a:ext cx="350166" cy="350198"/>
              </a:xfrm>
              <a:custGeom>
                <a:rect b="b" l="l" r="r" t="t"/>
                <a:pathLst>
                  <a:path extrusionOk="0" h="11003" w="11002">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38" name="Google Shape;1738;p11"/>
              <p:cNvSpPr/>
              <p:nvPr/>
            </p:nvSpPr>
            <p:spPr>
              <a:xfrm>
                <a:off x="1373049" y="1574063"/>
                <a:ext cx="181544" cy="179730"/>
              </a:xfrm>
              <a:custGeom>
                <a:rect b="b" l="l" r="r" t="t"/>
                <a:pathLst>
                  <a:path extrusionOk="0" h="5647" w="5704">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39" name="Google Shape;1739;p11"/>
              <p:cNvSpPr/>
              <p:nvPr/>
            </p:nvSpPr>
            <p:spPr>
              <a:xfrm>
                <a:off x="1411338" y="1606368"/>
                <a:ext cx="182276" cy="186477"/>
              </a:xfrm>
              <a:custGeom>
                <a:rect b="b" l="l" r="r" t="t"/>
                <a:pathLst>
                  <a:path extrusionOk="0" h="5859" w="5727">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40" name="Google Shape;1740;p11"/>
              <p:cNvSpPr/>
              <p:nvPr/>
            </p:nvSpPr>
            <p:spPr>
              <a:xfrm>
                <a:off x="1461721" y="1634026"/>
                <a:ext cx="43986" cy="15564"/>
              </a:xfrm>
              <a:custGeom>
                <a:rect b="b" l="l" r="r" t="t"/>
                <a:pathLst>
                  <a:path extrusionOk="0" h="489" w="1382">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741" name="Google Shape;1741;p11"/>
            <p:cNvGrpSpPr/>
            <p:nvPr/>
          </p:nvGrpSpPr>
          <p:grpSpPr>
            <a:xfrm>
              <a:off x="8167852" y="7291553"/>
              <a:ext cx="1177972" cy="1177972"/>
              <a:chOff x="4891198" y="2925108"/>
              <a:chExt cx="334634" cy="334634"/>
            </a:xfrm>
          </p:grpSpPr>
          <p:sp>
            <p:nvSpPr>
              <p:cNvPr id="1742" name="Google Shape;1742;p11"/>
              <p:cNvSpPr/>
              <p:nvPr/>
            </p:nvSpPr>
            <p:spPr>
              <a:xfrm>
                <a:off x="5001830" y="2925108"/>
                <a:ext cx="113338" cy="150831"/>
              </a:xfrm>
              <a:custGeom>
                <a:rect b="b" l="l" r="r" t="t"/>
                <a:pathLst>
                  <a:path extrusionOk="0" h="4739" w="3561">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43" name="Google Shape;1743;p11"/>
              <p:cNvSpPr/>
              <p:nvPr/>
            </p:nvSpPr>
            <p:spPr>
              <a:xfrm>
                <a:off x="5102628" y="2933033"/>
                <a:ext cx="98188" cy="76991"/>
              </a:xfrm>
              <a:custGeom>
                <a:rect b="b" l="l" r="r" t="t"/>
                <a:pathLst>
                  <a:path extrusionOk="0" h="2419" w="3085">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44" name="Google Shape;1744;p11"/>
              <p:cNvSpPr/>
              <p:nvPr/>
            </p:nvSpPr>
            <p:spPr>
              <a:xfrm>
                <a:off x="4915832" y="2932492"/>
                <a:ext cx="98920" cy="77532"/>
              </a:xfrm>
              <a:custGeom>
                <a:rect b="b" l="l" r="r" t="t"/>
                <a:pathLst>
                  <a:path extrusionOk="0" h="2436" w="3108">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45" name="Google Shape;1745;p11"/>
              <p:cNvSpPr/>
              <p:nvPr/>
            </p:nvSpPr>
            <p:spPr>
              <a:xfrm>
                <a:off x="4915832" y="3174254"/>
                <a:ext cx="80746" cy="70689"/>
              </a:xfrm>
              <a:custGeom>
                <a:rect b="b" l="l" r="r" t="t"/>
                <a:pathLst>
                  <a:path extrusionOk="0" h="2221" w="2537">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46" name="Google Shape;1746;p11"/>
              <p:cNvSpPr/>
              <p:nvPr/>
            </p:nvSpPr>
            <p:spPr>
              <a:xfrm>
                <a:off x="5121215" y="3173936"/>
                <a:ext cx="79601" cy="69511"/>
              </a:xfrm>
              <a:custGeom>
                <a:rect b="b" l="l" r="r" t="t"/>
                <a:pathLst>
                  <a:path extrusionOk="0" h="2184" w="2501">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47" name="Google Shape;1747;p11"/>
              <p:cNvSpPr/>
              <p:nvPr/>
            </p:nvSpPr>
            <p:spPr>
              <a:xfrm>
                <a:off x="4891198" y="3016803"/>
                <a:ext cx="112956" cy="150831"/>
              </a:xfrm>
              <a:custGeom>
                <a:rect b="b" l="l" r="r" t="t"/>
                <a:pathLst>
                  <a:path extrusionOk="0" h="4739" w="3549">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48" name="Google Shape;1748;p11"/>
              <p:cNvSpPr/>
              <p:nvPr/>
            </p:nvSpPr>
            <p:spPr>
              <a:xfrm>
                <a:off x="5112876" y="3016803"/>
                <a:ext cx="112956" cy="150831"/>
              </a:xfrm>
              <a:custGeom>
                <a:rect b="b" l="l" r="r" t="t"/>
                <a:pathLst>
                  <a:path extrusionOk="0" h="4739" w="3549">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49" name="Google Shape;1749;p11"/>
              <p:cNvSpPr/>
              <p:nvPr/>
            </p:nvSpPr>
            <p:spPr>
              <a:xfrm>
                <a:off x="5001448" y="3108498"/>
                <a:ext cx="113338" cy="151244"/>
              </a:xfrm>
              <a:custGeom>
                <a:rect b="b" l="l" r="r" t="t"/>
                <a:pathLst>
                  <a:path extrusionOk="0" h="4752" w="3561">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1750" name="Google Shape;1750;p11"/>
            <p:cNvSpPr/>
            <p:nvPr/>
          </p:nvSpPr>
          <p:spPr>
            <a:xfrm>
              <a:off x="14196669" y="7603742"/>
              <a:ext cx="1008219" cy="1009307"/>
            </a:xfrm>
            <a:custGeom>
              <a:rect b="b" l="l" r="r" t="t"/>
              <a:pathLst>
                <a:path extrusionOk="0" h="10204" w="10193">
                  <a:moveTo>
                    <a:pt x="5096" y="286"/>
                  </a:moveTo>
                  <a:lnTo>
                    <a:pt x="8668" y="2369"/>
                  </a:lnTo>
                  <a:lnTo>
                    <a:pt x="8061" y="2369"/>
                  </a:lnTo>
                  <a:lnTo>
                    <a:pt x="5215" y="726"/>
                  </a:lnTo>
                  <a:cubicBezTo>
                    <a:pt x="5180" y="703"/>
                    <a:pt x="5138" y="691"/>
                    <a:pt x="5096" y="691"/>
                  </a:cubicBezTo>
                  <a:cubicBezTo>
                    <a:pt x="5054" y="691"/>
                    <a:pt x="5013" y="703"/>
                    <a:pt x="4977" y="726"/>
                  </a:cubicBezTo>
                  <a:lnTo>
                    <a:pt x="4215" y="1155"/>
                  </a:lnTo>
                  <a:cubicBezTo>
                    <a:pt x="4144" y="1191"/>
                    <a:pt x="4132" y="1286"/>
                    <a:pt x="4156" y="1357"/>
                  </a:cubicBezTo>
                  <a:cubicBezTo>
                    <a:pt x="4188" y="1407"/>
                    <a:pt x="4238" y="1433"/>
                    <a:pt x="4294" y="1433"/>
                  </a:cubicBezTo>
                  <a:cubicBezTo>
                    <a:pt x="4318" y="1433"/>
                    <a:pt x="4344" y="1428"/>
                    <a:pt x="4370" y="1417"/>
                  </a:cubicBezTo>
                  <a:lnTo>
                    <a:pt x="5096" y="1000"/>
                  </a:lnTo>
                  <a:lnTo>
                    <a:pt x="7466" y="2381"/>
                  </a:lnTo>
                  <a:lnTo>
                    <a:pt x="2715" y="2381"/>
                  </a:lnTo>
                  <a:lnTo>
                    <a:pt x="3775" y="1774"/>
                  </a:lnTo>
                  <a:cubicBezTo>
                    <a:pt x="3846" y="1727"/>
                    <a:pt x="3858" y="1643"/>
                    <a:pt x="3834" y="1572"/>
                  </a:cubicBezTo>
                  <a:cubicBezTo>
                    <a:pt x="3803" y="1517"/>
                    <a:pt x="3751" y="1493"/>
                    <a:pt x="3699" y="1493"/>
                  </a:cubicBezTo>
                  <a:cubicBezTo>
                    <a:pt x="3672" y="1493"/>
                    <a:pt x="3644" y="1500"/>
                    <a:pt x="3620" y="1512"/>
                  </a:cubicBezTo>
                  <a:lnTo>
                    <a:pt x="2132" y="2369"/>
                  </a:lnTo>
                  <a:lnTo>
                    <a:pt x="1524" y="2369"/>
                  </a:lnTo>
                  <a:lnTo>
                    <a:pt x="5096" y="286"/>
                  </a:lnTo>
                  <a:close/>
                  <a:moveTo>
                    <a:pt x="9156" y="2667"/>
                  </a:moveTo>
                  <a:lnTo>
                    <a:pt x="9156" y="3382"/>
                  </a:lnTo>
                  <a:lnTo>
                    <a:pt x="1000" y="3382"/>
                  </a:lnTo>
                  <a:lnTo>
                    <a:pt x="1000" y="2667"/>
                  </a:lnTo>
                  <a:close/>
                  <a:moveTo>
                    <a:pt x="5894" y="3679"/>
                  </a:moveTo>
                  <a:cubicBezTo>
                    <a:pt x="5918" y="3679"/>
                    <a:pt x="5953" y="3703"/>
                    <a:pt x="5989" y="3727"/>
                  </a:cubicBezTo>
                  <a:cubicBezTo>
                    <a:pt x="6013" y="3763"/>
                    <a:pt x="6025" y="3798"/>
                    <a:pt x="6025" y="3834"/>
                  </a:cubicBezTo>
                  <a:cubicBezTo>
                    <a:pt x="6025" y="3905"/>
                    <a:pt x="5953" y="3965"/>
                    <a:pt x="5882" y="3965"/>
                  </a:cubicBezTo>
                  <a:cubicBezTo>
                    <a:pt x="5834" y="3965"/>
                    <a:pt x="5811" y="3953"/>
                    <a:pt x="5775" y="3917"/>
                  </a:cubicBezTo>
                  <a:cubicBezTo>
                    <a:pt x="5738" y="3880"/>
                    <a:pt x="5696" y="3861"/>
                    <a:pt x="5652" y="3861"/>
                  </a:cubicBezTo>
                  <a:cubicBezTo>
                    <a:pt x="5626" y="3861"/>
                    <a:pt x="5599" y="3868"/>
                    <a:pt x="5572" y="3882"/>
                  </a:cubicBezTo>
                  <a:cubicBezTo>
                    <a:pt x="5489" y="3905"/>
                    <a:pt x="5453" y="3977"/>
                    <a:pt x="5453" y="4060"/>
                  </a:cubicBezTo>
                  <a:lnTo>
                    <a:pt x="5453" y="8192"/>
                  </a:lnTo>
                  <a:lnTo>
                    <a:pt x="4870" y="8192"/>
                  </a:lnTo>
                  <a:lnTo>
                    <a:pt x="4870" y="4060"/>
                  </a:lnTo>
                  <a:cubicBezTo>
                    <a:pt x="4870" y="3977"/>
                    <a:pt x="4822" y="3905"/>
                    <a:pt x="4751" y="3882"/>
                  </a:cubicBezTo>
                  <a:cubicBezTo>
                    <a:pt x="4724" y="3868"/>
                    <a:pt x="4694" y="3861"/>
                    <a:pt x="4664" y="3861"/>
                  </a:cubicBezTo>
                  <a:cubicBezTo>
                    <a:pt x="4615" y="3861"/>
                    <a:pt x="4566" y="3880"/>
                    <a:pt x="4537" y="3917"/>
                  </a:cubicBezTo>
                  <a:cubicBezTo>
                    <a:pt x="4513" y="3953"/>
                    <a:pt x="4477" y="3965"/>
                    <a:pt x="4441" y="3965"/>
                  </a:cubicBezTo>
                  <a:cubicBezTo>
                    <a:pt x="4394" y="3965"/>
                    <a:pt x="4358" y="3953"/>
                    <a:pt x="4334" y="3917"/>
                  </a:cubicBezTo>
                  <a:cubicBezTo>
                    <a:pt x="4298" y="3893"/>
                    <a:pt x="4287" y="3846"/>
                    <a:pt x="4287" y="3822"/>
                  </a:cubicBezTo>
                  <a:cubicBezTo>
                    <a:pt x="4287" y="3739"/>
                    <a:pt x="4358" y="3679"/>
                    <a:pt x="4441" y="3679"/>
                  </a:cubicBezTo>
                  <a:close/>
                  <a:moveTo>
                    <a:pt x="2798" y="3703"/>
                  </a:moveTo>
                  <a:cubicBezTo>
                    <a:pt x="2846" y="3703"/>
                    <a:pt x="2870" y="3715"/>
                    <a:pt x="2905" y="3739"/>
                  </a:cubicBezTo>
                  <a:cubicBezTo>
                    <a:pt x="2941" y="3774"/>
                    <a:pt x="2953" y="3810"/>
                    <a:pt x="2953" y="3846"/>
                  </a:cubicBezTo>
                  <a:cubicBezTo>
                    <a:pt x="2953" y="3917"/>
                    <a:pt x="2870" y="3977"/>
                    <a:pt x="2798" y="3977"/>
                  </a:cubicBezTo>
                  <a:cubicBezTo>
                    <a:pt x="2751" y="3977"/>
                    <a:pt x="2727" y="3965"/>
                    <a:pt x="2691" y="3941"/>
                  </a:cubicBezTo>
                  <a:cubicBezTo>
                    <a:pt x="2651" y="3901"/>
                    <a:pt x="2605" y="3877"/>
                    <a:pt x="2557" y="3877"/>
                  </a:cubicBezTo>
                  <a:cubicBezTo>
                    <a:pt x="2534" y="3877"/>
                    <a:pt x="2512" y="3882"/>
                    <a:pt x="2489" y="3893"/>
                  </a:cubicBezTo>
                  <a:cubicBezTo>
                    <a:pt x="2417" y="3917"/>
                    <a:pt x="2370" y="4001"/>
                    <a:pt x="2370" y="4072"/>
                  </a:cubicBezTo>
                  <a:lnTo>
                    <a:pt x="2370" y="8204"/>
                  </a:lnTo>
                  <a:lnTo>
                    <a:pt x="1786" y="8204"/>
                  </a:lnTo>
                  <a:lnTo>
                    <a:pt x="1786" y="4072"/>
                  </a:lnTo>
                  <a:cubicBezTo>
                    <a:pt x="1786" y="4001"/>
                    <a:pt x="1739" y="3917"/>
                    <a:pt x="1667" y="3893"/>
                  </a:cubicBezTo>
                  <a:cubicBezTo>
                    <a:pt x="1644" y="3882"/>
                    <a:pt x="1620" y="3877"/>
                    <a:pt x="1596" y="3877"/>
                  </a:cubicBezTo>
                  <a:cubicBezTo>
                    <a:pt x="1545" y="3877"/>
                    <a:pt x="1493" y="3901"/>
                    <a:pt x="1453" y="3941"/>
                  </a:cubicBezTo>
                  <a:cubicBezTo>
                    <a:pt x="1417" y="3965"/>
                    <a:pt x="1381" y="3977"/>
                    <a:pt x="1346" y="3977"/>
                  </a:cubicBezTo>
                  <a:cubicBezTo>
                    <a:pt x="1298" y="3977"/>
                    <a:pt x="1262" y="3965"/>
                    <a:pt x="1239" y="3941"/>
                  </a:cubicBezTo>
                  <a:cubicBezTo>
                    <a:pt x="1203" y="3905"/>
                    <a:pt x="1191" y="3858"/>
                    <a:pt x="1191" y="3834"/>
                  </a:cubicBezTo>
                  <a:cubicBezTo>
                    <a:pt x="1191" y="3763"/>
                    <a:pt x="1262" y="3703"/>
                    <a:pt x="1346" y="3703"/>
                  </a:cubicBezTo>
                  <a:close/>
                  <a:moveTo>
                    <a:pt x="2501" y="8501"/>
                  </a:moveTo>
                  <a:lnTo>
                    <a:pt x="2501" y="8668"/>
                  </a:lnTo>
                  <a:lnTo>
                    <a:pt x="1655" y="8668"/>
                  </a:lnTo>
                  <a:lnTo>
                    <a:pt x="1655" y="8501"/>
                  </a:lnTo>
                  <a:close/>
                  <a:moveTo>
                    <a:pt x="3965" y="3703"/>
                  </a:moveTo>
                  <a:cubicBezTo>
                    <a:pt x="3953" y="3739"/>
                    <a:pt x="3953" y="3774"/>
                    <a:pt x="3929" y="3822"/>
                  </a:cubicBezTo>
                  <a:cubicBezTo>
                    <a:pt x="3929" y="3941"/>
                    <a:pt x="3977" y="4060"/>
                    <a:pt x="4048" y="4144"/>
                  </a:cubicBezTo>
                  <a:cubicBezTo>
                    <a:pt x="4144" y="4239"/>
                    <a:pt x="4239" y="4274"/>
                    <a:pt x="4382" y="4274"/>
                  </a:cubicBezTo>
                  <a:cubicBezTo>
                    <a:pt x="4429" y="4274"/>
                    <a:pt x="4489" y="4263"/>
                    <a:pt x="4525" y="4251"/>
                  </a:cubicBezTo>
                  <a:lnTo>
                    <a:pt x="4525" y="8239"/>
                  </a:lnTo>
                  <a:cubicBezTo>
                    <a:pt x="4453" y="8275"/>
                    <a:pt x="4394" y="8370"/>
                    <a:pt x="4394" y="8465"/>
                  </a:cubicBezTo>
                  <a:lnTo>
                    <a:pt x="4394" y="8668"/>
                  </a:lnTo>
                  <a:lnTo>
                    <a:pt x="2786" y="8668"/>
                  </a:lnTo>
                  <a:lnTo>
                    <a:pt x="2786" y="8465"/>
                  </a:lnTo>
                  <a:cubicBezTo>
                    <a:pt x="2798" y="8370"/>
                    <a:pt x="2751" y="8287"/>
                    <a:pt x="2667" y="8239"/>
                  </a:cubicBezTo>
                  <a:lnTo>
                    <a:pt x="2667" y="4251"/>
                  </a:lnTo>
                  <a:cubicBezTo>
                    <a:pt x="2715" y="4263"/>
                    <a:pt x="2774" y="4274"/>
                    <a:pt x="2822" y="4274"/>
                  </a:cubicBezTo>
                  <a:cubicBezTo>
                    <a:pt x="3048" y="4274"/>
                    <a:pt x="3251" y="4084"/>
                    <a:pt x="3251" y="3858"/>
                  </a:cubicBezTo>
                  <a:cubicBezTo>
                    <a:pt x="3251" y="3798"/>
                    <a:pt x="3251" y="3739"/>
                    <a:pt x="3215" y="3703"/>
                  </a:cubicBezTo>
                  <a:close/>
                  <a:moveTo>
                    <a:pt x="5572" y="8501"/>
                  </a:moveTo>
                  <a:lnTo>
                    <a:pt x="5572" y="8668"/>
                  </a:lnTo>
                  <a:lnTo>
                    <a:pt x="4727" y="8668"/>
                  </a:lnTo>
                  <a:lnTo>
                    <a:pt x="4727" y="8501"/>
                  </a:lnTo>
                  <a:close/>
                  <a:moveTo>
                    <a:pt x="8620" y="8501"/>
                  </a:moveTo>
                  <a:lnTo>
                    <a:pt x="8620" y="8668"/>
                  </a:lnTo>
                  <a:lnTo>
                    <a:pt x="7775" y="8668"/>
                  </a:lnTo>
                  <a:lnTo>
                    <a:pt x="7775" y="8501"/>
                  </a:lnTo>
                  <a:close/>
                  <a:moveTo>
                    <a:pt x="8930" y="3703"/>
                  </a:moveTo>
                  <a:cubicBezTo>
                    <a:pt x="8978" y="3703"/>
                    <a:pt x="9001" y="3715"/>
                    <a:pt x="9037" y="3739"/>
                  </a:cubicBezTo>
                  <a:cubicBezTo>
                    <a:pt x="9061" y="3774"/>
                    <a:pt x="9085" y="3822"/>
                    <a:pt x="9085" y="3846"/>
                  </a:cubicBezTo>
                  <a:cubicBezTo>
                    <a:pt x="9073" y="3917"/>
                    <a:pt x="9001" y="3977"/>
                    <a:pt x="8930" y="3977"/>
                  </a:cubicBezTo>
                  <a:cubicBezTo>
                    <a:pt x="8894" y="3977"/>
                    <a:pt x="8859" y="3965"/>
                    <a:pt x="8823" y="3941"/>
                  </a:cubicBezTo>
                  <a:cubicBezTo>
                    <a:pt x="8782" y="3901"/>
                    <a:pt x="8736" y="3877"/>
                    <a:pt x="8689" y="3877"/>
                  </a:cubicBezTo>
                  <a:cubicBezTo>
                    <a:pt x="8666" y="3877"/>
                    <a:pt x="8643" y="3882"/>
                    <a:pt x="8620" y="3893"/>
                  </a:cubicBezTo>
                  <a:cubicBezTo>
                    <a:pt x="8549" y="3917"/>
                    <a:pt x="8501" y="4001"/>
                    <a:pt x="8501" y="4072"/>
                  </a:cubicBezTo>
                  <a:lnTo>
                    <a:pt x="8501" y="8204"/>
                  </a:lnTo>
                  <a:lnTo>
                    <a:pt x="7918" y="8204"/>
                  </a:lnTo>
                  <a:lnTo>
                    <a:pt x="7918" y="6715"/>
                  </a:lnTo>
                  <a:cubicBezTo>
                    <a:pt x="7918" y="6632"/>
                    <a:pt x="7858" y="6572"/>
                    <a:pt x="7775" y="6572"/>
                  </a:cubicBezTo>
                  <a:cubicBezTo>
                    <a:pt x="7680" y="6572"/>
                    <a:pt x="7620" y="6632"/>
                    <a:pt x="7620" y="6715"/>
                  </a:cubicBezTo>
                  <a:lnTo>
                    <a:pt x="7620" y="8251"/>
                  </a:lnTo>
                  <a:cubicBezTo>
                    <a:pt x="7549" y="8299"/>
                    <a:pt x="7489" y="8382"/>
                    <a:pt x="7489" y="8477"/>
                  </a:cubicBezTo>
                  <a:lnTo>
                    <a:pt x="7489" y="8680"/>
                  </a:lnTo>
                  <a:lnTo>
                    <a:pt x="5882" y="8680"/>
                  </a:lnTo>
                  <a:lnTo>
                    <a:pt x="5882" y="8477"/>
                  </a:lnTo>
                  <a:cubicBezTo>
                    <a:pt x="5882" y="8370"/>
                    <a:pt x="5822" y="8299"/>
                    <a:pt x="5751" y="8251"/>
                  </a:cubicBezTo>
                  <a:lnTo>
                    <a:pt x="5751" y="4263"/>
                  </a:lnTo>
                  <a:cubicBezTo>
                    <a:pt x="5787" y="4274"/>
                    <a:pt x="5846" y="4298"/>
                    <a:pt x="5894" y="4298"/>
                  </a:cubicBezTo>
                  <a:cubicBezTo>
                    <a:pt x="6132" y="4298"/>
                    <a:pt x="6323" y="4096"/>
                    <a:pt x="6323" y="3882"/>
                  </a:cubicBezTo>
                  <a:cubicBezTo>
                    <a:pt x="6323" y="3822"/>
                    <a:pt x="6323" y="3763"/>
                    <a:pt x="6299" y="3715"/>
                  </a:cubicBezTo>
                  <a:lnTo>
                    <a:pt x="7037" y="3715"/>
                  </a:lnTo>
                  <a:cubicBezTo>
                    <a:pt x="7025" y="3763"/>
                    <a:pt x="7025" y="3786"/>
                    <a:pt x="7013" y="3834"/>
                  </a:cubicBezTo>
                  <a:cubicBezTo>
                    <a:pt x="7013" y="3953"/>
                    <a:pt x="7061" y="4072"/>
                    <a:pt x="7132" y="4155"/>
                  </a:cubicBezTo>
                  <a:cubicBezTo>
                    <a:pt x="7215" y="4251"/>
                    <a:pt x="7323" y="4298"/>
                    <a:pt x="7454" y="4298"/>
                  </a:cubicBezTo>
                  <a:cubicBezTo>
                    <a:pt x="7501" y="4298"/>
                    <a:pt x="7561" y="4274"/>
                    <a:pt x="7608" y="4263"/>
                  </a:cubicBezTo>
                  <a:lnTo>
                    <a:pt x="7608" y="5989"/>
                  </a:lnTo>
                  <a:cubicBezTo>
                    <a:pt x="7608" y="6084"/>
                    <a:pt x="7668" y="6144"/>
                    <a:pt x="7751" y="6144"/>
                  </a:cubicBezTo>
                  <a:cubicBezTo>
                    <a:pt x="7847" y="6144"/>
                    <a:pt x="7906" y="6084"/>
                    <a:pt x="7906" y="5989"/>
                  </a:cubicBezTo>
                  <a:lnTo>
                    <a:pt x="7906" y="4072"/>
                  </a:lnTo>
                  <a:cubicBezTo>
                    <a:pt x="7906" y="4001"/>
                    <a:pt x="7858" y="3917"/>
                    <a:pt x="7787" y="3893"/>
                  </a:cubicBezTo>
                  <a:cubicBezTo>
                    <a:pt x="7764" y="3882"/>
                    <a:pt x="7739" y="3877"/>
                    <a:pt x="7713" y="3877"/>
                  </a:cubicBezTo>
                  <a:cubicBezTo>
                    <a:pt x="7659" y="3877"/>
                    <a:pt x="7605" y="3901"/>
                    <a:pt x="7573" y="3941"/>
                  </a:cubicBezTo>
                  <a:cubicBezTo>
                    <a:pt x="7549" y="3965"/>
                    <a:pt x="7513" y="3977"/>
                    <a:pt x="7477" y="3977"/>
                  </a:cubicBezTo>
                  <a:cubicBezTo>
                    <a:pt x="7430" y="3977"/>
                    <a:pt x="7394" y="3965"/>
                    <a:pt x="7370" y="3941"/>
                  </a:cubicBezTo>
                  <a:cubicBezTo>
                    <a:pt x="7335" y="3905"/>
                    <a:pt x="7323" y="3858"/>
                    <a:pt x="7323" y="3834"/>
                  </a:cubicBezTo>
                  <a:cubicBezTo>
                    <a:pt x="7323" y="3763"/>
                    <a:pt x="7394" y="3703"/>
                    <a:pt x="7477" y="3703"/>
                  </a:cubicBezTo>
                  <a:close/>
                  <a:moveTo>
                    <a:pt x="8990" y="8954"/>
                  </a:moveTo>
                  <a:cubicBezTo>
                    <a:pt x="9073" y="8954"/>
                    <a:pt x="9132" y="9013"/>
                    <a:pt x="9132" y="9085"/>
                  </a:cubicBezTo>
                  <a:lnTo>
                    <a:pt x="9132" y="9263"/>
                  </a:lnTo>
                  <a:lnTo>
                    <a:pt x="4263" y="9263"/>
                  </a:lnTo>
                  <a:cubicBezTo>
                    <a:pt x="4167" y="9263"/>
                    <a:pt x="4108" y="9323"/>
                    <a:pt x="4108" y="9418"/>
                  </a:cubicBezTo>
                  <a:cubicBezTo>
                    <a:pt x="4108" y="9501"/>
                    <a:pt x="4167" y="9561"/>
                    <a:pt x="4263" y="9561"/>
                  </a:cubicBezTo>
                  <a:lnTo>
                    <a:pt x="9311" y="9561"/>
                  </a:lnTo>
                  <a:cubicBezTo>
                    <a:pt x="9382" y="9561"/>
                    <a:pt x="9454" y="9620"/>
                    <a:pt x="9454" y="9716"/>
                  </a:cubicBezTo>
                  <a:lnTo>
                    <a:pt x="9454" y="9870"/>
                  </a:lnTo>
                  <a:lnTo>
                    <a:pt x="738" y="9870"/>
                  </a:lnTo>
                  <a:lnTo>
                    <a:pt x="738" y="9716"/>
                  </a:lnTo>
                  <a:cubicBezTo>
                    <a:pt x="738" y="9632"/>
                    <a:pt x="798" y="9561"/>
                    <a:pt x="881" y="9561"/>
                  </a:cubicBezTo>
                  <a:lnTo>
                    <a:pt x="3513" y="9561"/>
                  </a:lnTo>
                  <a:cubicBezTo>
                    <a:pt x="3608" y="9561"/>
                    <a:pt x="3667" y="9501"/>
                    <a:pt x="3667" y="9418"/>
                  </a:cubicBezTo>
                  <a:cubicBezTo>
                    <a:pt x="3667" y="9323"/>
                    <a:pt x="3608" y="9263"/>
                    <a:pt x="3513" y="9263"/>
                  </a:cubicBezTo>
                  <a:lnTo>
                    <a:pt x="1048" y="9263"/>
                  </a:lnTo>
                  <a:lnTo>
                    <a:pt x="1048" y="9085"/>
                  </a:lnTo>
                  <a:cubicBezTo>
                    <a:pt x="1048" y="9013"/>
                    <a:pt x="1108" y="8954"/>
                    <a:pt x="1179" y="8954"/>
                  </a:cubicBezTo>
                  <a:close/>
                  <a:moveTo>
                    <a:pt x="5096" y="0"/>
                  </a:moveTo>
                  <a:cubicBezTo>
                    <a:pt x="5052" y="0"/>
                    <a:pt x="5007" y="12"/>
                    <a:pt x="4965" y="36"/>
                  </a:cubicBezTo>
                  <a:lnTo>
                    <a:pt x="858" y="2429"/>
                  </a:lnTo>
                  <a:cubicBezTo>
                    <a:pt x="834" y="2453"/>
                    <a:pt x="822" y="2453"/>
                    <a:pt x="822" y="2465"/>
                  </a:cubicBezTo>
                  <a:cubicBezTo>
                    <a:pt x="762" y="2524"/>
                    <a:pt x="715" y="2596"/>
                    <a:pt x="715" y="2691"/>
                  </a:cubicBezTo>
                  <a:lnTo>
                    <a:pt x="715" y="3429"/>
                  </a:lnTo>
                  <a:cubicBezTo>
                    <a:pt x="715" y="3560"/>
                    <a:pt x="822" y="3679"/>
                    <a:pt x="941" y="3715"/>
                  </a:cubicBezTo>
                  <a:cubicBezTo>
                    <a:pt x="929" y="3763"/>
                    <a:pt x="917" y="3798"/>
                    <a:pt x="917" y="3846"/>
                  </a:cubicBezTo>
                  <a:cubicBezTo>
                    <a:pt x="917" y="3965"/>
                    <a:pt x="953" y="4084"/>
                    <a:pt x="1036" y="4179"/>
                  </a:cubicBezTo>
                  <a:cubicBezTo>
                    <a:pt x="1119" y="4263"/>
                    <a:pt x="1227" y="4310"/>
                    <a:pt x="1358" y="4310"/>
                  </a:cubicBezTo>
                  <a:cubicBezTo>
                    <a:pt x="1405" y="4310"/>
                    <a:pt x="1465" y="4298"/>
                    <a:pt x="1512" y="4274"/>
                  </a:cubicBezTo>
                  <a:lnTo>
                    <a:pt x="1512" y="8263"/>
                  </a:lnTo>
                  <a:cubicBezTo>
                    <a:pt x="1429" y="8311"/>
                    <a:pt x="1370" y="8406"/>
                    <a:pt x="1370" y="8489"/>
                  </a:cubicBezTo>
                  <a:lnTo>
                    <a:pt x="1370" y="8704"/>
                  </a:lnTo>
                  <a:lnTo>
                    <a:pt x="1191" y="8704"/>
                  </a:lnTo>
                  <a:cubicBezTo>
                    <a:pt x="953" y="8704"/>
                    <a:pt x="762" y="8894"/>
                    <a:pt x="762" y="9132"/>
                  </a:cubicBezTo>
                  <a:lnTo>
                    <a:pt x="762" y="9323"/>
                  </a:lnTo>
                  <a:cubicBezTo>
                    <a:pt x="584" y="9382"/>
                    <a:pt x="453" y="9549"/>
                    <a:pt x="453" y="9739"/>
                  </a:cubicBezTo>
                  <a:lnTo>
                    <a:pt x="453" y="9906"/>
                  </a:lnTo>
                  <a:lnTo>
                    <a:pt x="155" y="9906"/>
                  </a:lnTo>
                  <a:cubicBezTo>
                    <a:pt x="60" y="9906"/>
                    <a:pt x="0" y="9966"/>
                    <a:pt x="0" y="10049"/>
                  </a:cubicBezTo>
                  <a:cubicBezTo>
                    <a:pt x="0" y="10144"/>
                    <a:pt x="60" y="10204"/>
                    <a:pt x="155" y="10204"/>
                  </a:cubicBezTo>
                  <a:lnTo>
                    <a:pt x="10049" y="10204"/>
                  </a:lnTo>
                  <a:cubicBezTo>
                    <a:pt x="10133" y="10204"/>
                    <a:pt x="10192" y="10144"/>
                    <a:pt x="10192" y="10049"/>
                  </a:cubicBezTo>
                  <a:cubicBezTo>
                    <a:pt x="10180" y="9954"/>
                    <a:pt x="10109" y="9870"/>
                    <a:pt x="10037" y="9870"/>
                  </a:cubicBezTo>
                  <a:lnTo>
                    <a:pt x="9740" y="9870"/>
                  </a:lnTo>
                  <a:lnTo>
                    <a:pt x="9740" y="9716"/>
                  </a:lnTo>
                  <a:cubicBezTo>
                    <a:pt x="9740" y="9513"/>
                    <a:pt x="9597" y="9335"/>
                    <a:pt x="9430" y="9299"/>
                  </a:cubicBezTo>
                  <a:lnTo>
                    <a:pt x="9430" y="9097"/>
                  </a:lnTo>
                  <a:cubicBezTo>
                    <a:pt x="9430" y="8858"/>
                    <a:pt x="9228" y="8668"/>
                    <a:pt x="8990" y="8668"/>
                  </a:cubicBezTo>
                  <a:lnTo>
                    <a:pt x="8918" y="8668"/>
                  </a:lnTo>
                  <a:lnTo>
                    <a:pt x="8918" y="8465"/>
                  </a:lnTo>
                  <a:cubicBezTo>
                    <a:pt x="8918" y="8358"/>
                    <a:pt x="8859" y="8287"/>
                    <a:pt x="8787" y="8239"/>
                  </a:cubicBezTo>
                  <a:lnTo>
                    <a:pt x="8787" y="4251"/>
                  </a:lnTo>
                  <a:cubicBezTo>
                    <a:pt x="8823" y="4263"/>
                    <a:pt x="8894" y="4274"/>
                    <a:pt x="8930" y="4274"/>
                  </a:cubicBezTo>
                  <a:cubicBezTo>
                    <a:pt x="9168" y="4274"/>
                    <a:pt x="9371" y="4084"/>
                    <a:pt x="9371" y="3858"/>
                  </a:cubicBezTo>
                  <a:cubicBezTo>
                    <a:pt x="9371" y="3786"/>
                    <a:pt x="9347" y="3715"/>
                    <a:pt x="9323" y="3655"/>
                  </a:cubicBezTo>
                  <a:cubicBezTo>
                    <a:pt x="9394" y="3608"/>
                    <a:pt x="9454" y="3524"/>
                    <a:pt x="9454" y="3417"/>
                  </a:cubicBezTo>
                  <a:lnTo>
                    <a:pt x="9454" y="2667"/>
                  </a:lnTo>
                  <a:cubicBezTo>
                    <a:pt x="9454" y="2572"/>
                    <a:pt x="9394" y="2465"/>
                    <a:pt x="9311" y="2417"/>
                  </a:cubicBezTo>
                  <a:lnTo>
                    <a:pt x="5227" y="36"/>
                  </a:lnTo>
                  <a:cubicBezTo>
                    <a:pt x="5185" y="12"/>
                    <a:pt x="5141" y="0"/>
                    <a:pt x="509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cxnSp>
          <p:nvCxnSpPr>
            <p:cNvPr id="1751" name="Google Shape;1751;p11"/>
            <p:cNvCxnSpPr/>
            <p:nvPr/>
          </p:nvCxnSpPr>
          <p:spPr>
            <a:xfrm flipH="1">
              <a:off x="6354726" y="3932367"/>
              <a:ext cx="2400713" cy="3658105"/>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1752" name="Google Shape;1752;p11"/>
            <p:cNvCxnSpPr/>
            <p:nvPr/>
          </p:nvCxnSpPr>
          <p:spPr>
            <a:xfrm>
              <a:off x="10262076" y="3932367"/>
              <a:ext cx="2519604" cy="3832423"/>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sp>
          <p:nvSpPr>
            <p:cNvPr id="1753" name="Google Shape;1753;p11"/>
            <p:cNvSpPr txBox="1"/>
            <p:nvPr/>
          </p:nvSpPr>
          <p:spPr>
            <a:xfrm>
              <a:off x="5533090" y="5107027"/>
              <a:ext cx="280320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Technology </a:t>
              </a:r>
              <a:endParaRPr/>
            </a:p>
          </p:txBody>
        </p:sp>
        <p:sp>
          <p:nvSpPr>
            <p:cNvPr id="1754" name="Google Shape;1754;p11"/>
            <p:cNvSpPr txBox="1"/>
            <p:nvPr/>
          </p:nvSpPr>
          <p:spPr>
            <a:xfrm>
              <a:off x="11458800" y="5026819"/>
              <a:ext cx="2803206"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Customer Experience </a:t>
              </a:r>
              <a:endParaRPr/>
            </a:p>
          </p:txBody>
        </p:sp>
        <p:sp>
          <p:nvSpPr>
            <p:cNvPr id="1755" name="Google Shape;1755;p11"/>
            <p:cNvSpPr txBox="1"/>
            <p:nvPr/>
          </p:nvSpPr>
          <p:spPr>
            <a:xfrm>
              <a:off x="9528722" y="3279863"/>
              <a:ext cx="280320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MISSION </a:t>
              </a:r>
              <a:endParaRPr/>
            </a:p>
          </p:txBody>
        </p:sp>
        <p:sp>
          <p:nvSpPr>
            <p:cNvPr id="1756" name="Google Shape;1756;p11"/>
            <p:cNvSpPr txBox="1"/>
            <p:nvPr/>
          </p:nvSpPr>
          <p:spPr>
            <a:xfrm>
              <a:off x="3521853" y="9282760"/>
              <a:ext cx="396222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CONTENT, MERCHANTS</a:t>
              </a:r>
              <a:endParaRPr/>
            </a:p>
          </p:txBody>
        </p:sp>
        <p:sp>
          <p:nvSpPr>
            <p:cNvPr id="1757" name="Google Shape;1757;p11"/>
            <p:cNvSpPr txBox="1"/>
            <p:nvPr/>
          </p:nvSpPr>
          <p:spPr>
            <a:xfrm>
              <a:off x="10989677" y="9246765"/>
              <a:ext cx="447162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FIND, DISCOVER &amp; BUY</a:t>
              </a:r>
              <a:endParaRPr/>
            </a:p>
          </p:txBody>
        </p:sp>
        <p:sp>
          <p:nvSpPr>
            <p:cNvPr id="1758" name="Google Shape;1758;p11"/>
            <p:cNvSpPr txBox="1"/>
            <p:nvPr/>
          </p:nvSpPr>
          <p:spPr>
            <a:xfrm>
              <a:off x="12860403" y="8701918"/>
              <a:ext cx="105356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E36C09"/>
                  </a:solidFill>
                  <a:latin typeface="Calibri"/>
                  <a:ea typeface="Calibri"/>
                  <a:cs typeface="Calibri"/>
                  <a:sym typeface="Calibri"/>
                </a:rPr>
                <a:t>UX</a:t>
              </a:r>
              <a:endParaRPr/>
            </a:p>
          </p:txBody>
        </p:sp>
        <p:sp>
          <p:nvSpPr>
            <p:cNvPr id="1759" name="Google Shape;1759;p11"/>
            <p:cNvSpPr txBox="1"/>
            <p:nvPr/>
          </p:nvSpPr>
          <p:spPr>
            <a:xfrm>
              <a:off x="14181430" y="8701918"/>
              <a:ext cx="105356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E36C09"/>
                  </a:solidFill>
                  <a:latin typeface="Calibri"/>
                  <a:ea typeface="Calibri"/>
                  <a:cs typeface="Calibri"/>
                  <a:sym typeface="Calibri"/>
                </a:rPr>
                <a:t>CX</a:t>
              </a:r>
              <a:endParaRPr/>
            </a:p>
          </p:txBody>
        </p:sp>
      </p:grpSp>
      <p:sp>
        <p:nvSpPr>
          <p:cNvPr id="1760" name="Google Shape;1760;p11"/>
          <p:cNvSpPr txBox="1"/>
          <p:nvPr>
            <p:ph idx="12" type="sldNum"/>
          </p:nvPr>
        </p:nvSpPr>
        <p:spPr>
          <a:xfrm>
            <a:off x="15697200" y="9618463"/>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lt1"/>
                </a:solidFill>
                <a:latin typeface="SimSun"/>
                <a:ea typeface="SimSun"/>
                <a:cs typeface="SimSun"/>
                <a:sym typeface="SimSun"/>
              </a:rPr>
              <a:t>‹#›</a:t>
            </a:fld>
            <a:endParaRPr sz="5400">
              <a:solidFill>
                <a:schemeClr val="lt1"/>
              </a:solidFill>
              <a:latin typeface="SimSun"/>
              <a:ea typeface="SimSun"/>
              <a:cs typeface="SimSun"/>
              <a:sym typeface="SimSun"/>
            </a:endParaRPr>
          </a:p>
        </p:txBody>
      </p:sp>
    </p:spTree>
  </p:cSld>
  <p:clrMapOvr>
    <a:masterClrMapping/>
  </p:clrMapOvr>
  <mc:AlternateContent>
    <mc:Choice Requires="p14">
      <p:transition spd="slow" p14:dur="1600">
        <p14:prism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1765" name="Shape 1765"/>
        <p:cNvGrpSpPr/>
        <p:nvPr/>
      </p:nvGrpSpPr>
      <p:grpSpPr>
        <a:xfrm>
          <a:off x="0" y="0"/>
          <a:ext cx="0" cy="0"/>
          <a:chOff x="0" y="0"/>
          <a:chExt cx="0" cy="0"/>
        </a:xfrm>
      </p:grpSpPr>
      <p:sp>
        <p:nvSpPr>
          <p:cNvPr id="1766" name="Google Shape;1766;p12"/>
          <p:cNvSpPr/>
          <p:nvPr/>
        </p:nvSpPr>
        <p:spPr>
          <a:xfrm>
            <a:off x="914400" y="3203736"/>
            <a:ext cx="16785064" cy="108474"/>
          </a:xfrm>
          <a:prstGeom prst="rect">
            <a:avLst/>
          </a:pr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2"/>
          <p:cNvSpPr/>
          <p:nvPr/>
        </p:nvSpPr>
        <p:spPr>
          <a:xfrm>
            <a:off x="914400" y="3312210"/>
            <a:ext cx="65669" cy="337852"/>
          </a:xfrm>
          <a:prstGeom prst="rect">
            <a:avLst/>
          </a:pr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2"/>
          <p:cNvSpPr/>
          <p:nvPr/>
        </p:nvSpPr>
        <p:spPr>
          <a:xfrm>
            <a:off x="5257800" y="3312210"/>
            <a:ext cx="65669" cy="337852"/>
          </a:xfrm>
          <a:prstGeom prst="rect">
            <a:avLst/>
          </a:pr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2"/>
          <p:cNvSpPr/>
          <p:nvPr/>
        </p:nvSpPr>
        <p:spPr>
          <a:xfrm>
            <a:off x="10439400" y="3312210"/>
            <a:ext cx="65669" cy="337852"/>
          </a:xfrm>
          <a:prstGeom prst="rect">
            <a:avLst/>
          </a:pr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2"/>
          <p:cNvSpPr/>
          <p:nvPr/>
        </p:nvSpPr>
        <p:spPr>
          <a:xfrm>
            <a:off x="17640861" y="3312210"/>
            <a:ext cx="65669" cy="337852"/>
          </a:xfrm>
          <a:prstGeom prst="rect">
            <a:avLst/>
          </a:pr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2"/>
          <p:cNvSpPr txBox="1"/>
          <p:nvPr/>
        </p:nvSpPr>
        <p:spPr>
          <a:xfrm>
            <a:off x="918291" y="4007317"/>
            <a:ext cx="2771477" cy="884922"/>
          </a:xfrm>
          <a:prstGeom prst="rect">
            <a:avLst/>
          </a:prstGeom>
          <a:noFill/>
          <a:ln cap="flat" cmpd="sng" w="9525">
            <a:solidFill>
              <a:srgbClr val="FDE9D8"/>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29964"/>
              </a:lnSpc>
              <a:spcBef>
                <a:spcPts val="0"/>
              </a:spcBef>
              <a:spcAft>
                <a:spcPts val="0"/>
              </a:spcAft>
              <a:buNone/>
            </a:pPr>
            <a:r>
              <a:rPr b="1" lang="en-US" sz="2800">
                <a:solidFill>
                  <a:srgbClr val="F1F1F1"/>
                </a:solidFill>
                <a:latin typeface="Maven Pro"/>
                <a:ea typeface="Maven Pro"/>
                <a:cs typeface="Maven Pro"/>
                <a:sym typeface="Maven Pro"/>
              </a:rPr>
              <a:t>BUSINESS TO BUSINESS (B2B)</a:t>
            </a:r>
            <a:endParaRPr/>
          </a:p>
        </p:txBody>
      </p:sp>
      <p:sp>
        <p:nvSpPr>
          <p:cNvPr id="1772" name="Google Shape;1772;p12"/>
          <p:cNvSpPr txBox="1"/>
          <p:nvPr/>
        </p:nvSpPr>
        <p:spPr>
          <a:xfrm>
            <a:off x="3070287" y="1082259"/>
            <a:ext cx="13986023" cy="2523448"/>
          </a:xfrm>
          <a:prstGeom prst="rect">
            <a:avLst/>
          </a:prstGeom>
          <a:noFill/>
          <a:ln>
            <a:noFill/>
          </a:ln>
        </p:spPr>
        <p:txBody>
          <a:bodyPr anchorCtr="0" anchor="t" bIns="0" lIns="0" spcFirstLastPara="1" rIns="0" wrap="square" tIns="0">
            <a:spAutoFit/>
          </a:bodyPr>
          <a:lstStyle/>
          <a:p>
            <a:pPr indent="0" lvl="0" marL="0" marR="0" rtl="0" algn="ctr">
              <a:lnSpc>
                <a:spcPct val="137142"/>
              </a:lnSpc>
              <a:spcBef>
                <a:spcPts val="0"/>
              </a:spcBef>
              <a:spcAft>
                <a:spcPts val="0"/>
              </a:spcAft>
              <a:buNone/>
            </a:pPr>
            <a:r>
              <a:rPr b="1" lang="en-US" sz="7000">
                <a:solidFill>
                  <a:srgbClr val="F1F1F1"/>
                </a:solidFill>
                <a:latin typeface="Maven Pro"/>
                <a:ea typeface="Maven Pro"/>
                <a:cs typeface="Maven Pro"/>
                <a:sym typeface="Maven Pro"/>
              </a:rPr>
              <a:t>E-Business model of Amazon</a:t>
            </a:r>
            <a:endParaRPr/>
          </a:p>
          <a:p>
            <a:pPr indent="0" lvl="0" marL="0" marR="0" rtl="0" algn="ctr">
              <a:lnSpc>
                <a:spcPct val="100000"/>
              </a:lnSpc>
              <a:spcBef>
                <a:spcPts val="0"/>
              </a:spcBef>
              <a:spcAft>
                <a:spcPts val="0"/>
              </a:spcAft>
              <a:buNone/>
            </a:pPr>
            <a:r>
              <a:t/>
            </a:r>
            <a:endParaRPr sz="9600">
              <a:solidFill>
                <a:srgbClr val="F1F1F1"/>
              </a:solidFill>
              <a:latin typeface="Arial"/>
              <a:ea typeface="Arial"/>
              <a:cs typeface="Arial"/>
              <a:sym typeface="Arial"/>
            </a:endParaRPr>
          </a:p>
        </p:txBody>
      </p:sp>
      <p:sp>
        <p:nvSpPr>
          <p:cNvPr id="1773" name="Google Shape;1773;p12"/>
          <p:cNvSpPr txBox="1"/>
          <p:nvPr/>
        </p:nvSpPr>
        <p:spPr>
          <a:xfrm>
            <a:off x="5486400" y="4007317"/>
            <a:ext cx="2895600" cy="884922"/>
          </a:xfrm>
          <a:prstGeom prst="rect">
            <a:avLst/>
          </a:prstGeom>
          <a:noFill/>
          <a:ln cap="flat" cmpd="sng" w="9525">
            <a:solidFill>
              <a:srgbClr val="FDE9D8"/>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29964"/>
              </a:lnSpc>
              <a:spcBef>
                <a:spcPts val="0"/>
              </a:spcBef>
              <a:spcAft>
                <a:spcPts val="0"/>
              </a:spcAft>
              <a:buNone/>
            </a:pPr>
            <a:r>
              <a:rPr b="1" lang="en-US" sz="2800">
                <a:solidFill>
                  <a:srgbClr val="F1F1F1"/>
                </a:solidFill>
                <a:latin typeface="Maven Pro"/>
                <a:ea typeface="Maven Pro"/>
                <a:cs typeface="Maven Pro"/>
                <a:sym typeface="Maven Pro"/>
              </a:rPr>
              <a:t>BUSINESS TO CONSUMER (B2C)</a:t>
            </a:r>
            <a:endParaRPr/>
          </a:p>
        </p:txBody>
      </p:sp>
      <p:sp>
        <p:nvSpPr>
          <p:cNvPr id="1774" name="Google Shape;1774;p12"/>
          <p:cNvSpPr txBox="1"/>
          <p:nvPr/>
        </p:nvSpPr>
        <p:spPr>
          <a:xfrm>
            <a:off x="10425545" y="3925549"/>
            <a:ext cx="2890702" cy="884922"/>
          </a:xfrm>
          <a:prstGeom prst="rect">
            <a:avLst/>
          </a:prstGeom>
          <a:noFill/>
          <a:ln cap="flat" cmpd="sng" w="9525">
            <a:solidFill>
              <a:srgbClr val="FDE9D8"/>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29964"/>
              </a:lnSpc>
              <a:spcBef>
                <a:spcPts val="0"/>
              </a:spcBef>
              <a:spcAft>
                <a:spcPts val="0"/>
              </a:spcAft>
              <a:buNone/>
            </a:pPr>
            <a:r>
              <a:rPr b="1" lang="en-US" sz="2800">
                <a:solidFill>
                  <a:srgbClr val="F1F1F1"/>
                </a:solidFill>
                <a:latin typeface="Maven Pro"/>
                <a:ea typeface="Maven Pro"/>
                <a:cs typeface="Maven Pro"/>
                <a:sym typeface="Maven Pro"/>
              </a:rPr>
              <a:t>CONSUMER TO CONSUMER (C2C)</a:t>
            </a:r>
            <a:endParaRPr/>
          </a:p>
        </p:txBody>
      </p:sp>
      <p:sp>
        <p:nvSpPr>
          <p:cNvPr id="1775" name="Google Shape;1775;p12"/>
          <p:cNvSpPr txBox="1"/>
          <p:nvPr/>
        </p:nvSpPr>
        <p:spPr>
          <a:xfrm>
            <a:off x="14618858" y="3899204"/>
            <a:ext cx="3325091" cy="884922"/>
          </a:xfrm>
          <a:prstGeom prst="rect">
            <a:avLst/>
          </a:prstGeom>
          <a:noFill/>
          <a:ln cap="flat" cmpd="sng" w="9525">
            <a:solidFill>
              <a:srgbClr val="FDE9D8"/>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29964"/>
              </a:lnSpc>
              <a:spcBef>
                <a:spcPts val="0"/>
              </a:spcBef>
              <a:spcAft>
                <a:spcPts val="0"/>
              </a:spcAft>
              <a:buNone/>
            </a:pPr>
            <a:r>
              <a:rPr b="1" lang="en-US" sz="2800">
                <a:solidFill>
                  <a:srgbClr val="F1F1F1"/>
                </a:solidFill>
                <a:latin typeface="Maven Pro"/>
                <a:ea typeface="Maven Pro"/>
                <a:cs typeface="Maven Pro"/>
                <a:sym typeface="Maven Pro"/>
              </a:rPr>
              <a:t>MOBILE COMMERCE (M-COMMERCE)</a:t>
            </a:r>
            <a:endParaRPr/>
          </a:p>
        </p:txBody>
      </p:sp>
      <p:sp>
        <p:nvSpPr>
          <p:cNvPr id="1776" name="Google Shape;1776;p12"/>
          <p:cNvSpPr txBox="1"/>
          <p:nvPr/>
        </p:nvSpPr>
        <p:spPr>
          <a:xfrm>
            <a:off x="625768" y="5371120"/>
            <a:ext cx="3200400" cy="2338397"/>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chemeClr val="lt1"/>
              </a:buClr>
              <a:buSzPts val="2400"/>
              <a:buFont typeface="Arial"/>
              <a:buChar char="●"/>
            </a:pPr>
            <a:r>
              <a:rPr lang="en-US" sz="2400">
                <a:solidFill>
                  <a:schemeClr val="lt1"/>
                </a:solidFill>
                <a:latin typeface="Maven Pro"/>
                <a:ea typeface="Maven Pro"/>
                <a:cs typeface="Maven Pro"/>
                <a:sym typeface="Maven Pro"/>
              </a:rPr>
              <a:t>Amazon Business Sellers Program.</a:t>
            </a:r>
            <a:endParaRPr/>
          </a:p>
          <a:p>
            <a:pPr indent="-342900" lvl="0" marL="342900" marR="0" rtl="0" algn="just">
              <a:lnSpc>
                <a:spcPct val="150000"/>
              </a:lnSpc>
              <a:spcBef>
                <a:spcPts val="750"/>
              </a:spcBef>
              <a:spcAft>
                <a:spcPts val="0"/>
              </a:spcAft>
              <a:buClr>
                <a:schemeClr val="lt1"/>
              </a:buClr>
              <a:buSzPts val="2400"/>
              <a:buFont typeface="Arial"/>
              <a:buChar char="●"/>
            </a:pPr>
            <a:r>
              <a:rPr lang="en-US" sz="2400">
                <a:solidFill>
                  <a:schemeClr val="lt1"/>
                </a:solidFill>
                <a:latin typeface="Maven Pro"/>
                <a:ea typeface="Maven Pro"/>
                <a:cs typeface="Maven Pro"/>
                <a:sym typeface="Maven Pro"/>
              </a:rPr>
              <a:t>Amazon Business Buyers Program.</a:t>
            </a:r>
            <a:endParaRPr/>
          </a:p>
        </p:txBody>
      </p:sp>
      <p:sp>
        <p:nvSpPr>
          <p:cNvPr id="1777" name="Google Shape;1777;p12"/>
          <p:cNvSpPr txBox="1"/>
          <p:nvPr/>
        </p:nvSpPr>
        <p:spPr>
          <a:xfrm>
            <a:off x="5094870" y="5371120"/>
            <a:ext cx="3129832" cy="223580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lt1"/>
              </a:buClr>
              <a:buSzPts val="2400"/>
              <a:buFont typeface="Arial"/>
              <a:buChar char="•"/>
            </a:pPr>
            <a:r>
              <a:rPr lang="en-US" sz="2400">
                <a:solidFill>
                  <a:schemeClr val="lt1"/>
                </a:solidFill>
                <a:latin typeface="Maven Pro"/>
                <a:ea typeface="Maven Pro"/>
                <a:cs typeface="Maven Pro"/>
                <a:sym typeface="Maven Pro"/>
              </a:rPr>
              <a:t>Consumers can purchase directly from Amazon's website</a:t>
            </a:r>
            <a:endParaRPr sz="2400">
              <a:solidFill>
                <a:schemeClr val="lt1"/>
              </a:solidFill>
              <a:latin typeface="Maven Pro"/>
              <a:ea typeface="Maven Pro"/>
              <a:cs typeface="Maven Pro"/>
              <a:sym typeface="Maven Pro"/>
            </a:endParaRPr>
          </a:p>
        </p:txBody>
      </p:sp>
      <p:sp>
        <p:nvSpPr>
          <p:cNvPr id="1778" name="Google Shape;1778;p12"/>
          <p:cNvSpPr txBox="1"/>
          <p:nvPr/>
        </p:nvSpPr>
        <p:spPr>
          <a:xfrm>
            <a:off x="10063299" y="5431449"/>
            <a:ext cx="2890702" cy="2235805"/>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lt1"/>
              </a:buClr>
              <a:buSzPts val="2400"/>
              <a:buFont typeface="Arial"/>
              <a:buChar char="•"/>
            </a:pPr>
            <a:r>
              <a:rPr lang="en-US" sz="2400">
                <a:solidFill>
                  <a:schemeClr val="lt1"/>
                </a:solidFill>
                <a:latin typeface="Maven Pro"/>
                <a:ea typeface="Maven Pro"/>
                <a:cs typeface="Maven Pro"/>
                <a:sym typeface="Maven Pro"/>
              </a:rPr>
              <a:t>Amazon allows consumers to list items to sell to other consumers</a:t>
            </a:r>
            <a:endParaRPr/>
          </a:p>
        </p:txBody>
      </p:sp>
      <p:sp>
        <p:nvSpPr>
          <p:cNvPr id="1779" name="Google Shape;1779;p12"/>
          <p:cNvSpPr txBox="1"/>
          <p:nvPr/>
        </p:nvSpPr>
        <p:spPr>
          <a:xfrm>
            <a:off x="13986175" y="5371120"/>
            <a:ext cx="3957774" cy="3897798"/>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chemeClr val="lt1"/>
              </a:buClr>
              <a:buSzPts val="2400"/>
              <a:buFont typeface="Arial"/>
              <a:buChar char="•"/>
            </a:pPr>
            <a:r>
              <a:rPr lang="en-US" sz="2400">
                <a:solidFill>
                  <a:schemeClr val="lt1"/>
                </a:solidFill>
                <a:latin typeface="Maven Pro"/>
                <a:ea typeface="Maven Pro"/>
                <a:cs typeface="Maven Pro"/>
                <a:sym typeface="Maven Pro"/>
              </a:rPr>
              <a:t>Amazon enables customers to conduct commercial transactions online, including the purchase and sale of products, online banking, and paying bills</a:t>
            </a:r>
            <a:endParaRPr sz="2400">
              <a:solidFill>
                <a:schemeClr val="lt1"/>
              </a:solidFill>
              <a:latin typeface="Maven Pro"/>
              <a:ea typeface="Maven Pro"/>
              <a:cs typeface="Maven Pro"/>
              <a:sym typeface="Maven Pro"/>
            </a:endParaRPr>
          </a:p>
        </p:txBody>
      </p:sp>
      <p:sp>
        <p:nvSpPr>
          <p:cNvPr id="1780" name="Google Shape;1780;p12"/>
          <p:cNvSpPr/>
          <p:nvPr/>
        </p:nvSpPr>
        <p:spPr>
          <a:xfrm>
            <a:off x="0" y="1624047"/>
            <a:ext cx="3276600" cy="363285"/>
          </a:xfrm>
          <a:prstGeom prst="rect">
            <a:avLst/>
          </a:prstGeom>
          <a:solidFill>
            <a:srgbClr val="E36C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1" name="Google Shape;1781;p12"/>
          <p:cNvSpPr txBox="1"/>
          <p:nvPr>
            <p:ph idx="12" type="sldNum"/>
          </p:nvPr>
        </p:nvSpPr>
        <p:spPr>
          <a:xfrm>
            <a:off x="15697200" y="9618463"/>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lt1"/>
                </a:solidFill>
                <a:latin typeface="SimSun"/>
                <a:ea typeface="SimSun"/>
                <a:cs typeface="SimSun"/>
                <a:sym typeface="SimSun"/>
              </a:rPr>
              <a:t>‹#›</a:t>
            </a:fld>
            <a:endParaRPr sz="5400">
              <a:solidFill>
                <a:schemeClr val="lt1"/>
              </a:solidFill>
              <a:latin typeface="SimSun"/>
              <a:ea typeface="SimSun"/>
              <a:cs typeface="SimSun"/>
              <a:sym typeface="SimSu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71"/>
                                        </p:tgtEl>
                                        <p:attrNameLst>
                                          <p:attrName>style.visibility</p:attrName>
                                        </p:attrNameLst>
                                      </p:cBhvr>
                                      <p:to>
                                        <p:strVal val="visible"/>
                                      </p:to>
                                    </p:set>
                                    <p:anim calcmode="lin" valueType="num">
                                      <p:cBhvr additive="base">
                                        <p:cTn dur="500"/>
                                        <p:tgtEl>
                                          <p:spTgt spid="177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6"/>
                                        </p:tgtEl>
                                        <p:attrNameLst>
                                          <p:attrName>style.visibility</p:attrName>
                                        </p:attrNameLst>
                                      </p:cBhvr>
                                      <p:to>
                                        <p:strVal val="visible"/>
                                      </p:to>
                                    </p:set>
                                    <p:animEffect filter="fade" transition="in">
                                      <p:cBhvr>
                                        <p:cTn dur="1000"/>
                                        <p:tgtEl>
                                          <p:spTgt spid="17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3"/>
                                        </p:tgtEl>
                                        <p:attrNameLst>
                                          <p:attrName>style.visibility</p:attrName>
                                        </p:attrNameLst>
                                      </p:cBhvr>
                                      <p:to>
                                        <p:strVal val="visible"/>
                                      </p:to>
                                    </p:set>
                                    <p:animEffect filter="fade" transition="in">
                                      <p:cBhvr>
                                        <p:cTn dur="1000"/>
                                        <p:tgtEl>
                                          <p:spTgt spid="17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77"/>
                                        </p:tgtEl>
                                        <p:attrNameLst>
                                          <p:attrName>style.visibility</p:attrName>
                                        </p:attrNameLst>
                                      </p:cBhvr>
                                      <p:to>
                                        <p:strVal val="visible"/>
                                      </p:to>
                                    </p:set>
                                    <p:anim calcmode="lin" valueType="num">
                                      <p:cBhvr additive="base">
                                        <p:cTn dur="500"/>
                                        <p:tgtEl>
                                          <p:spTgt spid="177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74"/>
                                        </p:tgtEl>
                                        <p:attrNameLst>
                                          <p:attrName>style.visibility</p:attrName>
                                        </p:attrNameLst>
                                      </p:cBhvr>
                                      <p:to>
                                        <p:strVal val="visible"/>
                                      </p:to>
                                    </p:set>
                                    <p:anim calcmode="lin" valueType="num">
                                      <p:cBhvr additive="base">
                                        <p:cTn dur="500"/>
                                        <p:tgtEl>
                                          <p:spTgt spid="177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78"/>
                                        </p:tgtEl>
                                        <p:attrNameLst>
                                          <p:attrName>style.visibility</p:attrName>
                                        </p:attrNameLst>
                                      </p:cBhvr>
                                      <p:to>
                                        <p:strVal val="visible"/>
                                      </p:to>
                                    </p:set>
                                    <p:anim calcmode="lin" valueType="num">
                                      <p:cBhvr additive="base">
                                        <p:cTn dur="500"/>
                                        <p:tgtEl>
                                          <p:spTgt spid="177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5"/>
                                        </p:tgtEl>
                                        <p:attrNameLst>
                                          <p:attrName>style.visibility</p:attrName>
                                        </p:attrNameLst>
                                      </p:cBhvr>
                                      <p:to>
                                        <p:strVal val="visible"/>
                                      </p:to>
                                    </p:set>
                                    <p:animEffect filter="fade" transition="in">
                                      <p:cBhvr>
                                        <p:cTn dur="1000"/>
                                        <p:tgtEl>
                                          <p:spTgt spid="17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9"/>
                                        </p:tgtEl>
                                        <p:attrNameLst>
                                          <p:attrName>style.visibility</p:attrName>
                                        </p:attrNameLst>
                                      </p:cBhvr>
                                      <p:to>
                                        <p:strVal val="visible"/>
                                      </p:to>
                                    </p:set>
                                    <p:animEffect filter="fade" transition="in">
                                      <p:cBhvr>
                                        <p:cTn dur="1000"/>
                                        <p:tgtEl>
                                          <p:spTgt spid="17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1785" name="Shape 1785"/>
        <p:cNvGrpSpPr/>
        <p:nvPr/>
      </p:nvGrpSpPr>
      <p:grpSpPr>
        <a:xfrm>
          <a:off x="0" y="0"/>
          <a:ext cx="0" cy="0"/>
          <a:chOff x="0" y="0"/>
          <a:chExt cx="0" cy="0"/>
        </a:xfrm>
      </p:grpSpPr>
      <p:cxnSp>
        <p:nvCxnSpPr>
          <p:cNvPr id="1786" name="Google Shape;1786;p13"/>
          <p:cNvCxnSpPr/>
          <p:nvPr/>
        </p:nvCxnSpPr>
        <p:spPr>
          <a:xfrm>
            <a:off x="11658594" y="3794401"/>
            <a:ext cx="6" cy="5921099"/>
          </a:xfrm>
          <a:prstGeom prst="straightConnector1">
            <a:avLst/>
          </a:prstGeom>
          <a:noFill/>
          <a:ln cap="flat" cmpd="sng" w="25400">
            <a:solidFill>
              <a:schemeClr val="dk2"/>
            </a:solidFill>
            <a:prstDash val="solid"/>
            <a:round/>
            <a:headEnd len="sm" w="sm" type="none"/>
            <a:tailEnd len="sm" w="sm" type="none"/>
          </a:ln>
          <a:effectLst>
            <a:outerShdw blurRad="40000" rotWithShape="0" dir="5400000" dist="20000">
              <a:srgbClr val="000000">
                <a:alpha val="37647"/>
              </a:srgbClr>
            </a:outerShdw>
          </a:effectLst>
        </p:spPr>
      </p:cxnSp>
      <p:sp>
        <p:nvSpPr>
          <p:cNvPr id="1787" name="Google Shape;1787;p13"/>
          <p:cNvSpPr/>
          <p:nvPr/>
        </p:nvSpPr>
        <p:spPr>
          <a:xfrm>
            <a:off x="476866" y="450177"/>
            <a:ext cx="17334269" cy="927749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88" name="Google Shape;1788;p13"/>
          <p:cNvCxnSpPr/>
          <p:nvPr/>
        </p:nvCxnSpPr>
        <p:spPr>
          <a:xfrm rot="10800000">
            <a:off x="6096000" y="3068317"/>
            <a:ext cx="0" cy="1140085"/>
          </a:xfrm>
          <a:prstGeom prst="straightConnector1">
            <a:avLst/>
          </a:prstGeom>
          <a:noFill/>
          <a:ln cap="flat" cmpd="sng" w="19050">
            <a:solidFill>
              <a:schemeClr val="dk1"/>
            </a:solidFill>
            <a:prstDash val="lgDash"/>
            <a:round/>
            <a:headEnd len="sm" w="sm" type="none"/>
            <a:tailEnd len="sm" w="sm" type="none"/>
          </a:ln>
        </p:spPr>
      </p:cxnSp>
      <p:cxnSp>
        <p:nvCxnSpPr>
          <p:cNvPr id="1789" name="Google Shape;1789;p13"/>
          <p:cNvCxnSpPr/>
          <p:nvPr/>
        </p:nvCxnSpPr>
        <p:spPr>
          <a:xfrm rot="10800000">
            <a:off x="14478000" y="4686300"/>
            <a:ext cx="1533244" cy="0"/>
          </a:xfrm>
          <a:prstGeom prst="straightConnector1">
            <a:avLst/>
          </a:prstGeom>
          <a:noFill/>
          <a:ln cap="flat" cmpd="sng" w="19050">
            <a:solidFill>
              <a:schemeClr val="dk1"/>
            </a:solidFill>
            <a:prstDash val="lgDash"/>
            <a:round/>
            <a:headEnd len="sm" w="sm" type="none"/>
            <a:tailEnd len="sm" w="sm" type="none"/>
          </a:ln>
        </p:spPr>
      </p:cxnSp>
      <p:sp>
        <p:nvSpPr>
          <p:cNvPr id="1790" name="Google Shape;1790;p13"/>
          <p:cNvSpPr txBox="1"/>
          <p:nvPr/>
        </p:nvSpPr>
        <p:spPr>
          <a:xfrm>
            <a:off x="4038600" y="4220170"/>
            <a:ext cx="10439400" cy="923400"/>
          </a:xfrm>
          <a:prstGeom prst="rect">
            <a:avLst/>
          </a:prstGeom>
          <a:noFill/>
          <a:ln cap="flat" cmpd="sng" w="9525">
            <a:solidFill>
              <a:srgbClr val="93895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rgbClr val="17365D"/>
                </a:solidFill>
                <a:latin typeface="Arial"/>
                <a:ea typeface="Arial"/>
                <a:cs typeface="Arial"/>
                <a:sym typeface="Arial"/>
              </a:rPr>
              <a:t>Porter’s Five Forces Competitive </a:t>
            </a:r>
            <a:endParaRPr/>
          </a:p>
        </p:txBody>
      </p:sp>
      <p:sp>
        <p:nvSpPr>
          <p:cNvPr id="1791" name="Google Shape;1791;p13"/>
          <p:cNvSpPr txBox="1"/>
          <p:nvPr/>
        </p:nvSpPr>
        <p:spPr>
          <a:xfrm>
            <a:off x="2196145" y="1903323"/>
            <a:ext cx="7062155" cy="1164994"/>
          </a:xfrm>
          <a:prstGeom prst="rect">
            <a:avLst/>
          </a:prstGeom>
          <a:solidFill>
            <a:srgbClr val="FDF7AB"/>
          </a:solidFill>
          <a:ln cap="flat" cmpd="sng" w="19050">
            <a:solidFill>
              <a:srgbClr val="540E8B"/>
            </a:solidFill>
            <a:prstDash val="solid"/>
            <a:round/>
            <a:headEnd len="sm" w="sm" type="none"/>
            <a:tailEnd len="sm" w="sm" type="none"/>
          </a:ln>
        </p:spPr>
        <p:txBody>
          <a:bodyPr anchorCtr="0" anchor="ctr" bIns="182850" lIns="182850" spcFirstLastPara="1" rIns="182850" wrap="square" tIns="182850">
            <a:noAutofit/>
          </a:bodyPr>
          <a:lstStyle/>
          <a:p>
            <a:pPr indent="0" lvl="1" marL="457200" marR="0" rtl="0" algn="r">
              <a:lnSpc>
                <a:spcPct val="150000"/>
              </a:lnSpc>
              <a:spcBef>
                <a:spcPts val="0"/>
              </a:spcBef>
              <a:spcAft>
                <a:spcPts val="0"/>
              </a:spcAft>
              <a:buNone/>
            </a:pPr>
            <a:r>
              <a:rPr b="1" i="0" lang="en-US" sz="3600" u="none" cap="none" strike="noStrike">
                <a:solidFill>
                  <a:schemeClr val="dk1"/>
                </a:solidFill>
                <a:latin typeface="Quattrocento Sans"/>
                <a:ea typeface="Quattrocento Sans"/>
                <a:cs typeface="Quattrocento Sans"/>
                <a:sym typeface="Quattrocento Sans"/>
              </a:rPr>
              <a:t>Traditional Competitors</a:t>
            </a:r>
            <a:endParaRPr b="0" i="0" sz="3600" u="none" cap="none" strike="noStrike">
              <a:solidFill>
                <a:schemeClr val="dk1"/>
              </a:solidFill>
              <a:latin typeface="Quattrocento Sans"/>
              <a:ea typeface="Quattrocento Sans"/>
              <a:cs typeface="Quattrocento Sans"/>
              <a:sym typeface="Quattrocento Sans"/>
            </a:endParaRPr>
          </a:p>
        </p:txBody>
      </p:sp>
      <p:sp>
        <p:nvSpPr>
          <p:cNvPr id="1792" name="Google Shape;1792;p13"/>
          <p:cNvSpPr/>
          <p:nvPr/>
        </p:nvSpPr>
        <p:spPr>
          <a:xfrm>
            <a:off x="2223184" y="1958120"/>
            <a:ext cx="1265110" cy="1055400"/>
          </a:xfrm>
          <a:custGeom>
            <a:rect b="b" l="l" r="r" t="t"/>
            <a:pathLst>
              <a:path extrusionOk="0" h="9109" w="10919">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gradFill>
            <a:gsLst>
              <a:gs pos="0">
                <a:schemeClr val="accent1"/>
              </a:gs>
              <a:gs pos="94000">
                <a:schemeClr val="accent3"/>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93" name="Google Shape;1793;p13"/>
          <p:cNvSpPr txBox="1"/>
          <p:nvPr/>
        </p:nvSpPr>
        <p:spPr>
          <a:xfrm>
            <a:off x="10102905" y="1903323"/>
            <a:ext cx="7062113" cy="1164994"/>
          </a:xfrm>
          <a:prstGeom prst="rect">
            <a:avLst/>
          </a:prstGeom>
          <a:solidFill>
            <a:srgbClr val="FDF7AB"/>
          </a:solidFill>
          <a:ln cap="flat" cmpd="sng" w="19050">
            <a:solidFill>
              <a:srgbClr val="540E8B"/>
            </a:solidFill>
            <a:prstDash val="solid"/>
            <a:round/>
            <a:headEnd len="sm" w="sm" type="none"/>
            <a:tailEnd len="sm" w="sm" type="none"/>
          </a:ln>
        </p:spPr>
        <p:txBody>
          <a:bodyPr anchorCtr="0" anchor="ctr" bIns="182850" lIns="182850" spcFirstLastPara="1" rIns="182850" wrap="square" tIns="182850">
            <a:noAutofit/>
          </a:bodyPr>
          <a:lstStyle/>
          <a:p>
            <a:pPr indent="0" lvl="1" marL="457200" marR="0" rtl="0" algn="r">
              <a:lnSpc>
                <a:spcPct val="150000"/>
              </a:lnSpc>
              <a:spcBef>
                <a:spcPts val="0"/>
              </a:spcBef>
              <a:spcAft>
                <a:spcPts val="0"/>
              </a:spcAft>
              <a:buNone/>
            </a:pPr>
            <a:r>
              <a:rPr b="1" i="0" lang="en-US" sz="3600" u="none" cap="none" strike="noStrike">
                <a:solidFill>
                  <a:schemeClr val="dk1"/>
                </a:solidFill>
                <a:latin typeface="Quattrocento Sans"/>
                <a:ea typeface="Quattrocento Sans"/>
                <a:cs typeface="Quattrocento Sans"/>
                <a:sym typeface="Quattrocento Sans"/>
              </a:rPr>
              <a:t>Threat of New Entrants</a:t>
            </a:r>
            <a:endParaRPr b="0" i="0" sz="3600" u="none" cap="none" strike="noStrike">
              <a:solidFill>
                <a:schemeClr val="dk1"/>
              </a:solidFill>
              <a:latin typeface="Quattrocento Sans"/>
              <a:ea typeface="Quattrocento Sans"/>
              <a:cs typeface="Quattrocento Sans"/>
              <a:sym typeface="Quattrocento Sans"/>
            </a:endParaRPr>
          </a:p>
        </p:txBody>
      </p:sp>
      <p:sp>
        <p:nvSpPr>
          <p:cNvPr id="1794" name="Google Shape;1794;p13"/>
          <p:cNvSpPr txBox="1"/>
          <p:nvPr/>
        </p:nvSpPr>
        <p:spPr>
          <a:xfrm>
            <a:off x="1246337" y="6857040"/>
            <a:ext cx="6134251" cy="1164994"/>
          </a:xfrm>
          <a:prstGeom prst="rect">
            <a:avLst/>
          </a:prstGeom>
          <a:solidFill>
            <a:srgbClr val="FDF7AB"/>
          </a:solidFill>
          <a:ln cap="flat" cmpd="sng" w="19050">
            <a:solidFill>
              <a:srgbClr val="540E8B"/>
            </a:solidFill>
            <a:prstDash val="solid"/>
            <a:round/>
            <a:headEnd len="sm" w="sm" type="none"/>
            <a:tailEnd len="sm" w="sm" type="none"/>
          </a:ln>
        </p:spPr>
        <p:txBody>
          <a:bodyPr anchorCtr="0" anchor="ctr" bIns="182850" lIns="182850" spcFirstLastPara="1" rIns="182850" wrap="square" tIns="182850">
            <a:noAutofit/>
          </a:bodyPr>
          <a:lstStyle/>
          <a:p>
            <a:pPr indent="0" lvl="1" marL="457200" marR="0" rtl="0" algn="r">
              <a:lnSpc>
                <a:spcPct val="150000"/>
              </a:lnSpc>
              <a:spcBef>
                <a:spcPts val="0"/>
              </a:spcBef>
              <a:spcAft>
                <a:spcPts val="0"/>
              </a:spcAft>
              <a:buNone/>
            </a:pPr>
            <a:r>
              <a:rPr b="1" i="0" lang="en-US" sz="3600" u="none" cap="none" strike="noStrike">
                <a:solidFill>
                  <a:schemeClr val="dk1"/>
                </a:solidFill>
                <a:latin typeface="Quattrocento Sans"/>
                <a:ea typeface="Quattrocento Sans"/>
                <a:cs typeface="Quattrocento Sans"/>
                <a:sym typeface="Quattrocento Sans"/>
              </a:rPr>
              <a:t>Threat of Substitutes</a:t>
            </a:r>
            <a:endParaRPr b="0" i="0" sz="3600" u="none" cap="none" strike="noStrike">
              <a:solidFill>
                <a:schemeClr val="dk1"/>
              </a:solidFill>
              <a:latin typeface="Quattrocento Sans"/>
              <a:ea typeface="Quattrocento Sans"/>
              <a:cs typeface="Quattrocento Sans"/>
              <a:sym typeface="Quattrocento Sans"/>
            </a:endParaRPr>
          </a:p>
        </p:txBody>
      </p:sp>
      <p:grpSp>
        <p:nvGrpSpPr>
          <p:cNvPr id="1795" name="Google Shape;1795;p13"/>
          <p:cNvGrpSpPr/>
          <p:nvPr/>
        </p:nvGrpSpPr>
        <p:grpSpPr>
          <a:xfrm>
            <a:off x="10286999" y="2005526"/>
            <a:ext cx="1062792" cy="1062794"/>
            <a:chOff x="7121669" y="1533610"/>
            <a:chExt cx="321362" cy="321363"/>
          </a:xfrm>
        </p:grpSpPr>
        <p:sp>
          <p:nvSpPr>
            <p:cNvPr id="1796" name="Google Shape;1796;p13"/>
            <p:cNvSpPr/>
            <p:nvPr/>
          </p:nvSpPr>
          <p:spPr>
            <a:xfrm>
              <a:off x="7121669" y="1600289"/>
              <a:ext cx="142142" cy="192556"/>
            </a:xfrm>
            <a:custGeom>
              <a:rect b="b" l="l" r="r" t="t"/>
              <a:pathLst>
                <a:path extrusionOk="0" h="6050" w="4466">
                  <a:moveTo>
                    <a:pt x="2346" y="275"/>
                  </a:moveTo>
                  <a:cubicBezTo>
                    <a:pt x="2929" y="275"/>
                    <a:pt x="3406" y="751"/>
                    <a:pt x="3406" y="1322"/>
                  </a:cubicBezTo>
                  <a:lnTo>
                    <a:pt x="3406" y="1608"/>
                  </a:lnTo>
                  <a:lnTo>
                    <a:pt x="3382" y="1608"/>
                  </a:lnTo>
                  <a:cubicBezTo>
                    <a:pt x="3048" y="1537"/>
                    <a:pt x="2941" y="1108"/>
                    <a:pt x="2941" y="1108"/>
                  </a:cubicBezTo>
                  <a:cubicBezTo>
                    <a:pt x="2929" y="1049"/>
                    <a:pt x="2882" y="1001"/>
                    <a:pt x="2822" y="989"/>
                  </a:cubicBezTo>
                  <a:cubicBezTo>
                    <a:pt x="2809" y="984"/>
                    <a:pt x="2796" y="981"/>
                    <a:pt x="2783" y="981"/>
                  </a:cubicBezTo>
                  <a:cubicBezTo>
                    <a:pt x="2738" y="981"/>
                    <a:pt x="2695" y="1011"/>
                    <a:pt x="2667" y="1049"/>
                  </a:cubicBezTo>
                  <a:cubicBezTo>
                    <a:pt x="2155" y="1608"/>
                    <a:pt x="1262" y="1608"/>
                    <a:pt x="1250" y="1608"/>
                  </a:cubicBezTo>
                  <a:lnTo>
                    <a:pt x="1191" y="1608"/>
                  </a:lnTo>
                  <a:lnTo>
                    <a:pt x="1191" y="1322"/>
                  </a:lnTo>
                  <a:cubicBezTo>
                    <a:pt x="1191" y="751"/>
                    <a:pt x="1667" y="275"/>
                    <a:pt x="2251" y="275"/>
                  </a:cubicBezTo>
                  <a:close/>
                  <a:moveTo>
                    <a:pt x="1096" y="2049"/>
                  </a:moveTo>
                  <a:lnTo>
                    <a:pt x="1096" y="2382"/>
                  </a:lnTo>
                  <a:cubicBezTo>
                    <a:pt x="1060" y="2358"/>
                    <a:pt x="1012" y="2287"/>
                    <a:pt x="1012" y="2215"/>
                  </a:cubicBezTo>
                  <a:cubicBezTo>
                    <a:pt x="1012" y="2144"/>
                    <a:pt x="1036" y="2084"/>
                    <a:pt x="1096" y="2049"/>
                  </a:cubicBezTo>
                  <a:close/>
                  <a:moveTo>
                    <a:pt x="3394" y="2061"/>
                  </a:moveTo>
                  <a:cubicBezTo>
                    <a:pt x="3441" y="2084"/>
                    <a:pt x="3477" y="2144"/>
                    <a:pt x="3477" y="2215"/>
                  </a:cubicBezTo>
                  <a:cubicBezTo>
                    <a:pt x="3477" y="2299"/>
                    <a:pt x="3453" y="2358"/>
                    <a:pt x="3394" y="2382"/>
                  </a:cubicBezTo>
                  <a:lnTo>
                    <a:pt x="3394" y="2061"/>
                  </a:lnTo>
                  <a:close/>
                  <a:moveTo>
                    <a:pt x="2632" y="1442"/>
                  </a:moveTo>
                  <a:cubicBezTo>
                    <a:pt x="2727" y="1608"/>
                    <a:pt x="2858" y="1787"/>
                    <a:pt x="3084" y="1894"/>
                  </a:cubicBezTo>
                  <a:lnTo>
                    <a:pt x="3084" y="2537"/>
                  </a:lnTo>
                  <a:cubicBezTo>
                    <a:pt x="3084" y="2930"/>
                    <a:pt x="2751" y="3263"/>
                    <a:pt x="2346" y="3263"/>
                  </a:cubicBezTo>
                  <a:lnTo>
                    <a:pt x="2155" y="3263"/>
                  </a:lnTo>
                  <a:cubicBezTo>
                    <a:pt x="1739" y="3263"/>
                    <a:pt x="1417" y="2930"/>
                    <a:pt x="1417" y="2537"/>
                  </a:cubicBezTo>
                  <a:lnTo>
                    <a:pt x="1417" y="1918"/>
                  </a:lnTo>
                  <a:cubicBezTo>
                    <a:pt x="1679" y="1894"/>
                    <a:pt x="2227" y="1799"/>
                    <a:pt x="2632" y="1442"/>
                  </a:cubicBezTo>
                  <a:close/>
                  <a:moveTo>
                    <a:pt x="2536" y="3573"/>
                  </a:moveTo>
                  <a:lnTo>
                    <a:pt x="2536" y="3775"/>
                  </a:lnTo>
                  <a:lnTo>
                    <a:pt x="2251" y="4073"/>
                  </a:lnTo>
                  <a:lnTo>
                    <a:pt x="1965" y="3811"/>
                  </a:lnTo>
                  <a:lnTo>
                    <a:pt x="1965" y="3632"/>
                  </a:lnTo>
                  <a:lnTo>
                    <a:pt x="1965" y="3573"/>
                  </a:lnTo>
                  <a:cubicBezTo>
                    <a:pt x="2024" y="3585"/>
                    <a:pt x="2084" y="3585"/>
                    <a:pt x="2155" y="3585"/>
                  </a:cubicBezTo>
                  <a:lnTo>
                    <a:pt x="2346" y="3585"/>
                  </a:lnTo>
                  <a:cubicBezTo>
                    <a:pt x="2405" y="3585"/>
                    <a:pt x="2465" y="3585"/>
                    <a:pt x="2536" y="3573"/>
                  </a:cubicBezTo>
                  <a:close/>
                  <a:moveTo>
                    <a:pt x="2846" y="3906"/>
                  </a:moveTo>
                  <a:lnTo>
                    <a:pt x="2941" y="3989"/>
                  </a:lnTo>
                  <a:lnTo>
                    <a:pt x="2727" y="4454"/>
                  </a:lnTo>
                  <a:lnTo>
                    <a:pt x="2667" y="4406"/>
                  </a:lnTo>
                  <a:lnTo>
                    <a:pt x="2489" y="4275"/>
                  </a:lnTo>
                  <a:lnTo>
                    <a:pt x="2810" y="3930"/>
                  </a:lnTo>
                  <a:lnTo>
                    <a:pt x="2846" y="3906"/>
                  </a:lnTo>
                  <a:close/>
                  <a:moveTo>
                    <a:pt x="1655" y="3918"/>
                  </a:moveTo>
                  <a:cubicBezTo>
                    <a:pt x="1655" y="3942"/>
                    <a:pt x="1667" y="3966"/>
                    <a:pt x="1691" y="3989"/>
                  </a:cubicBezTo>
                  <a:lnTo>
                    <a:pt x="2012" y="4287"/>
                  </a:lnTo>
                  <a:lnTo>
                    <a:pt x="1774" y="4466"/>
                  </a:lnTo>
                  <a:lnTo>
                    <a:pt x="1536" y="3989"/>
                  </a:lnTo>
                  <a:lnTo>
                    <a:pt x="1655" y="3918"/>
                  </a:lnTo>
                  <a:close/>
                  <a:moveTo>
                    <a:pt x="2227" y="4490"/>
                  </a:moveTo>
                  <a:lnTo>
                    <a:pt x="2370" y="4597"/>
                  </a:lnTo>
                  <a:lnTo>
                    <a:pt x="2322" y="4704"/>
                  </a:lnTo>
                  <a:lnTo>
                    <a:pt x="2155" y="4704"/>
                  </a:lnTo>
                  <a:lnTo>
                    <a:pt x="2108" y="4585"/>
                  </a:lnTo>
                  <a:lnTo>
                    <a:pt x="2227" y="4490"/>
                  </a:lnTo>
                  <a:close/>
                  <a:moveTo>
                    <a:pt x="1846" y="4799"/>
                  </a:moveTo>
                  <a:lnTo>
                    <a:pt x="1893" y="4894"/>
                  </a:lnTo>
                  <a:lnTo>
                    <a:pt x="1846" y="5156"/>
                  </a:lnTo>
                  <a:lnTo>
                    <a:pt x="1751" y="4835"/>
                  </a:lnTo>
                  <a:cubicBezTo>
                    <a:pt x="1774" y="4835"/>
                    <a:pt x="1786" y="4823"/>
                    <a:pt x="1798" y="4823"/>
                  </a:cubicBezTo>
                  <a:lnTo>
                    <a:pt x="1846" y="4799"/>
                  </a:lnTo>
                  <a:close/>
                  <a:moveTo>
                    <a:pt x="2632" y="4799"/>
                  </a:moveTo>
                  <a:lnTo>
                    <a:pt x="2679" y="4823"/>
                  </a:lnTo>
                  <a:cubicBezTo>
                    <a:pt x="2691" y="4835"/>
                    <a:pt x="2703" y="4835"/>
                    <a:pt x="2739" y="4847"/>
                  </a:cubicBezTo>
                  <a:lnTo>
                    <a:pt x="2644" y="5156"/>
                  </a:lnTo>
                  <a:lnTo>
                    <a:pt x="2608" y="4882"/>
                  </a:lnTo>
                  <a:lnTo>
                    <a:pt x="2632" y="4799"/>
                  </a:lnTo>
                  <a:close/>
                  <a:moveTo>
                    <a:pt x="2322" y="5037"/>
                  </a:moveTo>
                  <a:lnTo>
                    <a:pt x="2441" y="5728"/>
                  </a:lnTo>
                  <a:lnTo>
                    <a:pt x="2084" y="5728"/>
                  </a:lnTo>
                  <a:lnTo>
                    <a:pt x="2203" y="5037"/>
                  </a:lnTo>
                  <a:close/>
                  <a:moveTo>
                    <a:pt x="3263" y="4156"/>
                  </a:moveTo>
                  <a:lnTo>
                    <a:pt x="3620" y="4299"/>
                  </a:lnTo>
                  <a:lnTo>
                    <a:pt x="3632" y="4299"/>
                  </a:lnTo>
                  <a:cubicBezTo>
                    <a:pt x="3644" y="4323"/>
                    <a:pt x="4156" y="4501"/>
                    <a:pt x="4156" y="5121"/>
                  </a:cubicBezTo>
                  <a:lnTo>
                    <a:pt x="4156" y="5728"/>
                  </a:lnTo>
                  <a:lnTo>
                    <a:pt x="3739" y="5728"/>
                  </a:lnTo>
                  <a:lnTo>
                    <a:pt x="3739" y="5097"/>
                  </a:lnTo>
                  <a:cubicBezTo>
                    <a:pt x="3739" y="5001"/>
                    <a:pt x="3656" y="4930"/>
                    <a:pt x="3572" y="4930"/>
                  </a:cubicBezTo>
                  <a:cubicBezTo>
                    <a:pt x="3477" y="4930"/>
                    <a:pt x="3406" y="5001"/>
                    <a:pt x="3406" y="5097"/>
                  </a:cubicBezTo>
                  <a:lnTo>
                    <a:pt x="3406" y="5728"/>
                  </a:lnTo>
                  <a:lnTo>
                    <a:pt x="2810" y="5728"/>
                  </a:lnTo>
                  <a:lnTo>
                    <a:pt x="3263" y="4156"/>
                  </a:lnTo>
                  <a:close/>
                  <a:moveTo>
                    <a:pt x="2179" y="1"/>
                  </a:moveTo>
                  <a:cubicBezTo>
                    <a:pt x="1429" y="1"/>
                    <a:pt x="810" y="608"/>
                    <a:pt x="810" y="1370"/>
                  </a:cubicBezTo>
                  <a:lnTo>
                    <a:pt x="810" y="1870"/>
                  </a:lnTo>
                  <a:cubicBezTo>
                    <a:pt x="739" y="1965"/>
                    <a:pt x="679" y="2084"/>
                    <a:pt x="679" y="2215"/>
                  </a:cubicBezTo>
                  <a:cubicBezTo>
                    <a:pt x="679" y="2465"/>
                    <a:pt x="858" y="2680"/>
                    <a:pt x="1096" y="2727"/>
                  </a:cubicBezTo>
                  <a:cubicBezTo>
                    <a:pt x="1155" y="3037"/>
                    <a:pt x="1346" y="3299"/>
                    <a:pt x="1631" y="3454"/>
                  </a:cubicBezTo>
                  <a:lnTo>
                    <a:pt x="1631" y="3525"/>
                  </a:lnTo>
                  <a:lnTo>
                    <a:pt x="1274" y="3763"/>
                  </a:lnTo>
                  <a:lnTo>
                    <a:pt x="1262" y="3763"/>
                  </a:lnTo>
                  <a:lnTo>
                    <a:pt x="727" y="3989"/>
                  </a:lnTo>
                  <a:cubicBezTo>
                    <a:pt x="477" y="4073"/>
                    <a:pt x="0" y="4418"/>
                    <a:pt x="0" y="5109"/>
                  </a:cubicBezTo>
                  <a:lnTo>
                    <a:pt x="0" y="5859"/>
                  </a:lnTo>
                  <a:cubicBezTo>
                    <a:pt x="0" y="5954"/>
                    <a:pt x="72" y="6025"/>
                    <a:pt x="155" y="6025"/>
                  </a:cubicBezTo>
                  <a:lnTo>
                    <a:pt x="1203" y="6025"/>
                  </a:lnTo>
                  <a:cubicBezTo>
                    <a:pt x="1286" y="6025"/>
                    <a:pt x="1370" y="5954"/>
                    <a:pt x="1370" y="5859"/>
                  </a:cubicBezTo>
                  <a:cubicBezTo>
                    <a:pt x="1370" y="5775"/>
                    <a:pt x="1286" y="5704"/>
                    <a:pt x="1203" y="5704"/>
                  </a:cubicBezTo>
                  <a:lnTo>
                    <a:pt x="1048" y="5704"/>
                  </a:lnTo>
                  <a:lnTo>
                    <a:pt x="1048" y="5061"/>
                  </a:lnTo>
                  <a:cubicBezTo>
                    <a:pt x="1048" y="4966"/>
                    <a:pt x="977" y="4894"/>
                    <a:pt x="893" y="4894"/>
                  </a:cubicBezTo>
                  <a:cubicBezTo>
                    <a:pt x="798" y="4894"/>
                    <a:pt x="727" y="4966"/>
                    <a:pt x="727" y="5061"/>
                  </a:cubicBezTo>
                  <a:lnTo>
                    <a:pt x="727" y="5704"/>
                  </a:lnTo>
                  <a:lnTo>
                    <a:pt x="310" y="5704"/>
                  </a:lnTo>
                  <a:lnTo>
                    <a:pt x="310" y="5085"/>
                  </a:lnTo>
                  <a:cubicBezTo>
                    <a:pt x="310" y="4454"/>
                    <a:pt x="798" y="4275"/>
                    <a:pt x="834" y="4275"/>
                  </a:cubicBezTo>
                  <a:lnTo>
                    <a:pt x="846" y="4275"/>
                  </a:lnTo>
                  <a:lnTo>
                    <a:pt x="1227" y="4109"/>
                  </a:lnTo>
                  <a:lnTo>
                    <a:pt x="1679" y="5704"/>
                  </a:lnTo>
                  <a:cubicBezTo>
                    <a:pt x="1608" y="5716"/>
                    <a:pt x="1560" y="5775"/>
                    <a:pt x="1560" y="5847"/>
                  </a:cubicBezTo>
                  <a:cubicBezTo>
                    <a:pt x="1560" y="5942"/>
                    <a:pt x="1631" y="6013"/>
                    <a:pt x="1727" y="6013"/>
                  </a:cubicBezTo>
                  <a:lnTo>
                    <a:pt x="1893" y="6049"/>
                  </a:lnTo>
                  <a:lnTo>
                    <a:pt x="4298" y="6049"/>
                  </a:lnTo>
                  <a:cubicBezTo>
                    <a:pt x="4394" y="6049"/>
                    <a:pt x="4465" y="5966"/>
                    <a:pt x="4465" y="5883"/>
                  </a:cubicBezTo>
                  <a:lnTo>
                    <a:pt x="4465" y="5121"/>
                  </a:lnTo>
                  <a:cubicBezTo>
                    <a:pt x="4465" y="4430"/>
                    <a:pt x="3989" y="4097"/>
                    <a:pt x="3727" y="4001"/>
                  </a:cubicBezTo>
                  <a:lnTo>
                    <a:pt x="3203" y="3775"/>
                  </a:lnTo>
                  <a:lnTo>
                    <a:pt x="2834" y="3537"/>
                  </a:lnTo>
                  <a:lnTo>
                    <a:pt x="2834" y="3454"/>
                  </a:lnTo>
                  <a:cubicBezTo>
                    <a:pt x="3108" y="3299"/>
                    <a:pt x="3310" y="3037"/>
                    <a:pt x="3370" y="2727"/>
                  </a:cubicBezTo>
                  <a:cubicBezTo>
                    <a:pt x="3608" y="2680"/>
                    <a:pt x="3787" y="2465"/>
                    <a:pt x="3787" y="2215"/>
                  </a:cubicBezTo>
                  <a:cubicBezTo>
                    <a:pt x="3787" y="2084"/>
                    <a:pt x="3751" y="1965"/>
                    <a:pt x="3656" y="1870"/>
                  </a:cubicBezTo>
                  <a:lnTo>
                    <a:pt x="3656" y="1370"/>
                  </a:lnTo>
                  <a:cubicBezTo>
                    <a:pt x="3656" y="608"/>
                    <a:pt x="3048" y="1"/>
                    <a:pt x="2286" y="1"/>
                  </a:cubicBezTo>
                  <a:close/>
                </a:path>
              </a:pathLst>
            </a:custGeom>
            <a:gradFill>
              <a:gsLst>
                <a:gs pos="0">
                  <a:schemeClr val="accent1"/>
                </a:gs>
                <a:gs pos="94000">
                  <a:schemeClr val="accent3"/>
                </a:gs>
                <a:gs pos="100000">
                  <a:schemeClr val="dk2"/>
                </a:gs>
              </a:gsLst>
              <a:lin ang="54000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97" name="Google Shape;1797;p13"/>
            <p:cNvSpPr/>
            <p:nvPr/>
          </p:nvSpPr>
          <p:spPr>
            <a:xfrm>
              <a:off x="7170938" y="1533610"/>
              <a:ext cx="223206" cy="53852"/>
            </a:xfrm>
            <a:custGeom>
              <a:rect b="b" l="l" r="r" t="t"/>
              <a:pathLst>
                <a:path extrusionOk="0" h="1692" w="7013">
                  <a:moveTo>
                    <a:pt x="3512" y="0"/>
                  </a:moveTo>
                  <a:cubicBezTo>
                    <a:pt x="2227" y="0"/>
                    <a:pt x="1000" y="477"/>
                    <a:pt x="72" y="1358"/>
                  </a:cubicBezTo>
                  <a:cubicBezTo>
                    <a:pt x="12" y="1405"/>
                    <a:pt x="0" y="1512"/>
                    <a:pt x="72" y="1572"/>
                  </a:cubicBezTo>
                  <a:cubicBezTo>
                    <a:pt x="92" y="1625"/>
                    <a:pt x="130" y="1649"/>
                    <a:pt x="171" y="1649"/>
                  </a:cubicBezTo>
                  <a:cubicBezTo>
                    <a:pt x="203" y="1649"/>
                    <a:pt x="236" y="1634"/>
                    <a:pt x="262" y="1608"/>
                  </a:cubicBezTo>
                  <a:cubicBezTo>
                    <a:pt x="1143" y="786"/>
                    <a:pt x="2286" y="322"/>
                    <a:pt x="3501" y="322"/>
                  </a:cubicBezTo>
                  <a:cubicBezTo>
                    <a:pt x="4584" y="322"/>
                    <a:pt x="5608" y="691"/>
                    <a:pt x="6453" y="1370"/>
                  </a:cubicBezTo>
                  <a:lnTo>
                    <a:pt x="6203" y="1370"/>
                  </a:lnTo>
                  <a:cubicBezTo>
                    <a:pt x="6120" y="1370"/>
                    <a:pt x="6037" y="1441"/>
                    <a:pt x="6037" y="1536"/>
                  </a:cubicBezTo>
                  <a:cubicBezTo>
                    <a:pt x="6037" y="1620"/>
                    <a:pt x="6120" y="1691"/>
                    <a:pt x="6203" y="1691"/>
                  </a:cubicBezTo>
                  <a:lnTo>
                    <a:pt x="6846" y="1691"/>
                  </a:lnTo>
                  <a:cubicBezTo>
                    <a:pt x="6930" y="1691"/>
                    <a:pt x="7013" y="1620"/>
                    <a:pt x="7013" y="1536"/>
                  </a:cubicBezTo>
                  <a:lnTo>
                    <a:pt x="7013" y="953"/>
                  </a:lnTo>
                  <a:cubicBezTo>
                    <a:pt x="7013" y="858"/>
                    <a:pt x="6930" y="786"/>
                    <a:pt x="6846" y="786"/>
                  </a:cubicBezTo>
                  <a:cubicBezTo>
                    <a:pt x="6751" y="786"/>
                    <a:pt x="6680" y="858"/>
                    <a:pt x="6680" y="953"/>
                  </a:cubicBezTo>
                  <a:lnTo>
                    <a:pt x="6680" y="1131"/>
                  </a:lnTo>
                  <a:cubicBezTo>
                    <a:pt x="5787" y="405"/>
                    <a:pt x="4667" y="0"/>
                    <a:pt x="3512" y="0"/>
                  </a:cubicBezTo>
                  <a:close/>
                </a:path>
              </a:pathLst>
            </a:custGeom>
            <a:gradFill>
              <a:gsLst>
                <a:gs pos="0">
                  <a:schemeClr val="accent1"/>
                </a:gs>
                <a:gs pos="94000">
                  <a:schemeClr val="accent3"/>
                </a:gs>
                <a:gs pos="100000">
                  <a:schemeClr val="dk2"/>
                </a:gs>
              </a:gsLst>
              <a:lin ang="54000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98" name="Google Shape;1798;p13"/>
            <p:cNvSpPr/>
            <p:nvPr/>
          </p:nvSpPr>
          <p:spPr>
            <a:xfrm>
              <a:off x="7175107" y="1804558"/>
              <a:ext cx="215249" cy="50415"/>
            </a:xfrm>
            <a:custGeom>
              <a:rect b="b" l="l" r="r" t="t"/>
              <a:pathLst>
                <a:path extrusionOk="0" h="1584" w="6763">
                  <a:moveTo>
                    <a:pt x="167" y="0"/>
                  </a:moveTo>
                  <a:cubicBezTo>
                    <a:pt x="72" y="0"/>
                    <a:pt x="0" y="72"/>
                    <a:pt x="0" y="167"/>
                  </a:cubicBezTo>
                  <a:lnTo>
                    <a:pt x="0" y="738"/>
                  </a:lnTo>
                  <a:cubicBezTo>
                    <a:pt x="0" y="834"/>
                    <a:pt x="72" y="905"/>
                    <a:pt x="167" y="905"/>
                  </a:cubicBezTo>
                  <a:cubicBezTo>
                    <a:pt x="250" y="905"/>
                    <a:pt x="333" y="834"/>
                    <a:pt x="333" y="738"/>
                  </a:cubicBezTo>
                  <a:lnTo>
                    <a:pt x="333" y="560"/>
                  </a:lnTo>
                  <a:cubicBezTo>
                    <a:pt x="1203" y="1215"/>
                    <a:pt x="2262" y="1584"/>
                    <a:pt x="3381" y="1584"/>
                  </a:cubicBezTo>
                  <a:cubicBezTo>
                    <a:pt x="4596" y="1584"/>
                    <a:pt x="5775" y="1143"/>
                    <a:pt x="6680" y="357"/>
                  </a:cubicBezTo>
                  <a:cubicBezTo>
                    <a:pt x="6739" y="298"/>
                    <a:pt x="6763" y="191"/>
                    <a:pt x="6691" y="131"/>
                  </a:cubicBezTo>
                  <a:cubicBezTo>
                    <a:pt x="6652" y="92"/>
                    <a:pt x="6609" y="74"/>
                    <a:pt x="6567" y="74"/>
                  </a:cubicBezTo>
                  <a:cubicBezTo>
                    <a:pt x="6532" y="74"/>
                    <a:pt x="6497" y="86"/>
                    <a:pt x="6465" y="107"/>
                  </a:cubicBezTo>
                  <a:cubicBezTo>
                    <a:pt x="5596" y="846"/>
                    <a:pt x="4501" y="1262"/>
                    <a:pt x="3370" y="1262"/>
                  </a:cubicBezTo>
                  <a:cubicBezTo>
                    <a:pt x="2334" y="1262"/>
                    <a:pt x="1346" y="941"/>
                    <a:pt x="536" y="322"/>
                  </a:cubicBezTo>
                  <a:lnTo>
                    <a:pt x="810" y="322"/>
                  </a:lnTo>
                  <a:cubicBezTo>
                    <a:pt x="893" y="322"/>
                    <a:pt x="965" y="250"/>
                    <a:pt x="965" y="167"/>
                  </a:cubicBezTo>
                  <a:cubicBezTo>
                    <a:pt x="965" y="72"/>
                    <a:pt x="893" y="0"/>
                    <a:pt x="810" y="0"/>
                  </a:cubicBezTo>
                  <a:close/>
                </a:path>
              </a:pathLst>
            </a:custGeom>
            <a:gradFill>
              <a:gsLst>
                <a:gs pos="0">
                  <a:schemeClr val="accent1"/>
                </a:gs>
                <a:gs pos="94000">
                  <a:schemeClr val="accent3"/>
                </a:gs>
                <a:gs pos="100000">
                  <a:schemeClr val="dk2"/>
                </a:gs>
              </a:gsLst>
              <a:lin ang="54000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799" name="Google Shape;1799;p13"/>
            <p:cNvSpPr/>
            <p:nvPr/>
          </p:nvSpPr>
          <p:spPr>
            <a:xfrm>
              <a:off x="7300539" y="1600289"/>
              <a:ext cx="142492" cy="191793"/>
            </a:xfrm>
            <a:custGeom>
              <a:rect b="b" l="l" r="r" t="t"/>
              <a:pathLst>
                <a:path extrusionOk="0" h="6026" w="4477">
                  <a:moveTo>
                    <a:pt x="2358" y="275"/>
                  </a:moveTo>
                  <a:cubicBezTo>
                    <a:pt x="2941" y="275"/>
                    <a:pt x="3417" y="751"/>
                    <a:pt x="3417" y="1322"/>
                  </a:cubicBezTo>
                  <a:lnTo>
                    <a:pt x="3417" y="1608"/>
                  </a:lnTo>
                  <a:lnTo>
                    <a:pt x="3381" y="1608"/>
                  </a:lnTo>
                  <a:cubicBezTo>
                    <a:pt x="3060" y="1537"/>
                    <a:pt x="2953" y="1108"/>
                    <a:pt x="2953" y="1108"/>
                  </a:cubicBezTo>
                  <a:cubicBezTo>
                    <a:pt x="2941" y="1049"/>
                    <a:pt x="2893" y="1001"/>
                    <a:pt x="2834" y="989"/>
                  </a:cubicBezTo>
                  <a:cubicBezTo>
                    <a:pt x="2821" y="984"/>
                    <a:pt x="2808" y="981"/>
                    <a:pt x="2795" y="981"/>
                  </a:cubicBezTo>
                  <a:cubicBezTo>
                    <a:pt x="2749" y="981"/>
                    <a:pt x="2704" y="1011"/>
                    <a:pt x="2667" y="1049"/>
                  </a:cubicBezTo>
                  <a:cubicBezTo>
                    <a:pt x="2167" y="1608"/>
                    <a:pt x="1274" y="1608"/>
                    <a:pt x="1250" y="1608"/>
                  </a:cubicBezTo>
                  <a:lnTo>
                    <a:pt x="1191" y="1608"/>
                  </a:lnTo>
                  <a:lnTo>
                    <a:pt x="1191" y="1322"/>
                  </a:lnTo>
                  <a:cubicBezTo>
                    <a:pt x="1191" y="751"/>
                    <a:pt x="1667" y="275"/>
                    <a:pt x="2250" y="275"/>
                  </a:cubicBezTo>
                  <a:close/>
                  <a:moveTo>
                    <a:pt x="1107" y="2049"/>
                  </a:moveTo>
                  <a:lnTo>
                    <a:pt x="1107" y="2382"/>
                  </a:lnTo>
                  <a:cubicBezTo>
                    <a:pt x="1060" y="2358"/>
                    <a:pt x="1012" y="2287"/>
                    <a:pt x="1012" y="2215"/>
                  </a:cubicBezTo>
                  <a:cubicBezTo>
                    <a:pt x="1012" y="2144"/>
                    <a:pt x="1048" y="2084"/>
                    <a:pt x="1107" y="2049"/>
                  </a:cubicBezTo>
                  <a:close/>
                  <a:moveTo>
                    <a:pt x="3393" y="2061"/>
                  </a:moveTo>
                  <a:cubicBezTo>
                    <a:pt x="3441" y="2084"/>
                    <a:pt x="3489" y="2144"/>
                    <a:pt x="3489" y="2215"/>
                  </a:cubicBezTo>
                  <a:cubicBezTo>
                    <a:pt x="3489" y="2299"/>
                    <a:pt x="3453" y="2358"/>
                    <a:pt x="3393" y="2382"/>
                  </a:cubicBezTo>
                  <a:lnTo>
                    <a:pt x="3393" y="2061"/>
                  </a:lnTo>
                  <a:close/>
                  <a:moveTo>
                    <a:pt x="2643" y="1442"/>
                  </a:moveTo>
                  <a:cubicBezTo>
                    <a:pt x="2727" y="1608"/>
                    <a:pt x="2858" y="1787"/>
                    <a:pt x="3084" y="1894"/>
                  </a:cubicBezTo>
                  <a:lnTo>
                    <a:pt x="3084" y="2537"/>
                  </a:lnTo>
                  <a:cubicBezTo>
                    <a:pt x="3084" y="2930"/>
                    <a:pt x="2762" y="3263"/>
                    <a:pt x="2358" y="3263"/>
                  </a:cubicBezTo>
                  <a:lnTo>
                    <a:pt x="2167" y="3263"/>
                  </a:lnTo>
                  <a:cubicBezTo>
                    <a:pt x="1750" y="3263"/>
                    <a:pt x="1417" y="2930"/>
                    <a:pt x="1417" y="2537"/>
                  </a:cubicBezTo>
                  <a:lnTo>
                    <a:pt x="1417" y="1918"/>
                  </a:lnTo>
                  <a:cubicBezTo>
                    <a:pt x="1691" y="1894"/>
                    <a:pt x="2238" y="1799"/>
                    <a:pt x="2643" y="1442"/>
                  </a:cubicBezTo>
                  <a:close/>
                  <a:moveTo>
                    <a:pt x="2548" y="3573"/>
                  </a:moveTo>
                  <a:lnTo>
                    <a:pt x="2548" y="3775"/>
                  </a:lnTo>
                  <a:lnTo>
                    <a:pt x="2250" y="4073"/>
                  </a:lnTo>
                  <a:lnTo>
                    <a:pt x="1965" y="3811"/>
                  </a:lnTo>
                  <a:lnTo>
                    <a:pt x="1965" y="3632"/>
                  </a:lnTo>
                  <a:lnTo>
                    <a:pt x="1965" y="3573"/>
                  </a:lnTo>
                  <a:cubicBezTo>
                    <a:pt x="2024" y="3585"/>
                    <a:pt x="2084" y="3585"/>
                    <a:pt x="2155" y="3585"/>
                  </a:cubicBezTo>
                  <a:lnTo>
                    <a:pt x="2358" y="3585"/>
                  </a:lnTo>
                  <a:cubicBezTo>
                    <a:pt x="2417" y="3585"/>
                    <a:pt x="2477" y="3585"/>
                    <a:pt x="2548" y="3573"/>
                  </a:cubicBezTo>
                  <a:close/>
                  <a:moveTo>
                    <a:pt x="1667" y="3918"/>
                  </a:moveTo>
                  <a:cubicBezTo>
                    <a:pt x="1667" y="3942"/>
                    <a:pt x="1679" y="3954"/>
                    <a:pt x="1715" y="3989"/>
                  </a:cubicBezTo>
                  <a:lnTo>
                    <a:pt x="2024" y="4287"/>
                  </a:lnTo>
                  <a:lnTo>
                    <a:pt x="1774" y="4454"/>
                  </a:lnTo>
                  <a:lnTo>
                    <a:pt x="1548" y="3989"/>
                  </a:lnTo>
                  <a:lnTo>
                    <a:pt x="1667" y="3918"/>
                  </a:lnTo>
                  <a:close/>
                  <a:moveTo>
                    <a:pt x="2834" y="3918"/>
                  </a:moveTo>
                  <a:lnTo>
                    <a:pt x="2941" y="3989"/>
                  </a:lnTo>
                  <a:lnTo>
                    <a:pt x="2715" y="4454"/>
                  </a:lnTo>
                  <a:lnTo>
                    <a:pt x="2655" y="4406"/>
                  </a:lnTo>
                  <a:lnTo>
                    <a:pt x="2477" y="4275"/>
                  </a:lnTo>
                  <a:lnTo>
                    <a:pt x="2798" y="3942"/>
                  </a:lnTo>
                  <a:lnTo>
                    <a:pt x="2834" y="3918"/>
                  </a:lnTo>
                  <a:close/>
                  <a:moveTo>
                    <a:pt x="2238" y="4501"/>
                  </a:moveTo>
                  <a:lnTo>
                    <a:pt x="2369" y="4585"/>
                  </a:lnTo>
                  <a:lnTo>
                    <a:pt x="2322" y="4692"/>
                  </a:lnTo>
                  <a:lnTo>
                    <a:pt x="2167" y="4692"/>
                  </a:lnTo>
                  <a:lnTo>
                    <a:pt x="2119" y="4585"/>
                  </a:lnTo>
                  <a:lnTo>
                    <a:pt x="2238" y="4501"/>
                  </a:lnTo>
                  <a:close/>
                  <a:moveTo>
                    <a:pt x="1846" y="4799"/>
                  </a:moveTo>
                  <a:lnTo>
                    <a:pt x="1893" y="4894"/>
                  </a:lnTo>
                  <a:lnTo>
                    <a:pt x="1846" y="5156"/>
                  </a:lnTo>
                  <a:lnTo>
                    <a:pt x="1762" y="4835"/>
                  </a:lnTo>
                  <a:cubicBezTo>
                    <a:pt x="1774" y="4835"/>
                    <a:pt x="1786" y="4823"/>
                    <a:pt x="1810" y="4823"/>
                  </a:cubicBezTo>
                  <a:lnTo>
                    <a:pt x="1846" y="4799"/>
                  </a:lnTo>
                  <a:close/>
                  <a:moveTo>
                    <a:pt x="2643" y="4799"/>
                  </a:moveTo>
                  <a:lnTo>
                    <a:pt x="2679" y="4823"/>
                  </a:lnTo>
                  <a:cubicBezTo>
                    <a:pt x="2703" y="4835"/>
                    <a:pt x="2715" y="4835"/>
                    <a:pt x="2739" y="4847"/>
                  </a:cubicBezTo>
                  <a:lnTo>
                    <a:pt x="2655" y="5156"/>
                  </a:lnTo>
                  <a:lnTo>
                    <a:pt x="2608" y="4882"/>
                  </a:lnTo>
                  <a:lnTo>
                    <a:pt x="2643" y="4799"/>
                  </a:lnTo>
                  <a:close/>
                  <a:moveTo>
                    <a:pt x="2322" y="5037"/>
                  </a:moveTo>
                  <a:lnTo>
                    <a:pt x="2441" y="5728"/>
                  </a:lnTo>
                  <a:lnTo>
                    <a:pt x="2084" y="5728"/>
                  </a:lnTo>
                  <a:lnTo>
                    <a:pt x="2203" y="5037"/>
                  </a:lnTo>
                  <a:close/>
                  <a:moveTo>
                    <a:pt x="3262" y="4156"/>
                  </a:moveTo>
                  <a:lnTo>
                    <a:pt x="3620" y="4299"/>
                  </a:lnTo>
                  <a:lnTo>
                    <a:pt x="3631" y="4299"/>
                  </a:lnTo>
                  <a:cubicBezTo>
                    <a:pt x="3655" y="4323"/>
                    <a:pt x="4155" y="4501"/>
                    <a:pt x="4155" y="5121"/>
                  </a:cubicBezTo>
                  <a:lnTo>
                    <a:pt x="4155" y="5728"/>
                  </a:lnTo>
                  <a:lnTo>
                    <a:pt x="3739" y="5728"/>
                  </a:lnTo>
                  <a:lnTo>
                    <a:pt x="3739" y="5097"/>
                  </a:lnTo>
                  <a:cubicBezTo>
                    <a:pt x="3739" y="5001"/>
                    <a:pt x="3667" y="4930"/>
                    <a:pt x="3572" y="4930"/>
                  </a:cubicBezTo>
                  <a:cubicBezTo>
                    <a:pt x="3489" y="4930"/>
                    <a:pt x="3417" y="5001"/>
                    <a:pt x="3417" y="5097"/>
                  </a:cubicBezTo>
                  <a:lnTo>
                    <a:pt x="3417" y="5728"/>
                  </a:lnTo>
                  <a:lnTo>
                    <a:pt x="2822" y="5728"/>
                  </a:lnTo>
                  <a:lnTo>
                    <a:pt x="3262" y="4156"/>
                  </a:lnTo>
                  <a:close/>
                  <a:moveTo>
                    <a:pt x="2191" y="1"/>
                  </a:moveTo>
                  <a:cubicBezTo>
                    <a:pt x="1429" y="1"/>
                    <a:pt x="822" y="608"/>
                    <a:pt x="822" y="1370"/>
                  </a:cubicBezTo>
                  <a:lnTo>
                    <a:pt x="822" y="1870"/>
                  </a:lnTo>
                  <a:cubicBezTo>
                    <a:pt x="750" y="1965"/>
                    <a:pt x="691" y="2084"/>
                    <a:pt x="691" y="2215"/>
                  </a:cubicBezTo>
                  <a:cubicBezTo>
                    <a:pt x="691" y="2465"/>
                    <a:pt x="869" y="2680"/>
                    <a:pt x="1107" y="2727"/>
                  </a:cubicBezTo>
                  <a:cubicBezTo>
                    <a:pt x="1167" y="3037"/>
                    <a:pt x="1357" y="3299"/>
                    <a:pt x="1643" y="3454"/>
                  </a:cubicBezTo>
                  <a:lnTo>
                    <a:pt x="1643" y="3525"/>
                  </a:lnTo>
                  <a:lnTo>
                    <a:pt x="1286" y="3763"/>
                  </a:lnTo>
                  <a:lnTo>
                    <a:pt x="1262" y="3763"/>
                  </a:lnTo>
                  <a:lnTo>
                    <a:pt x="726" y="3989"/>
                  </a:lnTo>
                  <a:cubicBezTo>
                    <a:pt x="476" y="4073"/>
                    <a:pt x="0" y="4418"/>
                    <a:pt x="0" y="5109"/>
                  </a:cubicBezTo>
                  <a:lnTo>
                    <a:pt x="0" y="5859"/>
                  </a:lnTo>
                  <a:cubicBezTo>
                    <a:pt x="0" y="5954"/>
                    <a:pt x="72" y="6025"/>
                    <a:pt x="167" y="6025"/>
                  </a:cubicBezTo>
                  <a:lnTo>
                    <a:pt x="1203" y="6025"/>
                  </a:lnTo>
                  <a:cubicBezTo>
                    <a:pt x="1298" y="6025"/>
                    <a:pt x="1369" y="5954"/>
                    <a:pt x="1369" y="5859"/>
                  </a:cubicBezTo>
                  <a:cubicBezTo>
                    <a:pt x="1369" y="5775"/>
                    <a:pt x="1298" y="5704"/>
                    <a:pt x="1203" y="5704"/>
                  </a:cubicBezTo>
                  <a:lnTo>
                    <a:pt x="1060" y="5704"/>
                  </a:lnTo>
                  <a:lnTo>
                    <a:pt x="1060" y="5061"/>
                  </a:lnTo>
                  <a:cubicBezTo>
                    <a:pt x="1060" y="4966"/>
                    <a:pt x="988" y="4894"/>
                    <a:pt x="893" y="4894"/>
                  </a:cubicBezTo>
                  <a:cubicBezTo>
                    <a:pt x="810" y="4894"/>
                    <a:pt x="726" y="4966"/>
                    <a:pt x="726" y="5061"/>
                  </a:cubicBezTo>
                  <a:lnTo>
                    <a:pt x="726" y="5704"/>
                  </a:lnTo>
                  <a:lnTo>
                    <a:pt x="310" y="5704"/>
                  </a:lnTo>
                  <a:lnTo>
                    <a:pt x="310" y="5085"/>
                  </a:lnTo>
                  <a:cubicBezTo>
                    <a:pt x="310" y="4454"/>
                    <a:pt x="810" y="4275"/>
                    <a:pt x="834" y="4275"/>
                  </a:cubicBezTo>
                  <a:lnTo>
                    <a:pt x="845" y="4275"/>
                  </a:lnTo>
                  <a:lnTo>
                    <a:pt x="1238" y="4109"/>
                  </a:lnTo>
                  <a:lnTo>
                    <a:pt x="1679" y="5704"/>
                  </a:lnTo>
                  <a:cubicBezTo>
                    <a:pt x="1607" y="5716"/>
                    <a:pt x="1560" y="5775"/>
                    <a:pt x="1560" y="5847"/>
                  </a:cubicBezTo>
                  <a:cubicBezTo>
                    <a:pt x="1560" y="5942"/>
                    <a:pt x="1643" y="6013"/>
                    <a:pt x="1726" y="6013"/>
                  </a:cubicBezTo>
                  <a:lnTo>
                    <a:pt x="4322" y="6013"/>
                  </a:lnTo>
                  <a:cubicBezTo>
                    <a:pt x="4405" y="6013"/>
                    <a:pt x="4477" y="5942"/>
                    <a:pt x="4477" y="5847"/>
                  </a:cubicBezTo>
                  <a:lnTo>
                    <a:pt x="4477" y="5085"/>
                  </a:lnTo>
                  <a:cubicBezTo>
                    <a:pt x="4465" y="4442"/>
                    <a:pt x="3989" y="4097"/>
                    <a:pt x="3739" y="4001"/>
                  </a:cubicBezTo>
                  <a:lnTo>
                    <a:pt x="3203" y="3775"/>
                  </a:lnTo>
                  <a:lnTo>
                    <a:pt x="2846" y="3537"/>
                  </a:lnTo>
                  <a:lnTo>
                    <a:pt x="2846" y="3454"/>
                  </a:lnTo>
                  <a:cubicBezTo>
                    <a:pt x="3120" y="3299"/>
                    <a:pt x="3322" y="3037"/>
                    <a:pt x="3381" y="2727"/>
                  </a:cubicBezTo>
                  <a:cubicBezTo>
                    <a:pt x="3620" y="2680"/>
                    <a:pt x="3798" y="2465"/>
                    <a:pt x="3798" y="2215"/>
                  </a:cubicBezTo>
                  <a:cubicBezTo>
                    <a:pt x="3798" y="2084"/>
                    <a:pt x="3751" y="1965"/>
                    <a:pt x="3667" y="1870"/>
                  </a:cubicBezTo>
                  <a:lnTo>
                    <a:pt x="3667" y="1370"/>
                  </a:lnTo>
                  <a:cubicBezTo>
                    <a:pt x="3667" y="608"/>
                    <a:pt x="3048" y="1"/>
                    <a:pt x="2298" y="1"/>
                  </a:cubicBezTo>
                  <a:close/>
                </a:path>
              </a:pathLst>
            </a:custGeom>
            <a:gradFill>
              <a:gsLst>
                <a:gs pos="0">
                  <a:schemeClr val="accent1"/>
                </a:gs>
                <a:gs pos="94000">
                  <a:schemeClr val="accent3"/>
                </a:gs>
                <a:gs pos="100000">
                  <a:schemeClr val="dk2"/>
                </a:gs>
              </a:gsLst>
              <a:lin ang="54000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800" name="Google Shape;1800;p13"/>
          <p:cNvGrpSpPr/>
          <p:nvPr/>
        </p:nvGrpSpPr>
        <p:grpSpPr>
          <a:xfrm>
            <a:off x="1246337" y="6950498"/>
            <a:ext cx="1064479" cy="978078"/>
            <a:chOff x="1952836" y="2774422"/>
            <a:chExt cx="372835" cy="342573"/>
          </a:xfrm>
        </p:grpSpPr>
        <p:sp>
          <p:nvSpPr>
            <p:cNvPr id="1801" name="Google Shape;1801;p13"/>
            <p:cNvSpPr/>
            <p:nvPr/>
          </p:nvSpPr>
          <p:spPr>
            <a:xfrm>
              <a:off x="2076490"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gradFill>
              <a:gsLst>
                <a:gs pos="0">
                  <a:schemeClr val="accent1"/>
                </a:gs>
                <a:gs pos="94000">
                  <a:schemeClr val="accent3"/>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02" name="Google Shape;1802;p13"/>
            <p:cNvSpPr/>
            <p:nvPr/>
          </p:nvSpPr>
          <p:spPr>
            <a:xfrm>
              <a:off x="2208432"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gradFill>
              <a:gsLst>
                <a:gs pos="0">
                  <a:schemeClr val="accent1"/>
                </a:gs>
                <a:gs pos="94000">
                  <a:schemeClr val="accent3"/>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03" name="Google Shape;1803;p13"/>
            <p:cNvSpPr/>
            <p:nvPr/>
          </p:nvSpPr>
          <p:spPr>
            <a:xfrm>
              <a:off x="1952836" y="2774422"/>
              <a:ext cx="372835" cy="342573"/>
            </a:xfrm>
            <a:custGeom>
              <a:rect b="b" l="l" r="r" t="t"/>
              <a:pathLst>
                <a:path extrusionOk="0" h="10788" w="11741">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gradFill>
              <a:gsLst>
                <a:gs pos="0">
                  <a:schemeClr val="accent1"/>
                </a:gs>
                <a:gs pos="94000">
                  <a:schemeClr val="accent3"/>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1804" name="Google Shape;1804;p13"/>
          <p:cNvSpPr txBox="1"/>
          <p:nvPr/>
        </p:nvSpPr>
        <p:spPr>
          <a:xfrm>
            <a:off x="8388863" y="6838310"/>
            <a:ext cx="4149727" cy="1164994"/>
          </a:xfrm>
          <a:prstGeom prst="rect">
            <a:avLst/>
          </a:prstGeom>
          <a:solidFill>
            <a:srgbClr val="FDF7AB"/>
          </a:solidFill>
          <a:ln cap="flat" cmpd="sng" w="19050">
            <a:solidFill>
              <a:srgbClr val="540E8B"/>
            </a:solidFill>
            <a:prstDash val="solid"/>
            <a:round/>
            <a:headEnd len="sm" w="sm" type="none"/>
            <a:tailEnd len="sm" w="sm" type="none"/>
          </a:ln>
        </p:spPr>
        <p:txBody>
          <a:bodyPr anchorCtr="0" anchor="ctr" bIns="182850" lIns="182850" spcFirstLastPara="1" rIns="182850" wrap="square" tIns="182850">
            <a:noAutofit/>
          </a:bodyPr>
          <a:lstStyle/>
          <a:p>
            <a:pPr indent="0" lvl="1" marL="457200" marR="0" rtl="0" algn="r">
              <a:lnSpc>
                <a:spcPct val="150000"/>
              </a:lnSpc>
              <a:spcBef>
                <a:spcPts val="0"/>
              </a:spcBef>
              <a:spcAft>
                <a:spcPts val="0"/>
              </a:spcAft>
              <a:buNone/>
            </a:pPr>
            <a:r>
              <a:rPr b="1" i="0" lang="en-US" sz="3600" u="none" cap="none" strike="noStrike">
                <a:solidFill>
                  <a:schemeClr val="dk1"/>
                </a:solidFill>
                <a:latin typeface="Quattrocento Sans"/>
                <a:ea typeface="Quattrocento Sans"/>
                <a:cs typeface="Quattrocento Sans"/>
                <a:sym typeface="Quattrocento Sans"/>
              </a:rPr>
              <a:t>Customers</a:t>
            </a:r>
            <a:endParaRPr b="0" i="0" sz="3600" u="none" cap="none" strike="noStrike">
              <a:solidFill>
                <a:schemeClr val="dk1"/>
              </a:solidFill>
              <a:latin typeface="Quattrocento Sans"/>
              <a:ea typeface="Quattrocento Sans"/>
              <a:cs typeface="Quattrocento Sans"/>
              <a:sym typeface="Quattrocento Sans"/>
            </a:endParaRPr>
          </a:p>
        </p:txBody>
      </p:sp>
      <p:sp>
        <p:nvSpPr>
          <p:cNvPr id="1805" name="Google Shape;1805;p13"/>
          <p:cNvSpPr txBox="1"/>
          <p:nvPr/>
        </p:nvSpPr>
        <p:spPr>
          <a:xfrm>
            <a:off x="13642367" y="6796469"/>
            <a:ext cx="3729456" cy="1164994"/>
          </a:xfrm>
          <a:prstGeom prst="rect">
            <a:avLst/>
          </a:prstGeom>
          <a:solidFill>
            <a:srgbClr val="FDF7AB"/>
          </a:solidFill>
          <a:ln cap="flat" cmpd="sng" w="19050">
            <a:solidFill>
              <a:srgbClr val="540E8B"/>
            </a:solidFill>
            <a:prstDash val="solid"/>
            <a:round/>
            <a:headEnd len="sm" w="sm" type="none"/>
            <a:tailEnd len="sm" w="sm" type="none"/>
          </a:ln>
        </p:spPr>
        <p:txBody>
          <a:bodyPr anchorCtr="0" anchor="ctr" bIns="182850" lIns="182850" spcFirstLastPara="1" rIns="182850" wrap="square" tIns="182850">
            <a:noAutofit/>
          </a:bodyPr>
          <a:lstStyle/>
          <a:p>
            <a:pPr indent="0" lvl="1" marL="457200" marR="0" rtl="0" algn="r">
              <a:lnSpc>
                <a:spcPct val="150000"/>
              </a:lnSpc>
              <a:spcBef>
                <a:spcPts val="0"/>
              </a:spcBef>
              <a:spcAft>
                <a:spcPts val="0"/>
              </a:spcAft>
              <a:buNone/>
            </a:pPr>
            <a:r>
              <a:rPr b="1" i="0" lang="en-US" sz="3600" u="none" cap="none" strike="noStrike">
                <a:solidFill>
                  <a:schemeClr val="dk1"/>
                </a:solidFill>
                <a:latin typeface="Quattrocento Sans"/>
                <a:ea typeface="Quattrocento Sans"/>
                <a:cs typeface="Quattrocento Sans"/>
                <a:sym typeface="Quattrocento Sans"/>
              </a:rPr>
              <a:t>Suppliers</a:t>
            </a:r>
            <a:endParaRPr b="0" i="0" sz="3600" u="none" cap="none" strike="noStrike">
              <a:solidFill>
                <a:schemeClr val="dk1"/>
              </a:solidFill>
              <a:latin typeface="Quattrocento Sans"/>
              <a:ea typeface="Quattrocento Sans"/>
              <a:cs typeface="Quattrocento Sans"/>
              <a:sym typeface="Quattrocento Sans"/>
            </a:endParaRPr>
          </a:p>
        </p:txBody>
      </p:sp>
      <p:grpSp>
        <p:nvGrpSpPr>
          <p:cNvPr id="1806" name="Google Shape;1806;p13"/>
          <p:cNvGrpSpPr/>
          <p:nvPr/>
        </p:nvGrpSpPr>
        <p:grpSpPr>
          <a:xfrm>
            <a:off x="13811799" y="6798837"/>
            <a:ext cx="799064" cy="1164994"/>
            <a:chOff x="7127716" y="4279432"/>
            <a:chExt cx="248254" cy="361942"/>
          </a:xfrm>
        </p:grpSpPr>
        <p:sp>
          <p:nvSpPr>
            <p:cNvPr id="1807" name="Google Shape;1807;p13"/>
            <p:cNvSpPr/>
            <p:nvPr/>
          </p:nvSpPr>
          <p:spPr>
            <a:xfrm>
              <a:off x="7167500" y="4279432"/>
              <a:ext cx="169068" cy="226644"/>
            </a:xfrm>
            <a:custGeom>
              <a:rect b="b" l="l" r="r" t="t"/>
              <a:pathLst>
                <a:path extrusionOk="0" h="7121" w="5312">
                  <a:moveTo>
                    <a:pt x="4085" y="310"/>
                  </a:moveTo>
                  <a:lnTo>
                    <a:pt x="4085" y="1715"/>
                  </a:lnTo>
                  <a:cubicBezTo>
                    <a:pt x="4085" y="1834"/>
                    <a:pt x="4049" y="1930"/>
                    <a:pt x="4001" y="2037"/>
                  </a:cubicBezTo>
                  <a:lnTo>
                    <a:pt x="3918" y="2204"/>
                  </a:lnTo>
                  <a:cubicBezTo>
                    <a:pt x="3906" y="2239"/>
                    <a:pt x="3906" y="2251"/>
                    <a:pt x="3906" y="2275"/>
                  </a:cubicBezTo>
                  <a:lnTo>
                    <a:pt x="3906" y="2632"/>
                  </a:lnTo>
                  <a:cubicBezTo>
                    <a:pt x="3906" y="2989"/>
                    <a:pt x="3763" y="3311"/>
                    <a:pt x="3501" y="3561"/>
                  </a:cubicBezTo>
                  <a:cubicBezTo>
                    <a:pt x="3283" y="3801"/>
                    <a:pt x="2975" y="3921"/>
                    <a:pt x="2650" y="3921"/>
                  </a:cubicBezTo>
                  <a:cubicBezTo>
                    <a:pt x="2620" y="3921"/>
                    <a:pt x="2591" y="3920"/>
                    <a:pt x="2561" y="3918"/>
                  </a:cubicBezTo>
                  <a:cubicBezTo>
                    <a:pt x="1906" y="3870"/>
                    <a:pt x="1382" y="3311"/>
                    <a:pt x="1382" y="2608"/>
                  </a:cubicBezTo>
                  <a:lnTo>
                    <a:pt x="1382" y="2299"/>
                  </a:lnTo>
                  <a:cubicBezTo>
                    <a:pt x="1382" y="2263"/>
                    <a:pt x="1382" y="2251"/>
                    <a:pt x="1370" y="2215"/>
                  </a:cubicBezTo>
                  <a:lnTo>
                    <a:pt x="1287" y="2061"/>
                  </a:lnTo>
                  <a:cubicBezTo>
                    <a:pt x="1239" y="1953"/>
                    <a:pt x="1204" y="1846"/>
                    <a:pt x="1204" y="1727"/>
                  </a:cubicBezTo>
                  <a:lnTo>
                    <a:pt x="1204" y="1227"/>
                  </a:lnTo>
                  <a:cubicBezTo>
                    <a:pt x="1204" y="727"/>
                    <a:pt x="1608" y="310"/>
                    <a:pt x="2120" y="310"/>
                  </a:cubicBezTo>
                  <a:close/>
                  <a:moveTo>
                    <a:pt x="3204" y="4168"/>
                  </a:moveTo>
                  <a:lnTo>
                    <a:pt x="3204" y="4359"/>
                  </a:lnTo>
                  <a:cubicBezTo>
                    <a:pt x="3204" y="4418"/>
                    <a:pt x="3216" y="4466"/>
                    <a:pt x="3228" y="4525"/>
                  </a:cubicBezTo>
                  <a:lnTo>
                    <a:pt x="2656" y="4942"/>
                  </a:lnTo>
                  <a:lnTo>
                    <a:pt x="2073" y="4525"/>
                  </a:lnTo>
                  <a:cubicBezTo>
                    <a:pt x="2085" y="4478"/>
                    <a:pt x="2096" y="4418"/>
                    <a:pt x="2096" y="4359"/>
                  </a:cubicBezTo>
                  <a:lnTo>
                    <a:pt x="2096" y="4168"/>
                  </a:lnTo>
                  <a:cubicBezTo>
                    <a:pt x="2239" y="4216"/>
                    <a:pt x="2382" y="4263"/>
                    <a:pt x="2549" y="4263"/>
                  </a:cubicBezTo>
                  <a:lnTo>
                    <a:pt x="2656" y="4263"/>
                  </a:lnTo>
                  <a:cubicBezTo>
                    <a:pt x="2847" y="4263"/>
                    <a:pt x="3025" y="4228"/>
                    <a:pt x="3204" y="4168"/>
                  </a:cubicBezTo>
                  <a:close/>
                  <a:moveTo>
                    <a:pt x="2132" y="1"/>
                  </a:moveTo>
                  <a:cubicBezTo>
                    <a:pt x="1442" y="1"/>
                    <a:pt x="894" y="549"/>
                    <a:pt x="894" y="1239"/>
                  </a:cubicBezTo>
                  <a:lnTo>
                    <a:pt x="894" y="1739"/>
                  </a:lnTo>
                  <a:cubicBezTo>
                    <a:pt x="894" y="1906"/>
                    <a:pt x="942" y="2073"/>
                    <a:pt x="1001" y="2215"/>
                  </a:cubicBezTo>
                  <a:lnTo>
                    <a:pt x="1061" y="2346"/>
                  </a:lnTo>
                  <a:lnTo>
                    <a:pt x="1061" y="2620"/>
                  </a:lnTo>
                  <a:cubicBezTo>
                    <a:pt x="1061" y="3180"/>
                    <a:pt x="1346" y="3692"/>
                    <a:pt x="1775" y="3989"/>
                  </a:cubicBezTo>
                  <a:lnTo>
                    <a:pt x="1775" y="4359"/>
                  </a:lnTo>
                  <a:cubicBezTo>
                    <a:pt x="1775" y="4454"/>
                    <a:pt x="1715" y="4525"/>
                    <a:pt x="1644" y="4537"/>
                  </a:cubicBezTo>
                  <a:lnTo>
                    <a:pt x="632" y="4859"/>
                  </a:lnTo>
                  <a:cubicBezTo>
                    <a:pt x="251" y="4966"/>
                    <a:pt x="1" y="5299"/>
                    <a:pt x="1" y="5704"/>
                  </a:cubicBezTo>
                  <a:lnTo>
                    <a:pt x="1" y="6954"/>
                  </a:lnTo>
                  <a:cubicBezTo>
                    <a:pt x="1" y="7037"/>
                    <a:pt x="72" y="7121"/>
                    <a:pt x="168" y="7121"/>
                  </a:cubicBezTo>
                  <a:cubicBezTo>
                    <a:pt x="251" y="7121"/>
                    <a:pt x="334" y="7037"/>
                    <a:pt x="334" y="6954"/>
                  </a:cubicBezTo>
                  <a:lnTo>
                    <a:pt x="334" y="5704"/>
                  </a:lnTo>
                  <a:cubicBezTo>
                    <a:pt x="334" y="5466"/>
                    <a:pt x="477" y="5252"/>
                    <a:pt x="715" y="5180"/>
                  </a:cubicBezTo>
                  <a:lnTo>
                    <a:pt x="1727" y="4871"/>
                  </a:lnTo>
                  <a:cubicBezTo>
                    <a:pt x="1787" y="4859"/>
                    <a:pt x="1835" y="4823"/>
                    <a:pt x="1882" y="4799"/>
                  </a:cubicBezTo>
                  <a:lnTo>
                    <a:pt x="2442" y="5204"/>
                  </a:lnTo>
                  <a:cubicBezTo>
                    <a:pt x="2501" y="5252"/>
                    <a:pt x="2573" y="5287"/>
                    <a:pt x="2656" y="5287"/>
                  </a:cubicBezTo>
                  <a:cubicBezTo>
                    <a:pt x="2728" y="5287"/>
                    <a:pt x="2799" y="5252"/>
                    <a:pt x="2858" y="5204"/>
                  </a:cubicBezTo>
                  <a:lnTo>
                    <a:pt x="3430" y="4799"/>
                  </a:lnTo>
                  <a:cubicBezTo>
                    <a:pt x="3466" y="4823"/>
                    <a:pt x="3513" y="4859"/>
                    <a:pt x="3573" y="4871"/>
                  </a:cubicBezTo>
                  <a:lnTo>
                    <a:pt x="4585" y="5180"/>
                  </a:lnTo>
                  <a:cubicBezTo>
                    <a:pt x="4823" y="5252"/>
                    <a:pt x="4978" y="5466"/>
                    <a:pt x="4978" y="5704"/>
                  </a:cubicBezTo>
                  <a:lnTo>
                    <a:pt x="4978" y="6954"/>
                  </a:lnTo>
                  <a:cubicBezTo>
                    <a:pt x="4978" y="7037"/>
                    <a:pt x="5049" y="7121"/>
                    <a:pt x="5133" y="7121"/>
                  </a:cubicBezTo>
                  <a:cubicBezTo>
                    <a:pt x="5228" y="7121"/>
                    <a:pt x="5299" y="7037"/>
                    <a:pt x="5299" y="6954"/>
                  </a:cubicBezTo>
                  <a:lnTo>
                    <a:pt x="5299" y="5704"/>
                  </a:lnTo>
                  <a:cubicBezTo>
                    <a:pt x="5311" y="5299"/>
                    <a:pt x="5061" y="4954"/>
                    <a:pt x="4692" y="4835"/>
                  </a:cubicBezTo>
                  <a:lnTo>
                    <a:pt x="3680" y="4525"/>
                  </a:lnTo>
                  <a:cubicBezTo>
                    <a:pt x="3609" y="4501"/>
                    <a:pt x="3549" y="4418"/>
                    <a:pt x="3549" y="4347"/>
                  </a:cubicBezTo>
                  <a:lnTo>
                    <a:pt x="3549" y="3978"/>
                  </a:lnTo>
                  <a:cubicBezTo>
                    <a:pt x="3620" y="3930"/>
                    <a:pt x="3692" y="3870"/>
                    <a:pt x="3751" y="3811"/>
                  </a:cubicBezTo>
                  <a:cubicBezTo>
                    <a:pt x="4061" y="3513"/>
                    <a:pt x="4263" y="3085"/>
                    <a:pt x="4263" y="2656"/>
                  </a:cubicBezTo>
                  <a:lnTo>
                    <a:pt x="4263" y="2334"/>
                  </a:lnTo>
                  <a:lnTo>
                    <a:pt x="4323" y="2204"/>
                  </a:lnTo>
                  <a:cubicBezTo>
                    <a:pt x="4394" y="2061"/>
                    <a:pt x="4418" y="1894"/>
                    <a:pt x="4418" y="1727"/>
                  </a:cubicBezTo>
                  <a:lnTo>
                    <a:pt x="4418" y="168"/>
                  </a:lnTo>
                  <a:cubicBezTo>
                    <a:pt x="4418" y="72"/>
                    <a:pt x="4347" y="1"/>
                    <a:pt x="4263" y="1"/>
                  </a:cubicBezTo>
                  <a:close/>
                </a:path>
              </a:pathLst>
            </a:custGeom>
            <a:gradFill>
              <a:gsLst>
                <a:gs pos="0">
                  <a:schemeClr val="accent1"/>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08" name="Google Shape;1808;p13"/>
            <p:cNvSpPr/>
            <p:nvPr/>
          </p:nvSpPr>
          <p:spPr>
            <a:xfrm>
              <a:off x="7246719" y="4455279"/>
              <a:ext cx="10248" cy="50033"/>
            </a:xfrm>
            <a:custGeom>
              <a:rect b="b" l="l" r="r" t="t"/>
              <a:pathLst>
                <a:path extrusionOk="0" h="1572" w="322">
                  <a:moveTo>
                    <a:pt x="167" y="0"/>
                  </a:moveTo>
                  <a:cubicBezTo>
                    <a:pt x="72" y="0"/>
                    <a:pt x="0" y="72"/>
                    <a:pt x="0" y="167"/>
                  </a:cubicBezTo>
                  <a:lnTo>
                    <a:pt x="0" y="1417"/>
                  </a:lnTo>
                  <a:cubicBezTo>
                    <a:pt x="0" y="1501"/>
                    <a:pt x="72" y="1572"/>
                    <a:pt x="167" y="1572"/>
                  </a:cubicBezTo>
                  <a:cubicBezTo>
                    <a:pt x="250" y="1572"/>
                    <a:pt x="322" y="1501"/>
                    <a:pt x="322" y="1417"/>
                  </a:cubicBezTo>
                  <a:lnTo>
                    <a:pt x="322" y="167"/>
                  </a:lnTo>
                  <a:cubicBezTo>
                    <a:pt x="322" y="72"/>
                    <a:pt x="250" y="0"/>
                    <a:pt x="167" y="0"/>
                  </a:cubicBezTo>
                  <a:close/>
                </a:path>
              </a:pathLst>
            </a:custGeom>
            <a:gradFill>
              <a:gsLst>
                <a:gs pos="0">
                  <a:schemeClr val="accent1"/>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09" name="Google Shape;1809;p13"/>
            <p:cNvSpPr/>
            <p:nvPr/>
          </p:nvSpPr>
          <p:spPr>
            <a:xfrm>
              <a:off x="7195572" y="4466642"/>
              <a:ext cx="11012" cy="38670"/>
            </a:xfrm>
            <a:custGeom>
              <a:rect b="b" l="l" r="r" t="t"/>
              <a:pathLst>
                <a:path extrusionOk="0" h="1215" w="346">
                  <a:moveTo>
                    <a:pt x="167" y="1"/>
                  </a:moveTo>
                  <a:cubicBezTo>
                    <a:pt x="71" y="1"/>
                    <a:pt x="0" y="72"/>
                    <a:pt x="0" y="167"/>
                  </a:cubicBezTo>
                  <a:lnTo>
                    <a:pt x="0" y="1060"/>
                  </a:lnTo>
                  <a:cubicBezTo>
                    <a:pt x="0" y="1144"/>
                    <a:pt x="71" y="1215"/>
                    <a:pt x="167" y="1215"/>
                  </a:cubicBezTo>
                  <a:cubicBezTo>
                    <a:pt x="250" y="1215"/>
                    <a:pt x="322" y="1144"/>
                    <a:pt x="322" y="1060"/>
                  </a:cubicBezTo>
                  <a:lnTo>
                    <a:pt x="322" y="167"/>
                  </a:lnTo>
                  <a:cubicBezTo>
                    <a:pt x="345" y="72"/>
                    <a:pt x="262" y="1"/>
                    <a:pt x="167" y="1"/>
                  </a:cubicBezTo>
                  <a:close/>
                </a:path>
              </a:pathLst>
            </a:custGeom>
            <a:gradFill>
              <a:gsLst>
                <a:gs pos="0">
                  <a:schemeClr val="accent1"/>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10" name="Google Shape;1810;p13"/>
            <p:cNvSpPr/>
            <p:nvPr/>
          </p:nvSpPr>
          <p:spPr>
            <a:xfrm>
              <a:off x="7297866" y="4466642"/>
              <a:ext cx="10280" cy="38670"/>
            </a:xfrm>
            <a:custGeom>
              <a:rect b="b" l="l" r="r" t="t"/>
              <a:pathLst>
                <a:path extrusionOk="0" h="1215" w="323">
                  <a:moveTo>
                    <a:pt x="167" y="1"/>
                  </a:moveTo>
                  <a:cubicBezTo>
                    <a:pt x="72" y="1"/>
                    <a:pt x="1" y="72"/>
                    <a:pt x="1" y="167"/>
                  </a:cubicBezTo>
                  <a:lnTo>
                    <a:pt x="1" y="1060"/>
                  </a:lnTo>
                  <a:cubicBezTo>
                    <a:pt x="1" y="1144"/>
                    <a:pt x="72" y="1215"/>
                    <a:pt x="167" y="1215"/>
                  </a:cubicBezTo>
                  <a:cubicBezTo>
                    <a:pt x="251" y="1215"/>
                    <a:pt x="322" y="1144"/>
                    <a:pt x="322" y="1060"/>
                  </a:cubicBezTo>
                  <a:lnTo>
                    <a:pt x="322" y="167"/>
                  </a:lnTo>
                  <a:cubicBezTo>
                    <a:pt x="322" y="72"/>
                    <a:pt x="251" y="1"/>
                    <a:pt x="167" y="1"/>
                  </a:cubicBezTo>
                  <a:close/>
                </a:path>
              </a:pathLst>
            </a:custGeom>
            <a:gradFill>
              <a:gsLst>
                <a:gs pos="0">
                  <a:schemeClr val="accent1"/>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11" name="Google Shape;1811;p13"/>
            <p:cNvSpPr/>
            <p:nvPr/>
          </p:nvSpPr>
          <p:spPr>
            <a:xfrm>
              <a:off x="7235357" y="4608369"/>
              <a:ext cx="33005" cy="33005"/>
            </a:xfrm>
            <a:custGeom>
              <a:rect b="b" l="l" r="r" t="t"/>
              <a:pathLst>
                <a:path extrusionOk="0" h="1037" w="1037">
                  <a:moveTo>
                    <a:pt x="524" y="322"/>
                  </a:moveTo>
                  <a:cubicBezTo>
                    <a:pt x="619" y="322"/>
                    <a:pt x="715" y="417"/>
                    <a:pt x="715" y="512"/>
                  </a:cubicBezTo>
                  <a:cubicBezTo>
                    <a:pt x="715" y="620"/>
                    <a:pt x="619" y="715"/>
                    <a:pt x="524" y="715"/>
                  </a:cubicBezTo>
                  <a:cubicBezTo>
                    <a:pt x="417" y="715"/>
                    <a:pt x="322" y="620"/>
                    <a:pt x="322" y="512"/>
                  </a:cubicBezTo>
                  <a:cubicBezTo>
                    <a:pt x="322" y="417"/>
                    <a:pt x="417" y="322"/>
                    <a:pt x="524" y="322"/>
                  </a:cubicBezTo>
                  <a:close/>
                  <a:moveTo>
                    <a:pt x="524" y="0"/>
                  </a:moveTo>
                  <a:cubicBezTo>
                    <a:pt x="238" y="0"/>
                    <a:pt x="0" y="239"/>
                    <a:pt x="0" y="512"/>
                  </a:cubicBezTo>
                  <a:cubicBezTo>
                    <a:pt x="0" y="798"/>
                    <a:pt x="238" y="1036"/>
                    <a:pt x="524" y="1036"/>
                  </a:cubicBezTo>
                  <a:cubicBezTo>
                    <a:pt x="798" y="1036"/>
                    <a:pt x="1036" y="798"/>
                    <a:pt x="1036" y="512"/>
                  </a:cubicBezTo>
                  <a:cubicBezTo>
                    <a:pt x="1036" y="239"/>
                    <a:pt x="798" y="0"/>
                    <a:pt x="524" y="0"/>
                  </a:cubicBezTo>
                  <a:close/>
                </a:path>
              </a:pathLst>
            </a:custGeom>
            <a:gradFill>
              <a:gsLst>
                <a:gs pos="0">
                  <a:schemeClr val="accent1"/>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12" name="Google Shape;1812;p13"/>
            <p:cNvSpPr/>
            <p:nvPr/>
          </p:nvSpPr>
          <p:spPr>
            <a:xfrm>
              <a:off x="7127716" y="4608369"/>
              <a:ext cx="33387" cy="33005"/>
            </a:xfrm>
            <a:custGeom>
              <a:rect b="b" l="l" r="r" t="t"/>
              <a:pathLst>
                <a:path extrusionOk="0" h="1037" w="1049">
                  <a:moveTo>
                    <a:pt x="525" y="322"/>
                  </a:moveTo>
                  <a:cubicBezTo>
                    <a:pt x="632" y="322"/>
                    <a:pt x="715" y="417"/>
                    <a:pt x="715" y="512"/>
                  </a:cubicBezTo>
                  <a:cubicBezTo>
                    <a:pt x="715" y="620"/>
                    <a:pt x="632" y="715"/>
                    <a:pt x="525" y="715"/>
                  </a:cubicBezTo>
                  <a:cubicBezTo>
                    <a:pt x="418" y="715"/>
                    <a:pt x="334" y="620"/>
                    <a:pt x="334" y="512"/>
                  </a:cubicBezTo>
                  <a:cubicBezTo>
                    <a:pt x="334" y="417"/>
                    <a:pt x="418" y="322"/>
                    <a:pt x="525" y="322"/>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gradFill>
              <a:gsLst>
                <a:gs pos="0">
                  <a:schemeClr val="accent1"/>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13" name="Google Shape;1813;p13"/>
            <p:cNvSpPr/>
            <p:nvPr/>
          </p:nvSpPr>
          <p:spPr>
            <a:xfrm>
              <a:off x="7342965" y="4608369"/>
              <a:ext cx="33005" cy="33005"/>
            </a:xfrm>
            <a:custGeom>
              <a:rect b="b" l="l" r="r" t="t"/>
              <a:pathLst>
                <a:path extrusionOk="0" h="1037" w="1037">
                  <a:moveTo>
                    <a:pt x="513" y="322"/>
                  </a:moveTo>
                  <a:cubicBezTo>
                    <a:pt x="620" y="322"/>
                    <a:pt x="715" y="417"/>
                    <a:pt x="715" y="512"/>
                  </a:cubicBezTo>
                  <a:cubicBezTo>
                    <a:pt x="715" y="620"/>
                    <a:pt x="620" y="715"/>
                    <a:pt x="513" y="715"/>
                  </a:cubicBezTo>
                  <a:cubicBezTo>
                    <a:pt x="417" y="715"/>
                    <a:pt x="322" y="620"/>
                    <a:pt x="322" y="512"/>
                  </a:cubicBezTo>
                  <a:cubicBezTo>
                    <a:pt x="322" y="417"/>
                    <a:pt x="417" y="322"/>
                    <a:pt x="513" y="322"/>
                  </a:cubicBezTo>
                  <a:close/>
                  <a:moveTo>
                    <a:pt x="513" y="0"/>
                  </a:moveTo>
                  <a:cubicBezTo>
                    <a:pt x="227" y="0"/>
                    <a:pt x="1" y="239"/>
                    <a:pt x="1" y="512"/>
                  </a:cubicBezTo>
                  <a:cubicBezTo>
                    <a:pt x="1" y="798"/>
                    <a:pt x="227" y="1036"/>
                    <a:pt x="513" y="1036"/>
                  </a:cubicBezTo>
                  <a:cubicBezTo>
                    <a:pt x="798" y="1036"/>
                    <a:pt x="1036" y="798"/>
                    <a:pt x="1036" y="512"/>
                  </a:cubicBezTo>
                  <a:cubicBezTo>
                    <a:pt x="1036" y="239"/>
                    <a:pt x="810" y="0"/>
                    <a:pt x="513" y="0"/>
                  </a:cubicBezTo>
                  <a:close/>
                </a:path>
              </a:pathLst>
            </a:custGeom>
            <a:gradFill>
              <a:gsLst>
                <a:gs pos="0">
                  <a:schemeClr val="accent1"/>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14" name="Google Shape;1814;p13"/>
            <p:cNvSpPr/>
            <p:nvPr/>
          </p:nvSpPr>
          <p:spPr>
            <a:xfrm>
              <a:off x="7159194" y="4517788"/>
              <a:ext cx="186064" cy="84916"/>
            </a:xfrm>
            <a:custGeom>
              <a:rect b="b" l="l" r="r" t="t"/>
              <a:pathLst>
                <a:path extrusionOk="0" h="2668" w="5846">
                  <a:moveTo>
                    <a:pt x="2929" y="1"/>
                  </a:moveTo>
                  <a:cubicBezTo>
                    <a:pt x="2834" y="1"/>
                    <a:pt x="2762" y="72"/>
                    <a:pt x="2762" y="168"/>
                  </a:cubicBezTo>
                  <a:lnTo>
                    <a:pt x="2762" y="715"/>
                  </a:lnTo>
                  <a:lnTo>
                    <a:pt x="1607" y="715"/>
                  </a:lnTo>
                  <a:cubicBezTo>
                    <a:pt x="1381" y="715"/>
                    <a:pt x="1167" y="822"/>
                    <a:pt x="1036" y="1013"/>
                  </a:cubicBezTo>
                  <a:lnTo>
                    <a:pt x="60" y="2394"/>
                  </a:lnTo>
                  <a:cubicBezTo>
                    <a:pt x="0" y="2465"/>
                    <a:pt x="24" y="2573"/>
                    <a:pt x="95" y="2632"/>
                  </a:cubicBezTo>
                  <a:cubicBezTo>
                    <a:pt x="127" y="2655"/>
                    <a:pt x="160" y="2665"/>
                    <a:pt x="192" y="2665"/>
                  </a:cubicBezTo>
                  <a:cubicBezTo>
                    <a:pt x="245" y="2665"/>
                    <a:pt x="296" y="2636"/>
                    <a:pt x="333" y="2585"/>
                  </a:cubicBezTo>
                  <a:lnTo>
                    <a:pt x="1322" y="1203"/>
                  </a:lnTo>
                  <a:cubicBezTo>
                    <a:pt x="1393" y="1120"/>
                    <a:pt x="1500" y="1061"/>
                    <a:pt x="1619" y="1061"/>
                  </a:cubicBezTo>
                  <a:lnTo>
                    <a:pt x="2774" y="1061"/>
                  </a:lnTo>
                  <a:lnTo>
                    <a:pt x="2774" y="2311"/>
                  </a:lnTo>
                  <a:cubicBezTo>
                    <a:pt x="2774" y="2394"/>
                    <a:pt x="2858" y="2465"/>
                    <a:pt x="2941" y="2465"/>
                  </a:cubicBezTo>
                  <a:cubicBezTo>
                    <a:pt x="3036" y="2465"/>
                    <a:pt x="3108" y="2394"/>
                    <a:pt x="3108" y="2311"/>
                  </a:cubicBezTo>
                  <a:lnTo>
                    <a:pt x="3108" y="1061"/>
                  </a:lnTo>
                  <a:lnTo>
                    <a:pt x="4262" y="1061"/>
                  </a:lnTo>
                  <a:cubicBezTo>
                    <a:pt x="4382" y="1061"/>
                    <a:pt x="4489" y="1120"/>
                    <a:pt x="4560" y="1203"/>
                  </a:cubicBezTo>
                  <a:lnTo>
                    <a:pt x="5548" y="2585"/>
                  </a:lnTo>
                  <a:cubicBezTo>
                    <a:pt x="5572" y="2632"/>
                    <a:pt x="5632" y="2668"/>
                    <a:pt x="5679" y="2668"/>
                  </a:cubicBezTo>
                  <a:cubicBezTo>
                    <a:pt x="5715" y="2668"/>
                    <a:pt x="5751" y="2644"/>
                    <a:pt x="5775" y="2632"/>
                  </a:cubicBezTo>
                  <a:cubicBezTo>
                    <a:pt x="5834" y="2561"/>
                    <a:pt x="5846" y="2454"/>
                    <a:pt x="5798" y="2382"/>
                  </a:cubicBezTo>
                  <a:lnTo>
                    <a:pt x="4822" y="1001"/>
                  </a:lnTo>
                  <a:cubicBezTo>
                    <a:pt x="4679" y="822"/>
                    <a:pt x="4477" y="703"/>
                    <a:pt x="4251" y="703"/>
                  </a:cubicBezTo>
                  <a:lnTo>
                    <a:pt x="3096" y="703"/>
                  </a:lnTo>
                  <a:lnTo>
                    <a:pt x="3096" y="168"/>
                  </a:lnTo>
                  <a:cubicBezTo>
                    <a:pt x="3096" y="72"/>
                    <a:pt x="3012" y="1"/>
                    <a:pt x="2929" y="1"/>
                  </a:cubicBezTo>
                  <a:close/>
                </a:path>
              </a:pathLst>
            </a:custGeom>
            <a:gradFill>
              <a:gsLst>
                <a:gs pos="0">
                  <a:schemeClr val="accent1"/>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15" name="Google Shape;1815;p13"/>
            <p:cNvSpPr/>
            <p:nvPr/>
          </p:nvSpPr>
          <p:spPr>
            <a:xfrm>
              <a:off x="7217915" y="4321126"/>
              <a:ext cx="68238" cy="25812"/>
            </a:xfrm>
            <a:custGeom>
              <a:rect b="b" l="l" r="r" t="t"/>
              <a:pathLst>
                <a:path extrusionOk="0" h="811" w="2144">
                  <a:moveTo>
                    <a:pt x="933" y="1"/>
                  </a:moveTo>
                  <a:cubicBezTo>
                    <a:pt x="491" y="1"/>
                    <a:pt x="139" y="113"/>
                    <a:pt x="120" y="120"/>
                  </a:cubicBezTo>
                  <a:cubicBezTo>
                    <a:pt x="36" y="155"/>
                    <a:pt x="1" y="215"/>
                    <a:pt x="1" y="286"/>
                  </a:cubicBezTo>
                  <a:lnTo>
                    <a:pt x="1" y="643"/>
                  </a:lnTo>
                  <a:cubicBezTo>
                    <a:pt x="1" y="727"/>
                    <a:pt x="72" y="810"/>
                    <a:pt x="155" y="810"/>
                  </a:cubicBezTo>
                  <a:cubicBezTo>
                    <a:pt x="251" y="810"/>
                    <a:pt x="322" y="727"/>
                    <a:pt x="322" y="643"/>
                  </a:cubicBezTo>
                  <a:lnTo>
                    <a:pt x="322" y="417"/>
                  </a:lnTo>
                  <a:cubicBezTo>
                    <a:pt x="455" y="384"/>
                    <a:pt x="683" y="341"/>
                    <a:pt x="940" y="341"/>
                  </a:cubicBezTo>
                  <a:cubicBezTo>
                    <a:pt x="1236" y="341"/>
                    <a:pt x="1572" y="398"/>
                    <a:pt x="1846" y="596"/>
                  </a:cubicBezTo>
                  <a:cubicBezTo>
                    <a:pt x="1877" y="622"/>
                    <a:pt x="1914" y="634"/>
                    <a:pt x="1951" y="634"/>
                  </a:cubicBezTo>
                  <a:cubicBezTo>
                    <a:pt x="1999" y="634"/>
                    <a:pt x="2045" y="613"/>
                    <a:pt x="2072" y="572"/>
                  </a:cubicBezTo>
                  <a:cubicBezTo>
                    <a:pt x="2144" y="489"/>
                    <a:pt x="2120" y="393"/>
                    <a:pt x="2048" y="334"/>
                  </a:cubicBezTo>
                  <a:cubicBezTo>
                    <a:pt x="1703" y="74"/>
                    <a:pt x="1289" y="1"/>
                    <a:pt x="933" y="1"/>
                  </a:cubicBezTo>
                  <a:close/>
                </a:path>
              </a:pathLst>
            </a:custGeom>
            <a:gradFill>
              <a:gsLst>
                <a:gs pos="0">
                  <a:schemeClr val="accent1"/>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816" name="Google Shape;1816;p13"/>
          <p:cNvGrpSpPr/>
          <p:nvPr/>
        </p:nvGrpSpPr>
        <p:grpSpPr>
          <a:xfrm>
            <a:off x="8520103" y="6974584"/>
            <a:ext cx="1123334" cy="857853"/>
            <a:chOff x="5776798" y="3409778"/>
            <a:chExt cx="346379" cy="264518"/>
          </a:xfrm>
        </p:grpSpPr>
        <p:sp>
          <p:nvSpPr>
            <p:cNvPr id="1817" name="Google Shape;1817;p13"/>
            <p:cNvSpPr/>
            <p:nvPr/>
          </p:nvSpPr>
          <p:spPr>
            <a:xfrm>
              <a:off x="5890104" y="3642055"/>
              <a:ext cx="10248" cy="32241"/>
            </a:xfrm>
            <a:custGeom>
              <a:rect b="b" l="l" r="r" t="t"/>
              <a:pathLst>
                <a:path extrusionOk="0" h="1013" w="322">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gradFill>
              <a:gsLst>
                <a:gs pos="0">
                  <a:schemeClr val="accent1"/>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18" name="Google Shape;1818;p13"/>
            <p:cNvSpPr/>
            <p:nvPr/>
          </p:nvSpPr>
          <p:spPr>
            <a:xfrm>
              <a:off x="5998094" y="3642055"/>
              <a:ext cx="10248" cy="32241"/>
            </a:xfrm>
            <a:custGeom>
              <a:rect b="b" l="l" r="r" t="t"/>
              <a:pathLst>
                <a:path extrusionOk="0" h="1013" w="322">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gradFill>
              <a:gsLst>
                <a:gs pos="0">
                  <a:schemeClr val="accent1"/>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19" name="Google Shape;1819;p13"/>
            <p:cNvSpPr/>
            <p:nvPr/>
          </p:nvSpPr>
          <p:spPr>
            <a:xfrm>
              <a:off x="5814673" y="3528367"/>
              <a:ext cx="43222" cy="15564"/>
            </a:xfrm>
            <a:custGeom>
              <a:rect b="b" l="l" r="r" t="t"/>
              <a:pathLst>
                <a:path extrusionOk="0" h="489" w="1358">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gradFill>
              <a:gsLst>
                <a:gs pos="0">
                  <a:schemeClr val="accent1"/>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20" name="Google Shape;1820;p13"/>
            <p:cNvSpPr/>
            <p:nvPr/>
          </p:nvSpPr>
          <p:spPr>
            <a:xfrm>
              <a:off x="5797995" y="3631074"/>
              <a:ext cx="10662" cy="42458"/>
            </a:xfrm>
            <a:custGeom>
              <a:rect b="b" l="l" r="r" t="t"/>
              <a:pathLst>
                <a:path extrusionOk="0" h="1334" w="335">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gradFill>
              <a:gsLst>
                <a:gs pos="0">
                  <a:schemeClr val="accent1"/>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21" name="Google Shape;1821;p13"/>
            <p:cNvSpPr/>
            <p:nvPr/>
          </p:nvSpPr>
          <p:spPr>
            <a:xfrm>
              <a:off x="5776798" y="3409778"/>
              <a:ext cx="346379" cy="264136"/>
            </a:xfrm>
            <a:custGeom>
              <a:rect b="b" l="l" r="r" t="t"/>
              <a:pathLst>
                <a:path extrusionOk="0" h="8299" w="10883">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gradFill>
              <a:gsLst>
                <a:gs pos="0">
                  <a:schemeClr val="accent1"/>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22" name="Google Shape;1822;p13"/>
            <p:cNvSpPr/>
            <p:nvPr/>
          </p:nvSpPr>
          <p:spPr>
            <a:xfrm>
              <a:off x="6089408" y="3637503"/>
              <a:ext cx="10662" cy="36029"/>
            </a:xfrm>
            <a:custGeom>
              <a:rect b="b" l="l" r="r" t="t"/>
              <a:pathLst>
                <a:path extrusionOk="0" h="1132" w="335">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gradFill>
              <a:gsLst>
                <a:gs pos="0">
                  <a:schemeClr val="accent1"/>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1823" name="Google Shape;1823;p13"/>
          <p:cNvCxnSpPr/>
          <p:nvPr/>
        </p:nvCxnSpPr>
        <p:spPr>
          <a:xfrm rot="10800000">
            <a:off x="13030200" y="3068316"/>
            <a:ext cx="0" cy="1140085"/>
          </a:xfrm>
          <a:prstGeom prst="straightConnector1">
            <a:avLst/>
          </a:prstGeom>
          <a:noFill/>
          <a:ln cap="flat" cmpd="sng" w="19050">
            <a:solidFill>
              <a:schemeClr val="dk1"/>
            </a:solidFill>
            <a:prstDash val="lgDash"/>
            <a:round/>
            <a:headEnd len="sm" w="sm" type="none"/>
            <a:tailEnd len="sm" w="sm" type="none"/>
          </a:ln>
        </p:spPr>
      </p:cxnSp>
      <p:cxnSp>
        <p:nvCxnSpPr>
          <p:cNvPr id="1824" name="Google Shape;1824;p13"/>
          <p:cNvCxnSpPr/>
          <p:nvPr/>
        </p:nvCxnSpPr>
        <p:spPr>
          <a:xfrm rot="10800000">
            <a:off x="9406271" y="5143501"/>
            <a:ext cx="0" cy="1713539"/>
          </a:xfrm>
          <a:prstGeom prst="straightConnector1">
            <a:avLst/>
          </a:prstGeom>
          <a:noFill/>
          <a:ln cap="flat" cmpd="sng" w="19050">
            <a:solidFill>
              <a:schemeClr val="dk1"/>
            </a:solidFill>
            <a:prstDash val="lgDash"/>
            <a:round/>
            <a:headEnd len="sm" w="sm" type="none"/>
            <a:tailEnd len="sm" w="sm" type="none"/>
          </a:ln>
        </p:spPr>
      </p:cxnSp>
      <p:cxnSp>
        <p:nvCxnSpPr>
          <p:cNvPr id="1825" name="Google Shape;1825;p13"/>
          <p:cNvCxnSpPr/>
          <p:nvPr/>
        </p:nvCxnSpPr>
        <p:spPr>
          <a:xfrm rot="10800000">
            <a:off x="16011244" y="4686301"/>
            <a:ext cx="0" cy="2110168"/>
          </a:xfrm>
          <a:prstGeom prst="straightConnector1">
            <a:avLst/>
          </a:prstGeom>
          <a:noFill/>
          <a:ln cap="flat" cmpd="sng" w="19050">
            <a:solidFill>
              <a:schemeClr val="dk1"/>
            </a:solidFill>
            <a:prstDash val="lgDash"/>
            <a:round/>
            <a:headEnd len="sm" w="sm" type="none"/>
            <a:tailEnd len="sm" w="sm" type="none"/>
          </a:ln>
        </p:spPr>
      </p:cxnSp>
      <p:cxnSp>
        <p:nvCxnSpPr>
          <p:cNvPr id="1826" name="Google Shape;1826;p13"/>
          <p:cNvCxnSpPr/>
          <p:nvPr/>
        </p:nvCxnSpPr>
        <p:spPr>
          <a:xfrm rot="10800000">
            <a:off x="2438400" y="4746872"/>
            <a:ext cx="0" cy="2110168"/>
          </a:xfrm>
          <a:prstGeom prst="straightConnector1">
            <a:avLst/>
          </a:prstGeom>
          <a:noFill/>
          <a:ln cap="flat" cmpd="sng" w="19050">
            <a:solidFill>
              <a:schemeClr val="dk1"/>
            </a:solidFill>
            <a:prstDash val="lgDash"/>
            <a:round/>
            <a:headEnd len="sm" w="sm" type="none"/>
            <a:tailEnd len="sm" w="sm" type="none"/>
          </a:ln>
        </p:spPr>
      </p:cxnSp>
      <p:cxnSp>
        <p:nvCxnSpPr>
          <p:cNvPr id="1827" name="Google Shape;1827;p13"/>
          <p:cNvCxnSpPr/>
          <p:nvPr/>
        </p:nvCxnSpPr>
        <p:spPr>
          <a:xfrm rot="10800000">
            <a:off x="2438400" y="4746872"/>
            <a:ext cx="1533244" cy="0"/>
          </a:xfrm>
          <a:prstGeom prst="straightConnector1">
            <a:avLst/>
          </a:prstGeom>
          <a:noFill/>
          <a:ln cap="flat" cmpd="sng" w="19050">
            <a:solidFill>
              <a:schemeClr val="dk1"/>
            </a:solidFill>
            <a:prstDash val="lgDash"/>
            <a:round/>
            <a:headEnd len="sm" w="sm" type="none"/>
            <a:tailEnd len="sm" w="sm" type="none"/>
          </a:ln>
        </p:spPr>
      </p:cxnSp>
      <p:sp>
        <p:nvSpPr>
          <p:cNvPr id="1828" name="Google Shape;1828;p13"/>
          <p:cNvSpPr txBox="1"/>
          <p:nvPr/>
        </p:nvSpPr>
        <p:spPr>
          <a:xfrm>
            <a:off x="8061824" y="438527"/>
            <a:ext cx="917863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dk1"/>
                </a:solidFill>
                <a:latin typeface="Maven Pro"/>
                <a:ea typeface="Maven Pro"/>
                <a:cs typeface="Maven Pro"/>
                <a:sym typeface="Maven Pro"/>
              </a:rPr>
              <a:t>Part 2</a:t>
            </a:r>
            <a:endParaRPr sz="6000">
              <a:solidFill>
                <a:schemeClr val="dk1"/>
              </a:solidFill>
              <a:latin typeface="Calibri"/>
              <a:ea typeface="Calibri"/>
              <a:cs typeface="Calibri"/>
              <a:sym typeface="Calibri"/>
            </a:endParaRPr>
          </a:p>
        </p:txBody>
      </p:sp>
      <p:sp>
        <p:nvSpPr>
          <p:cNvPr id="1829" name="Google Shape;1829;p13"/>
          <p:cNvSpPr/>
          <p:nvPr/>
        </p:nvSpPr>
        <p:spPr>
          <a:xfrm>
            <a:off x="7632717" y="1403151"/>
            <a:ext cx="3276600" cy="115450"/>
          </a:xfrm>
          <a:prstGeom prst="rect">
            <a:avLst/>
          </a:prstGeom>
          <a:solidFill>
            <a:srgbClr val="E36C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0" name="Google Shape;1830;p13"/>
          <p:cNvSpPr txBox="1"/>
          <p:nvPr>
            <p:ph idx="12" type="sldNum"/>
          </p:nvPr>
        </p:nvSpPr>
        <p:spPr>
          <a:xfrm>
            <a:off x="15507095" y="9082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14"/>
          <p:cNvSpPr/>
          <p:nvPr/>
        </p:nvSpPr>
        <p:spPr>
          <a:xfrm>
            <a:off x="8454300" y="6427400"/>
            <a:ext cx="957600" cy="957600"/>
          </a:xfrm>
          <a:prstGeom prst="rect">
            <a:avLst/>
          </a:pr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836" name="Google Shape;1836;p14"/>
          <p:cNvSpPr txBox="1"/>
          <p:nvPr>
            <p:ph idx="1" type="subTitle"/>
          </p:nvPr>
        </p:nvSpPr>
        <p:spPr>
          <a:xfrm>
            <a:off x="1388253" y="2705027"/>
            <a:ext cx="5815200" cy="957600"/>
          </a:xfrm>
          <a:prstGeom prst="rect">
            <a:avLst/>
          </a:prstGeom>
          <a:solidFill>
            <a:srgbClr val="B6DDE7"/>
          </a:solidFill>
          <a:ln cap="flat" cmpd="sng" w="19050">
            <a:solidFill>
              <a:schemeClr val="dk1"/>
            </a:solidFill>
            <a:prstDash val="solid"/>
            <a:round/>
            <a:headEnd len="sm" w="sm" type="none"/>
            <a:tailEnd len="sm" w="sm" type="none"/>
          </a:ln>
        </p:spPr>
        <p:txBody>
          <a:bodyPr anchorCtr="0" anchor="t" bIns="182850" lIns="182850" spcFirstLastPara="1" rIns="182850" wrap="square" tIns="182850">
            <a:noAutofit/>
          </a:bodyPr>
          <a:lstStyle/>
          <a:p>
            <a:pPr indent="0" lvl="0" marL="0" rtl="0" algn="ctr">
              <a:lnSpc>
                <a:spcPct val="100000"/>
              </a:lnSpc>
              <a:spcBef>
                <a:spcPts val="0"/>
              </a:spcBef>
              <a:spcAft>
                <a:spcPts val="3200"/>
              </a:spcAft>
              <a:buClr>
                <a:schemeClr val="dk1"/>
              </a:buClr>
              <a:buSzPts val="1400"/>
              <a:buNone/>
            </a:pPr>
            <a:r>
              <a:rPr lang="en-US"/>
              <a:t>Main competitors</a:t>
            </a:r>
            <a:endParaRPr/>
          </a:p>
        </p:txBody>
      </p:sp>
      <p:sp>
        <p:nvSpPr>
          <p:cNvPr id="1837" name="Google Shape;1837;p14"/>
          <p:cNvSpPr txBox="1"/>
          <p:nvPr>
            <p:ph idx="2" type="subTitle"/>
          </p:nvPr>
        </p:nvSpPr>
        <p:spPr>
          <a:xfrm>
            <a:off x="1439976" y="6427400"/>
            <a:ext cx="5815200" cy="957600"/>
          </a:xfrm>
          <a:prstGeom prst="rect">
            <a:avLst/>
          </a:prstGeom>
          <a:solidFill>
            <a:srgbClr val="B6DDE7"/>
          </a:solidFill>
          <a:ln cap="flat" cmpd="sng" w="19050">
            <a:solidFill>
              <a:schemeClr val="dk1"/>
            </a:solidFill>
            <a:prstDash val="solid"/>
            <a:round/>
            <a:headEnd len="sm" w="sm" type="none"/>
            <a:tailEnd len="sm" w="sm" type="none"/>
          </a:ln>
        </p:spPr>
        <p:txBody>
          <a:bodyPr anchorCtr="0" anchor="t" bIns="182850" lIns="182850" spcFirstLastPara="1" rIns="182850" wrap="square" tIns="182850">
            <a:noAutofit/>
          </a:bodyPr>
          <a:lstStyle/>
          <a:p>
            <a:pPr indent="0" lvl="0" marL="0" rtl="0" algn="ctr">
              <a:lnSpc>
                <a:spcPct val="100000"/>
              </a:lnSpc>
              <a:spcBef>
                <a:spcPts val="0"/>
              </a:spcBef>
              <a:spcAft>
                <a:spcPts val="3200"/>
              </a:spcAft>
              <a:buClr>
                <a:schemeClr val="dk1"/>
              </a:buClr>
              <a:buSzPts val="1400"/>
              <a:buNone/>
            </a:pPr>
            <a:r>
              <a:rPr lang="en-US"/>
              <a:t>Others </a:t>
            </a:r>
            <a:endParaRPr/>
          </a:p>
        </p:txBody>
      </p:sp>
      <p:sp>
        <p:nvSpPr>
          <p:cNvPr id="1838" name="Google Shape;1838;p14"/>
          <p:cNvSpPr txBox="1"/>
          <p:nvPr>
            <p:ph idx="4" type="subTitle"/>
          </p:nvPr>
        </p:nvSpPr>
        <p:spPr>
          <a:xfrm>
            <a:off x="1440000" y="7350650"/>
            <a:ext cx="5815200" cy="1246800"/>
          </a:xfrm>
          <a:prstGeom prst="rect">
            <a:avLst/>
          </a:prstGeom>
          <a:noFill/>
          <a:ln>
            <a:noFill/>
          </a:ln>
        </p:spPr>
        <p:txBody>
          <a:bodyPr anchorCtr="0" anchor="t" bIns="182850" lIns="182850" spcFirstLastPara="1" rIns="182850" wrap="square" tIns="182850">
            <a:noAutofit/>
          </a:bodyPr>
          <a:lstStyle/>
          <a:p>
            <a:pPr indent="0" lvl="0" marL="0" rtl="0" algn="ctr">
              <a:lnSpc>
                <a:spcPct val="100000"/>
              </a:lnSpc>
              <a:spcBef>
                <a:spcPts val="0"/>
              </a:spcBef>
              <a:spcAft>
                <a:spcPts val="3200"/>
              </a:spcAft>
              <a:buClr>
                <a:schemeClr val="dk1"/>
              </a:buClr>
              <a:buSzPts val="1400"/>
              <a:buNone/>
            </a:pPr>
            <a:r>
              <a:rPr lang="en-US" sz="2400"/>
              <a:t>The other retailers, small scale brand, and startups and also many local brands</a:t>
            </a:r>
            <a:endParaRPr sz="2400"/>
          </a:p>
        </p:txBody>
      </p:sp>
      <p:sp>
        <p:nvSpPr>
          <p:cNvPr id="1839" name="Google Shape;1839;p14"/>
          <p:cNvSpPr txBox="1"/>
          <p:nvPr>
            <p:ph type="title"/>
          </p:nvPr>
        </p:nvSpPr>
        <p:spPr>
          <a:xfrm>
            <a:off x="1440000" y="1080000"/>
            <a:ext cx="15408000" cy="1135200"/>
          </a:xfrm>
          <a:prstGeom prst="rect">
            <a:avLst/>
          </a:prstGeom>
          <a:solidFill>
            <a:srgbClr val="FABF8E"/>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800"/>
              <a:buFont typeface="Calibri"/>
              <a:buNone/>
            </a:pPr>
            <a:r>
              <a:rPr lang="en-US"/>
              <a:t>TRADITIONAL COMPETITORS</a:t>
            </a:r>
            <a:endParaRPr/>
          </a:p>
        </p:txBody>
      </p:sp>
      <p:sp>
        <p:nvSpPr>
          <p:cNvPr id="1840" name="Google Shape;1840;p14"/>
          <p:cNvSpPr/>
          <p:nvPr/>
        </p:nvSpPr>
        <p:spPr>
          <a:xfrm>
            <a:off x="8525518" y="2740635"/>
            <a:ext cx="957600" cy="957600"/>
          </a:xfrm>
          <a:prstGeom prst="rect">
            <a:avLst/>
          </a:pr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cxnSp>
        <p:nvCxnSpPr>
          <p:cNvPr id="1841" name="Google Shape;1841;p14"/>
          <p:cNvCxnSpPr/>
          <p:nvPr/>
        </p:nvCxnSpPr>
        <p:spPr>
          <a:xfrm>
            <a:off x="7254900" y="3200076"/>
            <a:ext cx="1199400" cy="0"/>
          </a:xfrm>
          <a:prstGeom prst="straightConnector1">
            <a:avLst/>
          </a:prstGeom>
          <a:noFill/>
          <a:ln cap="flat" cmpd="sng" w="19050">
            <a:solidFill>
              <a:schemeClr val="dk1"/>
            </a:solidFill>
            <a:prstDash val="lgDash"/>
            <a:round/>
            <a:headEnd len="sm" w="sm" type="none"/>
            <a:tailEnd len="sm" w="sm" type="none"/>
          </a:ln>
        </p:spPr>
      </p:cxnSp>
      <p:cxnSp>
        <p:nvCxnSpPr>
          <p:cNvPr id="1842" name="Google Shape;1842;p14"/>
          <p:cNvCxnSpPr>
            <a:stCxn id="1837" idx="3"/>
            <a:endCxn id="1835" idx="1"/>
          </p:cNvCxnSpPr>
          <p:nvPr/>
        </p:nvCxnSpPr>
        <p:spPr>
          <a:xfrm>
            <a:off x="7255176" y="6906200"/>
            <a:ext cx="1199100" cy="0"/>
          </a:xfrm>
          <a:prstGeom prst="straightConnector1">
            <a:avLst/>
          </a:prstGeom>
          <a:noFill/>
          <a:ln cap="flat" cmpd="sng" w="19050">
            <a:solidFill>
              <a:schemeClr val="dk1"/>
            </a:solidFill>
            <a:prstDash val="lgDash"/>
            <a:round/>
            <a:headEnd len="sm" w="sm" type="none"/>
            <a:tailEnd len="sm" w="sm" type="none"/>
          </a:ln>
        </p:spPr>
      </p:cxnSp>
      <p:pic>
        <p:nvPicPr>
          <p:cNvPr id="1843" name="Google Shape;1843;p14"/>
          <p:cNvPicPr preferRelativeResize="0"/>
          <p:nvPr/>
        </p:nvPicPr>
        <p:blipFill rotWithShape="1">
          <a:blip r:embed="rId3">
            <a:alphaModFix/>
          </a:blip>
          <a:srcRect b="0" l="0" r="0" t="0"/>
          <a:stretch/>
        </p:blipFill>
        <p:spPr>
          <a:xfrm>
            <a:off x="1289329" y="4015269"/>
            <a:ext cx="2616864" cy="654216"/>
          </a:xfrm>
          <a:prstGeom prst="rect">
            <a:avLst/>
          </a:prstGeom>
          <a:noFill/>
          <a:ln>
            <a:noFill/>
          </a:ln>
        </p:spPr>
      </p:pic>
      <p:pic>
        <p:nvPicPr>
          <p:cNvPr descr="Electronics, Cars, Fashion, Collectibles &amp; More | eBay" id="1844" name="Google Shape;1844;p14"/>
          <p:cNvPicPr preferRelativeResize="0"/>
          <p:nvPr/>
        </p:nvPicPr>
        <p:blipFill rotWithShape="1">
          <a:blip r:embed="rId4">
            <a:alphaModFix/>
          </a:blip>
          <a:srcRect b="0" l="0" r="0" t="0"/>
          <a:stretch/>
        </p:blipFill>
        <p:spPr>
          <a:xfrm>
            <a:off x="3762919" y="3680653"/>
            <a:ext cx="2474894" cy="1299320"/>
          </a:xfrm>
          <a:prstGeom prst="rect">
            <a:avLst/>
          </a:prstGeom>
          <a:noFill/>
          <a:ln>
            <a:noFill/>
          </a:ln>
        </p:spPr>
      </p:pic>
      <p:pic>
        <p:nvPicPr>
          <p:cNvPr id="1845" name="Google Shape;1845;p14"/>
          <p:cNvPicPr preferRelativeResize="0"/>
          <p:nvPr/>
        </p:nvPicPr>
        <p:blipFill rotWithShape="1">
          <a:blip r:embed="rId5">
            <a:alphaModFix/>
          </a:blip>
          <a:srcRect b="0" l="0" r="0" t="0"/>
          <a:stretch/>
        </p:blipFill>
        <p:spPr>
          <a:xfrm>
            <a:off x="6197015" y="3735581"/>
            <a:ext cx="910590" cy="1209396"/>
          </a:xfrm>
          <a:prstGeom prst="rect">
            <a:avLst/>
          </a:prstGeom>
          <a:noFill/>
          <a:ln>
            <a:noFill/>
          </a:ln>
        </p:spPr>
      </p:pic>
      <p:pic>
        <p:nvPicPr>
          <p:cNvPr descr="Download free vector Alibaba svg logo | LOGOSVG.COM" id="1846" name="Google Shape;1846;p14"/>
          <p:cNvPicPr preferRelativeResize="0"/>
          <p:nvPr/>
        </p:nvPicPr>
        <p:blipFill rotWithShape="1">
          <a:blip r:embed="rId6">
            <a:alphaModFix/>
          </a:blip>
          <a:srcRect b="0" l="0" r="0" t="0"/>
          <a:stretch/>
        </p:blipFill>
        <p:spPr>
          <a:xfrm>
            <a:off x="1320563" y="4755117"/>
            <a:ext cx="1503912" cy="1128871"/>
          </a:xfrm>
          <a:prstGeom prst="rect">
            <a:avLst/>
          </a:prstGeom>
          <a:noFill/>
          <a:ln>
            <a:noFill/>
          </a:ln>
        </p:spPr>
      </p:pic>
      <p:pic>
        <p:nvPicPr>
          <p:cNvPr descr="Otto Group: OTTO" id="1847" name="Google Shape;1847;p14"/>
          <p:cNvPicPr preferRelativeResize="0"/>
          <p:nvPr/>
        </p:nvPicPr>
        <p:blipFill rotWithShape="1">
          <a:blip r:embed="rId7">
            <a:alphaModFix/>
          </a:blip>
          <a:srcRect b="0" l="0" r="0" t="0"/>
          <a:stretch/>
        </p:blipFill>
        <p:spPr>
          <a:xfrm>
            <a:off x="3528345" y="4773903"/>
            <a:ext cx="1450575" cy="1450575"/>
          </a:xfrm>
          <a:prstGeom prst="rect">
            <a:avLst/>
          </a:prstGeom>
          <a:noFill/>
          <a:ln>
            <a:noFill/>
          </a:ln>
        </p:spPr>
      </p:pic>
      <p:pic>
        <p:nvPicPr>
          <p:cNvPr descr="Download Rakuten Logo in SVG Vector or PNG File Format - Logo.wine" id="1848" name="Google Shape;1848;p14"/>
          <p:cNvPicPr preferRelativeResize="0"/>
          <p:nvPr/>
        </p:nvPicPr>
        <p:blipFill rotWithShape="1">
          <a:blip r:embed="rId8">
            <a:alphaModFix/>
          </a:blip>
          <a:srcRect b="0" l="0" r="0" t="0"/>
          <a:stretch/>
        </p:blipFill>
        <p:spPr>
          <a:xfrm>
            <a:off x="5326257" y="4697208"/>
            <a:ext cx="2491167" cy="1660778"/>
          </a:xfrm>
          <a:prstGeom prst="rect">
            <a:avLst/>
          </a:prstGeom>
          <a:noFill/>
          <a:ln>
            <a:noFill/>
          </a:ln>
        </p:spPr>
      </p:pic>
      <p:grpSp>
        <p:nvGrpSpPr>
          <p:cNvPr id="1849" name="Google Shape;1849;p14"/>
          <p:cNvGrpSpPr/>
          <p:nvPr/>
        </p:nvGrpSpPr>
        <p:grpSpPr>
          <a:xfrm>
            <a:off x="8514201" y="6508571"/>
            <a:ext cx="841174" cy="842078"/>
            <a:chOff x="3235438" y="1970604"/>
            <a:chExt cx="354364" cy="354745"/>
          </a:xfrm>
        </p:grpSpPr>
        <p:sp>
          <p:nvSpPr>
            <p:cNvPr id="1850" name="Google Shape;1850;p14"/>
            <p:cNvSpPr/>
            <p:nvPr/>
          </p:nvSpPr>
          <p:spPr>
            <a:xfrm>
              <a:off x="3235438" y="2125712"/>
              <a:ext cx="132667" cy="199288"/>
            </a:xfrm>
            <a:custGeom>
              <a:rect b="b" l="l" r="r" t="t"/>
              <a:pathLst>
                <a:path extrusionOk="0" h="6261" w="4168">
                  <a:moveTo>
                    <a:pt x="2102" y="325"/>
                  </a:moveTo>
                  <a:cubicBezTo>
                    <a:pt x="2147" y="325"/>
                    <a:pt x="2191" y="331"/>
                    <a:pt x="2239" y="343"/>
                  </a:cubicBezTo>
                  <a:cubicBezTo>
                    <a:pt x="2953" y="402"/>
                    <a:pt x="3501" y="1021"/>
                    <a:pt x="3501" y="1748"/>
                  </a:cubicBezTo>
                  <a:cubicBezTo>
                    <a:pt x="3501" y="2438"/>
                    <a:pt x="3668" y="3081"/>
                    <a:pt x="3811" y="3414"/>
                  </a:cubicBezTo>
                  <a:lnTo>
                    <a:pt x="3811" y="3438"/>
                  </a:lnTo>
                  <a:cubicBezTo>
                    <a:pt x="3632" y="3534"/>
                    <a:pt x="3310" y="3736"/>
                    <a:pt x="2775" y="3831"/>
                  </a:cubicBezTo>
                  <a:lnTo>
                    <a:pt x="2775" y="3795"/>
                  </a:lnTo>
                  <a:lnTo>
                    <a:pt x="2775" y="3462"/>
                  </a:lnTo>
                  <a:cubicBezTo>
                    <a:pt x="2977" y="3343"/>
                    <a:pt x="3156" y="3164"/>
                    <a:pt x="3299" y="2938"/>
                  </a:cubicBezTo>
                  <a:cubicBezTo>
                    <a:pt x="3513" y="2545"/>
                    <a:pt x="3441" y="2021"/>
                    <a:pt x="3096" y="1712"/>
                  </a:cubicBezTo>
                  <a:cubicBezTo>
                    <a:pt x="2858" y="1486"/>
                    <a:pt x="2429" y="1236"/>
                    <a:pt x="1751" y="1236"/>
                  </a:cubicBezTo>
                  <a:cubicBezTo>
                    <a:pt x="1703" y="1236"/>
                    <a:pt x="1656" y="1248"/>
                    <a:pt x="1632" y="1271"/>
                  </a:cubicBezTo>
                  <a:lnTo>
                    <a:pt x="1286" y="1617"/>
                  </a:lnTo>
                  <a:cubicBezTo>
                    <a:pt x="1227" y="1676"/>
                    <a:pt x="1227" y="1783"/>
                    <a:pt x="1286" y="1843"/>
                  </a:cubicBezTo>
                  <a:cubicBezTo>
                    <a:pt x="1316" y="1873"/>
                    <a:pt x="1358" y="1887"/>
                    <a:pt x="1400" y="1887"/>
                  </a:cubicBezTo>
                  <a:cubicBezTo>
                    <a:pt x="1441" y="1887"/>
                    <a:pt x="1483" y="1873"/>
                    <a:pt x="1513" y="1843"/>
                  </a:cubicBezTo>
                  <a:lnTo>
                    <a:pt x="1810" y="1545"/>
                  </a:lnTo>
                  <a:cubicBezTo>
                    <a:pt x="2239" y="1557"/>
                    <a:pt x="2596" y="1688"/>
                    <a:pt x="2882" y="1950"/>
                  </a:cubicBezTo>
                  <a:cubicBezTo>
                    <a:pt x="3120" y="2152"/>
                    <a:pt x="3156" y="2510"/>
                    <a:pt x="3013" y="2783"/>
                  </a:cubicBezTo>
                  <a:cubicBezTo>
                    <a:pt x="2822" y="3105"/>
                    <a:pt x="2477" y="3319"/>
                    <a:pt x="2084" y="3319"/>
                  </a:cubicBezTo>
                  <a:cubicBezTo>
                    <a:pt x="1513" y="3319"/>
                    <a:pt x="1036" y="2843"/>
                    <a:pt x="1036" y="2260"/>
                  </a:cubicBezTo>
                  <a:cubicBezTo>
                    <a:pt x="1036" y="2164"/>
                    <a:pt x="953" y="2093"/>
                    <a:pt x="870" y="2093"/>
                  </a:cubicBezTo>
                  <a:cubicBezTo>
                    <a:pt x="774" y="2093"/>
                    <a:pt x="703" y="2164"/>
                    <a:pt x="703" y="2260"/>
                  </a:cubicBezTo>
                  <a:cubicBezTo>
                    <a:pt x="703" y="2760"/>
                    <a:pt x="989" y="3224"/>
                    <a:pt x="1405" y="3462"/>
                  </a:cubicBezTo>
                  <a:lnTo>
                    <a:pt x="1405" y="3795"/>
                  </a:lnTo>
                  <a:lnTo>
                    <a:pt x="1405" y="3831"/>
                  </a:lnTo>
                  <a:cubicBezTo>
                    <a:pt x="858" y="3712"/>
                    <a:pt x="524" y="3534"/>
                    <a:pt x="393" y="3438"/>
                  </a:cubicBezTo>
                  <a:cubicBezTo>
                    <a:pt x="393" y="3438"/>
                    <a:pt x="382" y="3438"/>
                    <a:pt x="393" y="3414"/>
                  </a:cubicBezTo>
                  <a:cubicBezTo>
                    <a:pt x="524" y="3081"/>
                    <a:pt x="691" y="2438"/>
                    <a:pt x="703" y="1748"/>
                  </a:cubicBezTo>
                  <a:cubicBezTo>
                    <a:pt x="703" y="1021"/>
                    <a:pt x="1275" y="402"/>
                    <a:pt x="1965" y="343"/>
                  </a:cubicBezTo>
                  <a:cubicBezTo>
                    <a:pt x="2013" y="331"/>
                    <a:pt x="2057" y="325"/>
                    <a:pt x="2102" y="325"/>
                  </a:cubicBezTo>
                  <a:close/>
                  <a:moveTo>
                    <a:pt x="2429" y="3581"/>
                  </a:moveTo>
                  <a:lnTo>
                    <a:pt x="2429" y="3772"/>
                  </a:lnTo>
                  <a:cubicBezTo>
                    <a:pt x="2429" y="3974"/>
                    <a:pt x="2537" y="4153"/>
                    <a:pt x="2715" y="4236"/>
                  </a:cubicBezTo>
                  <a:lnTo>
                    <a:pt x="2822" y="4296"/>
                  </a:lnTo>
                  <a:cubicBezTo>
                    <a:pt x="2668" y="4546"/>
                    <a:pt x="2382" y="4712"/>
                    <a:pt x="2072" y="4712"/>
                  </a:cubicBezTo>
                  <a:cubicBezTo>
                    <a:pt x="1775" y="4712"/>
                    <a:pt x="1489" y="4546"/>
                    <a:pt x="1334" y="4296"/>
                  </a:cubicBezTo>
                  <a:lnTo>
                    <a:pt x="1429" y="4236"/>
                  </a:lnTo>
                  <a:cubicBezTo>
                    <a:pt x="1608" y="4153"/>
                    <a:pt x="1715" y="3974"/>
                    <a:pt x="1715" y="3772"/>
                  </a:cubicBezTo>
                  <a:lnTo>
                    <a:pt x="1715" y="3581"/>
                  </a:lnTo>
                  <a:cubicBezTo>
                    <a:pt x="1834" y="3617"/>
                    <a:pt x="1953" y="3629"/>
                    <a:pt x="2072" y="3629"/>
                  </a:cubicBezTo>
                  <a:cubicBezTo>
                    <a:pt x="2191" y="3629"/>
                    <a:pt x="2310" y="3617"/>
                    <a:pt x="2429" y="3581"/>
                  </a:cubicBezTo>
                  <a:close/>
                  <a:moveTo>
                    <a:pt x="2072" y="0"/>
                  </a:moveTo>
                  <a:cubicBezTo>
                    <a:pt x="2016" y="0"/>
                    <a:pt x="1959" y="3"/>
                    <a:pt x="1906" y="9"/>
                  </a:cubicBezTo>
                  <a:cubicBezTo>
                    <a:pt x="1036" y="81"/>
                    <a:pt x="346" y="855"/>
                    <a:pt x="346" y="1748"/>
                  </a:cubicBezTo>
                  <a:cubicBezTo>
                    <a:pt x="346" y="2391"/>
                    <a:pt x="203" y="2986"/>
                    <a:pt x="60" y="3295"/>
                  </a:cubicBezTo>
                  <a:cubicBezTo>
                    <a:pt x="1" y="3450"/>
                    <a:pt x="48" y="3617"/>
                    <a:pt x="179" y="3700"/>
                  </a:cubicBezTo>
                  <a:cubicBezTo>
                    <a:pt x="322" y="3795"/>
                    <a:pt x="584" y="3950"/>
                    <a:pt x="1036" y="4093"/>
                  </a:cubicBezTo>
                  <a:lnTo>
                    <a:pt x="382" y="4415"/>
                  </a:lnTo>
                  <a:cubicBezTo>
                    <a:pt x="143" y="4534"/>
                    <a:pt x="1" y="4772"/>
                    <a:pt x="1" y="5022"/>
                  </a:cubicBezTo>
                  <a:lnTo>
                    <a:pt x="1" y="6093"/>
                  </a:lnTo>
                  <a:cubicBezTo>
                    <a:pt x="1" y="6189"/>
                    <a:pt x="84" y="6260"/>
                    <a:pt x="167" y="6260"/>
                  </a:cubicBezTo>
                  <a:cubicBezTo>
                    <a:pt x="262" y="6260"/>
                    <a:pt x="334" y="6189"/>
                    <a:pt x="334" y="6093"/>
                  </a:cubicBezTo>
                  <a:lnTo>
                    <a:pt x="334" y="5022"/>
                  </a:lnTo>
                  <a:cubicBezTo>
                    <a:pt x="334" y="4891"/>
                    <a:pt x="405" y="4772"/>
                    <a:pt x="524" y="4700"/>
                  </a:cubicBezTo>
                  <a:lnTo>
                    <a:pt x="1048" y="4450"/>
                  </a:lnTo>
                  <a:cubicBezTo>
                    <a:pt x="1275" y="4807"/>
                    <a:pt x="1656" y="5046"/>
                    <a:pt x="2084" y="5046"/>
                  </a:cubicBezTo>
                  <a:cubicBezTo>
                    <a:pt x="2525" y="5046"/>
                    <a:pt x="2906" y="4819"/>
                    <a:pt x="3132" y="4450"/>
                  </a:cubicBezTo>
                  <a:lnTo>
                    <a:pt x="3656" y="4700"/>
                  </a:lnTo>
                  <a:cubicBezTo>
                    <a:pt x="3775" y="4760"/>
                    <a:pt x="3846" y="4879"/>
                    <a:pt x="3846" y="5022"/>
                  </a:cubicBezTo>
                  <a:lnTo>
                    <a:pt x="3846" y="6093"/>
                  </a:lnTo>
                  <a:cubicBezTo>
                    <a:pt x="3846" y="6189"/>
                    <a:pt x="3918" y="6260"/>
                    <a:pt x="4013" y="6260"/>
                  </a:cubicBezTo>
                  <a:cubicBezTo>
                    <a:pt x="4096" y="6260"/>
                    <a:pt x="4168" y="6189"/>
                    <a:pt x="4168" y="6093"/>
                  </a:cubicBezTo>
                  <a:lnTo>
                    <a:pt x="4168" y="5022"/>
                  </a:lnTo>
                  <a:cubicBezTo>
                    <a:pt x="4156" y="4772"/>
                    <a:pt x="4013" y="4534"/>
                    <a:pt x="3775" y="4415"/>
                  </a:cubicBezTo>
                  <a:lnTo>
                    <a:pt x="3120" y="4093"/>
                  </a:lnTo>
                  <a:cubicBezTo>
                    <a:pt x="3549" y="3974"/>
                    <a:pt x="3834" y="3807"/>
                    <a:pt x="3965" y="3700"/>
                  </a:cubicBezTo>
                  <a:cubicBezTo>
                    <a:pt x="4096" y="3617"/>
                    <a:pt x="4144" y="3450"/>
                    <a:pt x="4084" y="3295"/>
                  </a:cubicBezTo>
                  <a:cubicBezTo>
                    <a:pt x="3953" y="2986"/>
                    <a:pt x="3799" y="2391"/>
                    <a:pt x="3799" y="1748"/>
                  </a:cubicBezTo>
                  <a:cubicBezTo>
                    <a:pt x="3799" y="855"/>
                    <a:pt x="3096" y="81"/>
                    <a:pt x="2239" y="9"/>
                  </a:cubicBezTo>
                  <a:cubicBezTo>
                    <a:pt x="2185" y="3"/>
                    <a:pt x="2129" y="0"/>
                    <a:pt x="20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51" name="Google Shape;1851;p14"/>
            <p:cNvSpPr/>
            <p:nvPr/>
          </p:nvSpPr>
          <p:spPr>
            <a:xfrm>
              <a:off x="3257433" y="2292373"/>
              <a:ext cx="10249" cy="32626"/>
            </a:xfrm>
            <a:custGeom>
              <a:rect b="b" l="l" r="r" t="t"/>
              <a:pathLst>
                <a:path extrusionOk="0" h="1025" w="322">
                  <a:moveTo>
                    <a:pt x="167" y="0"/>
                  </a:moveTo>
                  <a:cubicBezTo>
                    <a:pt x="72" y="0"/>
                    <a:pt x="0" y="72"/>
                    <a:pt x="0" y="167"/>
                  </a:cubicBezTo>
                  <a:lnTo>
                    <a:pt x="0" y="857"/>
                  </a:lnTo>
                  <a:cubicBezTo>
                    <a:pt x="0" y="953"/>
                    <a:pt x="72" y="1024"/>
                    <a:pt x="167" y="1024"/>
                  </a:cubicBezTo>
                  <a:cubicBezTo>
                    <a:pt x="250" y="1024"/>
                    <a:pt x="322" y="953"/>
                    <a:pt x="322" y="857"/>
                  </a:cubicBezTo>
                  <a:lnTo>
                    <a:pt x="322" y="167"/>
                  </a:lnTo>
                  <a:cubicBezTo>
                    <a:pt x="322" y="72"/>
                    <a:pt x="250"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52" name="Google Shape;1852;p14"/>
            <p:cNvSpPr/>
            <p:nvPr/>
          </p:nvSpPr>
          <p:spPr>
            <a:xfrm>
              <a:off x="3335098" y="2292373"/>
              <a:ext cx="10281" cy="32626"/>
            </a:xfrm>
            <a:custGeom>
              <a:rect b="b" l="l" r="r" t="t"/>
              <a:pathLst>
                <a:path extrusionOk="0" h="1025" w="323">
                  <a:moveTo>
                    <a:pt x="168" y="0"/>
                  </a:moveTo>
                  <a:cubicBezTo>
                    <a:pt x="72" y="0"/>
                    <a:pt x="1" y="72"/>
                    <a:pt x="1" y="167"/>
                  </a:cubicBezTo>
                  <a:lnTo>
                    <a:pt x="1" y="857"/>
                  </a:lnTo>
                  <a:cubicBezTo>
                    <a:pt x="1" y="953"/>
                    <a:pt x="72" y="1024"/>
                    <a:pt x="168" y="1024"/>
                  </a:cubicBezTo>
                  <a:cubicBezTo>
                    <a:pt x="251" y="1024"/>
                    <a:pt x="322" y="953"/>
                    <a:pt x="322" y="857"/>
                  </a:cubicBezTo>
                  <a:lnTo>
                    <a:pt x="322" y="167"/>
                  </a:lnTo>
                  <a:cubicBezTo>
                    <a:pt x="322" y="72"/>
                    <a:pt x="251"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53" name="Google Shape;1853;p14"/>
            <p:cNvSpPr/>
            <p:nvPr/>
          </p:nvSpPr>
          <p:spPr>
            <a:xfrm>
              <a:off x="3490110" y="2163685"/>
              <a:ext cx="55734" cy="18430"/>
            </a:xfrm>
            <a:custGeom>
              <a:rect b="b" l="l" r="r" t="t"/>
              <a:pathLst>
                <a:path extrusionOk="0" h="579" w="1751">
                  <a:moveTo>
                    <a:pt x="649" y="0"/>
                  </a:moveTo>
                  <a:cubicBezTo>
                    <a:pt x="492" y="0"/>
                    <a:pt x="319" y="16"/>
                    <a:pt x="132" y="55"/>
                  </a:cubicBezTo>
                  <a:cubicBezTo>
                    <a:pt x="60" y="66"/>
                    <a:pt x="1" y="138"/>
                    <a:pt x="1" y="221"/>
                  </a:cubicBezTo>
                  <a:lnTo>
                    <a:pt x="1" y="400"/>
                  </a:lnTo>
                  <a:cubicBezTo>
                    <a:pt x="1" y="483"/>
                    <a:pt x="72" y="555"/>
                    <a:pt x="155" y="555"/>
                  </a:cubicBezTo>
                  <a:cubicBezTo>
                    <a:pt x="251" y="555"/>
                    <a:pt x="322" y="483"/>
                    <a:pt x="322" y="400"/>
                  </a:cubicBezTo>
                  <a:lnTo>
                    <a:pt x="322" y="364"/>
                  </a:lnTo>
                  <a:cubicBezTo>
                    <a:pt x="434" y="349"/>
                    <a:pt x="539" y="342"/>
                    <a:pt x="636" y="342"/>
                  </a:cubicBezTo>
                  <a:cubicBezTo>
                    <a:pt x="841" y="342"/>
                    <a:pt x="1011" y="371"/>
                    <a:pt x="1132" y="412"/>
                  </a:cubicBezTo>
                  <a:cubicBezTo>
                    <a:pt x="1334" y="471"/>
                    <a:pt x="1453" y="543"/>
                    <a:pt x="1465" y="543"/>
                  </a:cubicBezTo>
                  <a:cubicBezTo>
                    <a:pt x="1501" y="555"/>
                    <a:pt x="1525" y="578"/>
                    <a:pt x="1560" y="578"/>
                  </a:cubicBezTo>
                  <a:cubicBezTo>
                    <a:pt x="1620" y="578"/>
                    <a:pt x="1667" y="543"/>
                    <a:pt x="1691" y="495"/>
                  </a:cubicBezTo>
                  <a:cubicBezTo>
                    <a:pt x="1751" y="400"/>
                    <a:pt x="1727" y="293"/>
                    <a:pt x="1644" y="245"/>
                  </a:cubicBezTo>
                  <a:cubicBezTo>
                    <a:pt x="1625" y="236"/>
                    <a:pt x="1259"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54" name="Google Shape;1854;p14"/>
            <p:cNvSpPr/>
            <p:nvPr/>
          </p:nvSpPr>
          <p:spPr>
            <a:xfrm>
              <a:off x="3445771" y="2131664"/>
              <a:ext cx="144031" cy="192953"/>
            </a:xfrm>
            <a:custGeom>
              <a:rect b="b" l="l" r="r" t="t"/>
              <a:pathLst>
                <a:path extrusionOk="0" h="6062" w="4525">
                  <a:moveTo>
                    <a:pt x="3489" y="310"/>
                  </a:moveTo>
                  <a:lnTo>
                    <a:pt x="3489" y="1120"/>
                  </a:lnTo>
                  <a:cubicBezTo>
                    <a:pt x="3489" y="1251"/>
                    <a:pt x="3453" y="1382"/>
                    <a:pt x="3394" y="1525"/>
                  </a:cubicBezTo>
                  <a:lnTo>
                    <a:pt x="3334" y="1656"/>
                  </a:lnTo>
                  <a:cubicBezTo>
                    <a:pt x="3322" y="1680"/>
                    <a:pt x="3322" y="1703"/>
                    <a:pt x="3322" y="1727"/>
                  </a:cubicBezTo>
                  <a:lnTo>
                    <a:pt x="3322" y="2073"/>
                  </a:lnTo>
                  <a:cubicBezTo>
                    <a:pt x="3322" y="2370"/>
                    <a:pt x="3203" y="2632"/>
                    <a:pt x="3001" y="2835"/>
                  </a:cubicBezTo>
                  <a:cubicBezTo>
                    <a:pt x="2796" y="3016"/>
                    <a:pt x="2549" y="3133"/>
                    <a:pt x="2268" y="3133"/>
                  </a:cubicBezTo>
                  <a:cubicBezTo>
                    <a:pt x="2254" y="3133"/>
                    <a:pt x="2241" y="3133"/>
                    <a:pt x="2227" y="3132"/>
                  </a:cubicBezTo>
                  <a:cubicBezTo>
                    <a:pt x="1655" y="3108"/>
                    <a:pt x="1191" y="2608"/>
                    <a:pt x="1191" y="2025"/>
                  </a:cubicBezTo>
                  <a:lnTo>
                    <a:pt x="1191" y="1727"/>
                  </a:lnTo>
                  <a:cubicBezTo>
                    <a:pt x="1191" y="1703"/>
                    <a:pt x="1191" y="1680"/>
                    <a:pt x="1179" y="1656"/>
                  </a:cubicBezTo>
                  <a:lnTo>
                    <a:pt x="1120" y="1525"/>
                  </a:lnTo>
                  <a:cubicBezTo>
                    <a:pt x="1060" y="1406"/>
                    <a:pt x="1036" y="1263"/>
                    <a:pt x="1036" y="1120"/>
                  </a:cubicBezTo>
                  <a:cubicBezTo>
                    <a:pt x="1036" y="668"/>
                    <a:pt x="1394" y="310"/>
                    <a:pt x="1834" y="310"/>
                  </a:cubicBezTo>
                  <a:close/>
                  <a:moveTo>
                    <a:pt x="1727" y="3335"/>
                  </a:moveTo>
                  <a:cubicBezTo>
                    <a:pt x="1882" y="3406"/>
                    <a:pt x="2048" y="3442"/>
                    <a:pt x="2215" y="3454"/>
                  </a:cubicBezTo>
                  <a:lnTo>
                    <a:pt x="2263" y="3454"/>
                  </a:lnTo>
                  <a:cubicBezTo>
                    <a:pt x="2453" y="3454"/>
                    <a:pt x="2632" y="3430"/>
                    <a:pt x="2798" y="3347"/>
                  </a:cubicBezTo>
                  <a:lnTo>
                    <a:pt x="2798" y="3573"/>
                  </a:lnTo>
                  <a:cubicBezTo>
                    <a:pt x="2798" y="3620"/>
                    <a:pt x="2810" y="3680"/>
                    <a:pt x="2810" y="3728"/>
                  </a:cubicBezTo>
                  <a:lnTo>
                    <a:pt x="2263" y="4144"/>
                  </a:lnTo>
                  <a:lnTo>
                    <a:pt x="1715" y="3728"/>
                  </a:lnTo>
                  <a:cubicBezTo>
                    <a:pt x="1727" y="3680"/>
                    <a:pt x="1727" y="3632"/>
                    <a:pt x="1727" y="3573"/>
                  </a:cubicBezTo>
                  <a:lnTo>
                    <a:pt x="1727" y="3335"/>
                  </a:lnTo>
                  <a:close/>
                  <a:moveTo>
                    <a:pt x="1834" y="1"/>
                  </a:moveTo>
                  <a:cubicBezTo>
                    <a:pt x="1203" y="1"/>
                    <a:pt x="703" y="501"/>
                    <a:pt x="703" y="1132"/>
                  </a:cubicBezTo>
                  <a:cubicBezTo>
                    <a:pt x="703" y="1322"/>
                    <a:pt x="751" y="1501"/>
                    <a:pt x="834" y="1668"/>
                  </a:cubicBezTo>
                  <a:lnTo>
                    <a:pt x="882" y="1751"/>
                  </a:lnTo>
                  <a:lnTo>
                    <a:pt x="882" y="2013"/>
                  </a:lnTo>
                  <a:cubicBezTo>
                    <a:pt x="882" y="2454"/>
                    <a:pt x="1084" y="2858"/>
                    <a:pt x="1405" y="3120"/>
                  </a:cubicBezTo>
                  <a:lnTo>
                    <a:pt x="1405" y="3561"/>
                  </a:lnTo>
                  <a:cubicBezTo>
                    <a:pt x="1405" y="3632"/>
                    <a:pt x="1358" y="3704"/>
                    <a:pt x="1286" y="3739"/>
                  </a:cubicBezTo>
                  <a:lnTo>
                    <a:pt x="453" y="4049"/>
                  </a:lnTo>
                  <a:cubicBezTo>
                    <a:pt x="179" y="4156"/>
                    <a:pt x="1" y="4406"/>
                    <a:pt x="1" y="4692"/>
                  </a:cubicBezTo>
                  <a:lnTo>
                    <a:pt x="1" y="5894"/>
                  </a:lnTo>
                  <a:cubicBezTo>
                    <a:pt x="1" y="5990"/>
                    <a:pt x="72" y="6061"/>
                    <a:pt x="167" y="6061"/>
                  </a:cubicBezTo>
                  <a:cubicBezTo>
                    <a:pt x="251" y="6061"/>
                    <a:pt x="334" y="5990"/>
                    <a:pt x="334" y="5894"/>
                  </a:cubicBezTo>
                  <a:lnTo>
                    <a:pt x="334" y="4692"/>
                  </a:lnTo>
                  <a:cubicBezTo>
                    <a:pt x="334" y="4537"/>
                    <a:pt x="417" y="4406"/>
                    <a:pt x="572" y="4347"/>
                  </a:cubicBezTo>
                  <a:lnTo>
                    <a:pt x="1405" y="4037"/>
                  </a:lnTo>
                  <a:cubicBezTo>
                    <a:pt x="1441" y="4013"/>
                    <a:pt x="1489" y="3989"/>
                    <a:pt x="1525" y="3954"/>
                  </a:cubicBezTo>
                  <a:lnTo>
                    <a:pt x="2096" y="4394"/>
                  </a:lnTo>
                  <a:lnTo>
                    <a:pt x="2096" y="5883"/>
                  </a:lnTo>
                  <a:cubicBezTo>
                    <a:pt x="2096" y="5966"/>
                    <a:pt x="2179" y="6037"/>
                    <a:pt x="2263" y="6037"/>
                  </a:cubicBezTo>
                  <a:cubicBezTo>
                    <a:pt x="2358" y="6037"/>
                    <a:pt x="2429" y="5966"/>
                    <a:pt x="2429" y="5883"/>
                  </a:cubicBezTo>
                  <a:lnTo>
                    <a:pt x="2429" y="4394"/>
                  </a:lnTo>
                  <a:lnTo>
                    <a:pt x="3013" y="3954"/>
                  </a:lnTo>
                  <a:cubicBezTo>
                    <a:pt x="3049" y="3989"/>
                    <a:pt x="3084" y="4001"/>
                    <a:pt x="3132" y="4037"/>
                  </a:cubicBezTo>
                  <a:lnTo>
                    <a:pt x="3965" y="4347"/>
                  </a:lnTo>
                  <a:cubicBezTo>
                    <a:pt x="4096" y="4406"/>
                    <a:pt x="4203" y="4537"/>
                    <a:pt x="4203" y="4692"/>
                  </a:cubicBezTo>
                  <a:lnTo>
                    <a:pt x="4203" y="5894"/>
                  </a:lnTo>
                  <a:cubicBezTo>
                    <a:pt x="4203" y="5990"/>
                    <a:pt x="4275" y="6061"/>
                    <a:pt x="4358" y="6061"/>
                  </a:cubicBezTo>
                  <a:cubicBezTo>
                    <a:pt x="4453" y="6061"/>
                    <a:pt x="4525" y="5990"/>
                    <a:pt x="4525" y="5894"/>
                  </a:cubicBezTo>
                  <a:lnTo>
                    <a:pt x="4525" y="4692"/>
                  </a:lnTo>
                  <a:cubicBezTo>
                    <a:pt x="4513" y="4418"/>
                    <a:pt x="4334" y="4168"/>
                    <a:pt x="4072" y="4061"/>
                  </a:cubicBezTo>
                  <a:lnTo>
                    <a:pt x="3239" y="3751"/>
                  </a:lnTo>
                  <a:cubicBezTo>
                    <a:pt x="3156" y="3728"/>
                    <a:pt x="3120" y="3644"/>
                    <a:pt x="3120" y="3573"/>
                  </a:cubicBezTo>
                  <a:lnTo>
                    <a:pt x="3120" y="3156"/>
                  </a:lnTo>
                  <a:cubicBezTo>
                    <a:pt x="3144" y="3132"/>
                    <a:pt x="3191" y="3096"/>
                    <a:pt x="3215" y="3061"/>
                  </a:cubicBezTo>
                  <a:cubicBezTo>
                    <a:pt x="3489" y="2799"/>
                    <a:pt x="3632" y="2454"/>
                    <a:pt x="3632" y="2073"/>
                  </a:cubicBezTo>
                  <a:lnTo>
                    <a:pt x="3632" y="1751"/>
                  </a:lnTo>
                  <a:lnTo>
                    <a:pt x="3680" y="1668"/>
                  </a:lnTo>
                  <a:cubicBezTo>
                    <a:pt x="3775" y="1501"/>
                    <a:pt x="3811" y="1311"/>
                    <a:pt x="3811" y="1132"/>
                  </a:cubicBezTo>
                  <a:lnTo>
                    <a:pt x="3811" y="168"/>
                  </a:lnTo>
                  <a:cubicBezTo>
                    <a:pt x="3811" y="72"/>
                    <a:pt x="3739" y="1"/>
                    <a:pt x="36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55" name="Google Shape;1855;p14"/>
            <p:cNvSpPr/>
            <p:nvPr/>
          </p:nvSpPr>
          <p:spPr>
            <a:xfrm>
              <a:off x="3473813" y="2287058"/>
              <a:ext cx="10631" cy="38291"/>
            </a:xfrm>
            <a:custGeom>
              <a:rect b="b" l="l" r="r" t="t"/>
              <a:pathLst>
                <a:path extrusionOk="0" h="1203" w="334">
                  <a:moveTo>
                    <a:pt x="167" y="0"/>
                  </a:moveTo>
                  <a:cubicBezTo>
                    <a:pt x="72" y="0"/>
                    <a:pt x="1" y="72"/>
                    <a:pt x="1" y="167"/>
                  </a:cubicBezTo>
                  <a:lnTo>
                    <a:pt x="1" y="1048"/>
                  </a:lnTo>
                  <a:cubicBezTo>
                    <a:pt x="1" y="1131"/>
                    <a:pt x="72" y="1203"/>
                    <a:pt x="167" y="1203"/>
                  </a:cubicBezTo>
                  <a:cubicBezTo>
                    <a:pt x="251" y="1203"/>
                    <a:pt x="334" y="1131"/>
                    <a:pt x="334" y="1048"/>
                  </a:cubicBezTo>
                  <a:lnTo>
                    <a:pt x="334" y="155"/>
                  </a:lnTo>
                  <a:cubicBezTo>
                    <a:pt x="334" y="60"/>
                    <a:pt x="251"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56" name="Google Shape;1856;p14"/>
            <p:cNvSpPr/>
            <p:nvPr/>
          </p:nvSpPr>
          <p:spPr>
            <a:xfrm>
              <a:off x="3551128" y="2287058"/>
              <a:ext cx="10249" cy="38291"/>
            </a:xfrm>
            <a:custGeom>
              <a:rect b="b" l="l" r="r" t="t"/>
              <a:pathLst>
                <a:path extrusionOk="0" h="1203" w="322">
                  <a:moveTo>
                    <a:pt x="167" y="0"/>
                  </a:moveTo>
                  <a:cubicBezTo>
                    <a:pt x="72" y="0"/>
                    <a:pt x="0" y="72"/>
                    <a:pt x="0" y="167"/>
                  </a:cubicBezTo>
                  <a:lnTo>
                    <a:pt x="0" y="1048"/>
                  </a:lnTo>
                  <a:cubicBezTo>
                    <a:pt x="0" y="1131"/>
                    <a:pt x="72" y="1203"/>
                    <a:pt x="167" y="1203"/>
                  </a:cubicBezTo>
                  <a:cubicBezTo>
                    <a:pt x="250" y="1203"/>
                    <a:pt x="322" y="1131"/>
                    <a:pt x="322" y="1048"/>
                  </a:cubicBezTo>
                  <a:lnTo>
                    <a:pt x="322" y="155"/>
                  </a:lnTo>
                  <a:cubicBezTo>
                    <a:pt x="322" y="60"/>
                    <a:pt x="262"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57" name="Google Shape;1857;p14"/>
            <p:cNvSpPr/>
            <p:nvPr/>
          </p:nvSpPr>
          <p:spPr>
            <a:xfrm>
              <a:off x="3290377" y="1970604"/>
              <a:ext cx="221378" cy="185346"/>
            </a:xfrm>
            <a:custGeom>
              <a:rect b="b" l="l" r="r" t="t"/>
              <a:pathLst>
                <a:path extrusionOk="0" h="5823" w="6955">
                  <a:moveTo>
                    <a:pt x="2406" y="4168"/>
                  </a:moveTo>
                  <a:lnTo>
                    <a:pt x="2311" y="4537"/>
                  </a:lnTo>
                  <a:lnTo>
                    <a:pt x="2085" y="4537"/>
                  </a:lnTo>
                  <a:cubicBezTo>
                    <a:pt x="1894" y="4537"/>
                    <a:pt x="1727" y="4382"/>
                    <a:pt x="1727" y="4180"/>
                  </a:cubicBezTo>
                  <a:lnTo>
                    <a:pt x="1727" y="4168"/>
                  </a:lnTo>
                  <a:close/>
                  <a:moveTo>
                    <a:pt x="5573" y="358"/>
                  </a:moveTo>
                  <a:cubicBezTo>
                    <a:pt x="5764" y="358"/>
                    <a:pt x="5930" y="525"/>
                    <a:pt x="5930" y="715"/>
                  </a:cubicBezTo>
                  <a:lnTo>
                    <a:pt x="5930" y="3501"/>
                  </a:lnTo>
                  <a:cubicBezTo>
                    <a:pt x="5930" y="3692"/>
                    <a:pt x="5764" y="3858"/>
                    <a:pt x="5573" y="3858"/>
                  </a:cubicBezTo>
                  <a:lnTo>
                    <a:pt x="4168" y="3858"/>
                  </a:lnTo>
                  <a:cubicBezTo>
                    <a:pt x="4144" y="3858"/>
                    <a:pt x="4097" y="3870"/>
                    <a:pt x="4085" y="3882"/>
                  </a:cubicBezTo>
                  <a:lnTo>
                    <a:pt x="2537" y="5001"/>
                  </a:lnTo>
                  <a:lnTo>
                    <a:pt x="2537" y="5001"/>
                  </a:lnTo>
                  <a:lnTo>
                    <a:pt x="2775" y="4049"/>
                  </a:lnTo>
                  <a:cubicBezTo>
                    <a:pt x="2787" y="4001"/>
                    <a:pt x="2775" y="3942"/>
                    <a:pt x="2739" y="3918"/>
                  </a:cubicBezTo>
                  <a:cubicBezTo>
                    <a:pt x="2716" y="3870"/>
                    <a:pt x="2668" y="3858"/>
                    <a:pt x="2608" y="3858"/>
                  </a:cubicBezTo>
                  <a:lnTo>
                    <a:pt x="692" y="3858"/>
                  </a:lnTo>
                  <a:cubicBezTo>
                    <a:pt x="501" y="3858"/>
                    <a:pt x="334" y="3692"/>
                    <a:pt x="334" y="3501"/>
                  </a:cubicBezTo>
                  <a:lnTo>
                    <a:pt x="334" y="715"/>
                  </a:lnTo>
                  <a:cubicBezTo>
                    <a:pt x="334" y="525"/>
                    <a:pt x="501" y="358"/>
                    <a:pt x="692" y="358"/>
                  </a:cubicBezTo>
                  <a:close/>
                  <a:moveTo>
                    <a:pt x="6287" y="1025"/>
                  </a:moveTo>
                  <a:cubicBezTo>
                    <a:pt x="6478" y="1025"/>
                    <a:pt x="6645" y="1191"/>
                    <a:pt x="6645" y="1382"/>
                  </a:cubicBezTo>
                  <a:lnTo>
                    <a:pt x="6645" y="4180"/>
                  </a:lnTo>
                  <a:lnTo>
                    <a:pt x="6633" y="4180"/>
                  </a:lnTo>
                  <a:cubicBezTo>
                    <a:pt x="6633" y="4382"/>
                    <a:pt x="6466" y="4537"/>
                    <a:pt x="6276" y="4537"/>
                  </a:cubicBezTo>
                  <a:lnTo>
                    <a:pt x="4871" y="4537"/>
                  </a:lnTo>
                  <a:cubicBezTo>
                    <a:pt x="4823" y="4537"/>
                    <a:pt x="4787" y="4561"/>
                    <a:pt x="4752" y="4597"/>
                  </a:cubicBezTo>
                  <a:cubicBezTo>
                    <a:pt x="4728" y="4632"/>
                    <a:pt x="4704" y="4692"/>
                    <a:pt x="4728" y="4727"/>
                  </a:cubicBezTo>
                  <a:lnTo>
                    <a:pt x="4847" y="5406"/>
                  </a:lnTo>
                  <a:lnTo>
                    <a:pt x="4847" y="5406"/>
                  </a:lnTo>
                  <a:lnTo>
                    <a:pt x="3656" y="4597"/>
                  </a:lnTo>
                  <a:lnTo>
                    <a:pt x="4251" y="4168"/>
                  </a:lnTo>
                  <a:lnTo>
                    <a:pt x="5585" y="4168"/>
                  </a:lnTo>
                  <a:cubicBezTo>
                    <a:pt x="5954" y="4168"/>
                    <a:pt x="6276" y="3858"/>
                    <a:pt x="6276" y="3489"/>
                  </a:cubicBezTo>
                  <a:lnTo>
                    <a:pt x="6276" y="1025"/>
                  </a:lnTo>
                  <a:close/>
                  <a:moveTo>
                    <a:pt x="692" y="1"/>
                  </a:moveTo>
                  <a:cubicBezTo>
                    <a:pt x="322" y="1"/>
                    <a:pt x="1" y="310"/>
                    <a:pt x="1" y="691"/>
                  </a:cubicBezTo>
                  <a:lnTo>
                    <a:pt x="1" y="3465"/>
                  </a:lnTo>
                  <a:cubicBezTo>
                    <a:pt x="1" y="3846"/>
                    <a:pt x="322" y="4156"/>
                    <a:pt x="692" y="4156"/>
                  </a:cubicBezTo>
                  <a:lnTo>
                    <a:pt x="1406" y="4156"/>
                  </a:lnTo>
                  <a:lnTo>
                    <a:pt x="1406" y="4168"/>
                  </a:lnTo>
                  <a:cubicBezTo>
                    <a:pt x="1406" y="4537"/>
                    <a:pt x="1715" y="4858"/>
                    <a:pt x="2085" y="4858"/>
                  </a:cubicBezTo>
                  <a:lnTo>
                    <a:pt x="2227" y="4858"/>
                  </a:lnTo>
                  <a:lnTo>
                    <a:pt x="2168" y="5120"/>
                  </a:lnTo>
                  <a:cubicBezTo>
                    <a:pt x="2132" y="5228"/>
                    <a:pt x="2180" y="5335"/>
                    <a:pt x="2263" y="5394"/>
                  </a:cubicBezTo>
                  <a:cubicBezTo>
                    <a:pt x="2311" y="5418"/>
                    <a:pt x="2358" y="5430"/>
                    <a:pt x="2406" y="5430"/>
                  </a:cubicBezTo>
                  <a:cubicBezTo>
                    <a:pt x="2442" y="5430"/>
                    <a:pt x="2501" y="5418"/>
                    <a:pt x="2549" y="5394"/>
                  </a:cubicBezTo>
                  <a:lnTo>
                    <a:pt x="3263" y="4870"/>
                  </a:lnTo>
                  <a:lnTo>
                    <a:pt x="3430" y="4870"/>
                  </a:lnTo>
                  <a:lnTo>
                    <a:pt x="4787" y="5775"/>
                  </a:lnTo>
                  <a:cubicBezTo>
                    <a:pt x="4823" y="5811"/>
                    <a:pt x="4871" y="5823"/>
                    <a:pt x="4918" y="5823"/>
                  </a:cubicBezTo>
                  <a:cubicBezTo>
                    <a:pt x="4954" y="5823"/>
                    <a:pt x="5002" y="5811"/>
                    <a:pt x="5049" y="5775"/>
                  </a:cubicBezTo>
                  <a:cubicBezTo>
                    <a:pt x="5144" y="5716"/>
                    <a:pt x="5180" y="5632"/>
                    <a:pt x="5156" y="5525"/>
                  </a:cubicBezTo>
                  <a:lnTo>
                    <a:pt x="5049" y="4870"/>
                  </a:lnTo>
                  <a:lnTo>
                    <a:pt x="6252" y="4870"/>
                  </a:lnTo>
                  <a:cubicBezTo>
                    <a:pt x="6633" y="4870"/>
                    <a:pt x="6942" y="4561"/>
                    <a:pt x="6942" y="4180"/>
                  </a:cubicBezTo>
                  <a:lnTo>
                    <a:pt x="6942" y="1406"/>
                  </a:lnTo>
                  <a:cubicBezTo>
                    <a:pt x="6954" y="1013"/>
                    <a:pt x="6645" y="703"/>
                    <a:pt x="6276" y="703"/>
                  </a:cubicBezTo>
                  <a:cubicBezTo>
                    <a:pt x="6252" y="310"/>
                    <a:pt x="5954" y="1"/>
                    <a:pt x="55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58" name="Google Shape;1858;p14"/>
            <p:cNvSpPr/>
            <p:nvPr/>
          </p:nvSpPr>
          <p:spPr>
            <a:xfrm>
              <a:off x="3329432" y="2004344"/>
              <a:ext cx="26928" cy="10249"/>
            </a:xfrm>
            <a:custGeom>
              <a:rect b="b" l="l" r="r" t="t"/>
              <a:pathLst>
                <a:path extrusionOk="0" h="322" w="846">
                  <a:moveTo>
                    <a:pt x="167" y="0"/>
                  </a:moveTo>
                  <a:cubicBezTo>
                    <a:pt x="72" y="0"/>
                    <a:pt x="0" y="72"/>
                    <a:pt x="0" y="167"/>
                  </a:cubicBezTo>
                  <a:cubicBezTo>
                    <a:pt x="0" y="250"/>
                    <a:pt x="72" y="322"/>
                    <a:pt x="167" y="322"/>
                  </a:cubicBezTo>
                  <a:lnTo>
                    <a:pt x="679" y="322"/>
                  </a:lnTo>
                  <a:cubicBezTo>
                    <a:pt x="774" y="322"/>
                    <a:pt x="846" y="250"/>
                    <a:pt x="846" y="167"/>
                  </a:cubicBezTo>
                  <a:cubicBezTo>
                    <a:pt x="846" y="72"/>
                    <a:pt x="774" y="0"/>
                    <a:pt x="6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59" name="Google Shape;1859;p14"/>
            <p:cNvSpPr/>
            <p:nvPr/>
          </p:nvSpPr>
          <p:spPr>
            <a:xfrm>
              <a:off x="3368074" y="2004344"/>
              <a:ext cx="82663" cy="10249"/>
            </a:xfrm>
            <a:custGeom>
              <a:rect b="b" l="l" r="r" t="t"/>
              <a:pathLst>
                <a:path extrusionOk="0" h="322" w="2597">
                  <a:moveTo>
                    <a:pt x="167" y="0"/>
                  </a:moveTo>
                  <a:cubicBezTo>
                    <a:pt x="84" y="0"/>
                    <a:pt x="1" y="72"/>
                    <a:pt x="1" y="167"/>
                  </a:cubicBezTo>
                  <a:cubicBezTo>
                    <a:pt x="1" y="250"/>
                    <a:pt x="84" y="322"/>
                    <a:pt x="167" y="322"/>
                  </a:cubicBezTo>
                  <a:lnTo>
                    <a:pt x="2430" y="322"/>
                  </a:lnTo>
                  <a:cubicBezTo>
                    <a:pt x="2525" y="322"/>
                    <a:pt x="2596" y="250"/>
                    <a:pt x="2596" y="167"/>
                  </a:cubicBezTo>
                  <a:cubicBezTo>
                    <a:pt x="2596" y="72"/>
                    <a:pt x="2525" y="0"/>
                    <a:pt x="24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60" name="Google Shape;1860;p14"/>
            <p:cNvSpPr/>
            <p:nvPr/>
          </p:nvSpPr>
          <p:spPr>
            <a:xfrm>
              <a:off x="3329432" y="2031622"/>
              <a:ext cx="121304" cy="10631"/>
            </a:xfrm>
            <a:custGeom>
              <a:rect b="b" l="l" r="r" t="t"/>
              <a:pathLst>
                <a:path extrusionOk="0" h="334" w="3811">
                  <a:moveTo>
                    <a:pt x="167" y="1"/>
                  </a:moveTo>
                  <a:cubicBezTo>
                    <a:pt x="72" y="1"/>
                    <a:pt x="0" y="84"/>
                    <a:pt x="0" y="167"/>
                  </a:cubicBezTo>
                  <a:cubicBezTo>
                    <a:pt x="0" y="263"/>
                    <a:pt x="72" y="334"/>
                    <a:pt x="167" y="334"/>
                  </a:cubicBezTo>
                  <a:lnTo>
                    <a:pt x="3644" y="334"/>
                  </a:lnTo>
                  <a:cubicBezTo>
                    <a:pt x="3739" y="334"/>
                    <a:pt x="3810" y="263"/>
                    <a:pt x="3810" y="167"/>
                  </a:cubicBezTo>
                  <a:cubicBezTo>
                    <a:pt x="3810" y="84"/>
                    <a:pt x="3739" y="1"/>
                    <a:pt x="36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61" name="Google Shape;1861;p14"/>
            <p:cNvSpPr/>
            <p:nvPr/>
          </p:nvSpPr>
          <p:spPr>
            <a:xfrm>
              <a:off x="3329432" y="2059664"/>
              <a:ext cx="82249" cy="10663"/>
            </a:xfrm>
            <a:custGeom>
              <a:rect b="b" l="l" r="r" t="t"/>
              <a:pathLst>
                <a:path extrusionOk="0" h="335" w="2584">
                  <a:moveTo>
                    <a:pt x="155" y="1"/>
                  </a:moveTo>
                  <a:cubicBezTo>
                    <a:pt x="72" y="1"/>
                    <a:pt x="0" y="72"/>
                    <a:pt x="0" y="167"/>
                  </a:cubicBezTo>
                  <a:cubicBezTo>
                    <a:pt x="0" y="251"/>
                    <a:pt x="72" y="334"/>
                    <a:pt x="155" y="334"/>
                  </a:cubicBezTo>
                  <a:lnTo>
                    <a:pt x="2429" y="334"/>
                  </a:lnTo>
                  <a:cubicBezTo>
                    <a:pt x="2513" y="334"/>
                    <a:pt x="2584" y="251"/>
                    <a:pt x="2584" y="167"/>
                  </a:cubicBezTo>
                  <a:cubicBezTo>
                    <a:pt x="2584" y="72"/>
                    <a:pt x="2513" y="1"/>
                    <a:pt x="24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62" name="Google Shape;1862;p14"/>
            <p:cNvSpPr/>
            <p:nvPr/>
          </p:nvSpPr>
          <p:spPr>
            <a:xfrm>
              <a:off x="3423777" y="2059664"/>
              <a:ext cx="26960" cy="10663"/>
            </a:xfrm>
            <a:custGeom>
              <a:rect b="b" l="l" r="r" t="t"/>
              <a:pathLst>
                <a:path extrusionOk="0" h="335" w="847">
                  <a:moveTo>
                    <a:pt x="156" y="1"/>
                  </a:moveTo>
                  <a:cubicBezTo>
                    <a:pt x="72" y="1"/>
                    <a:pt x="1" y="72"/>
                    <a:pt x="1" y="167"/>
                  </a:cubicBezTo>
                  <a:cubicBezTo>
                    <a:pt x="1" y="251"/>
                    <a:pt x="72" y="334"/>
                    <a:pt x="156" y="334"/>
                  </a:cubicBezTo>
                  <a:lnTo>
                    <a:pt x="680" y="334"/>
                  </a:lnTo>
                  <a:cubicBezTo>
                    <a:pt x="775" y="334"/>
                    <a:pt x="846" y="251"/>
                    <a:pt x="846" y="167"/>
                  </a:cubicBezTo>
                  <a:cubicBezTo>
                    <a:pt x="846" y="72"/>
                    <a:pt x="775" y="1"/>
                    <a:pt x="6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863" name="Google Shape;1863;p14"/>
          <p:cNvGrpSpPr/>
          <p:nvPr/>
        </p:nvGrpSpPr>
        <p:grpSpPr>
          <a:xfrm>
            <a:off x="8665062" y="2855987"/>
            <a:ext cx="603831" cy="714137"/>
            <a:chOff x="8065100" y="2000174"/>
            <a:chExt cx="255086" cy="301684"/>
          </a:xfrm>
        </p:grpSpPr>
        <p:sp>
          <p:nvSpPr>
            <p:cNvPr id="1864" name="Google Shape;1864;p14"/>
            <p:cNvSpPr/>
            <p:nvPr/>
          </p:nvSpPr>
          <p:spPr>
            <a:xfrm>
              <a:off x="8085185" y="2151016"/>
              <a:ext cx="65220" cy="150842"/>
            </a:xfrm>
            <a:custGeom>
              <a:rect b="b" l="l" r="r" t="t"/>
              <a:pathLst>
                <a:path extrusionOk="0" h="4739" w="2049">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65" name="Google Shape;1865;p14"/>
            <p:cNvSpPr/>
            <p:nvPr/>
          </p:nvSpPr>
          <p:spPr>
            <a:xfrm>
              <a:off x="8161004" y="2151016"/>
              <a:ext cx="65188" cy="150842"/>
            </a:xfrm>
            <a:custGeom>
              <a:rect b="b" l="l" r="r" t="t"/>
              <a:pathLst>
                <a:path extrusionOk="0" h="4739" w="2048">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66" name="Google Shape;1866;p14"/>
            <p:cNvSpPr/>
            <p:nvPr/>
          </p:nvSpPr>
          <p:spPr>
            <a:xfrm>
              <a:off x="8236791" y="2151016"/>
              <a:ext cx="65220" cy="150842"/>
            </a:xfrm>
            <a:custGeom>
              <a:rect b="b" l="l" r="r" t="t"/>
              <a:pathLst>
                <a:path extrusionOk="0" h="4739" w="2049">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67" name="Google Shape;1867;p14"/>
            <p:cNvSpPr/>
            <p:nvPr/>
          </p:nvSpPr>
          <p:spPr>
            <a:xfrm>
              <a:off x="8065100" y="2000174"/>
              <a:ext cx="255086" cy="178916"/>
            </a:xfrm>
            <a:custGeom>
              <a:rect b="b" l="l" r="r" t="t"/>
              <a:pathLst>
                <a:path extrusionOk="0" h="5621" w="8014">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pic>
        <p:nvPicPr>
          <p:cNvPr descr="Chart: The World's Largest Retailers | Statista" id="1868" name="Google Shape;1868;p14"/>
          <p:cNvPicPr preferRelativeResize="0"/>
          <p:nvPr/>
        </p:nvPicPr>
        <p:blipFill rotWithShape="1">
          <a:blip r:embed="rId9">
            <a:alphaModFix/>
          </a:blip>
          <a:srcRect b="0" l="0" r="0" t="0"/>
          <a:stretch/>
        </p:blipFill>
        <p:spPr>
          <a:xfrm>
            <a:off x="10733965" y="2281152"/>
            <a:ext cx="6076800" cy="6748548"/>
          </a:xfrm>
          <a:prstGeom prst="rect">
            <a:avLst/>
          </a:prstGeom>
          <a:noFill/>
          <a:ln>
            <a:noFill/>
          </a:ln>
        </p:spPr>
      </p:pic>
      <p:sp>
        <p:nvSpPr>
          <p:cNvPr id="1869" name="Google Shape;1869;p14"/>
          <p:cNvSpPr txBox="1"/>
          <p:nvPr/>
        </p:nvSpPr>
        <p:spPr>
          <a:xfrm>
            <a:off x="2982036" y="8408889"/>
            <a:ext cx="9144000" cy="105022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US" sz="4800">
                <a:solidFill>
                  <a:schemeClr val="dk1"/>
                </a:solidFill>
                <a:latin typeface="Teko"/>
                <a:ea typeface="Teko"/>
                <a:cs typeface="Teko"/>
                <a:sym typeface="Teko"/>
              </a:rPr>
              <a:t>The threat is </a:t>
            </a:r>
            <a:r>
              <a:rPr b="1" lang="en-US" sz="4800">
                <a:solidFill>
                  <a:srgbClr val="FF0000"/>
                </a:solidFill>
                <a:latin typeface="Teko"/>
                <a:ea typeface="Teko"/>
                <a:cs typeface="Teko"/>
                <a:sym typeface="Teko"/>
              </a:rPr>
              <a:t>high</a:t>
            </a:r>
            <a:endParaRPr/>
          </a:p>
        </p:txBody>
      </p:sp>
      <p:sp>
        <p:nvSpPr>
          <p:cNvPr id="1870" name="Google Shape;1870;p14"/>
          <p:cNvSpPr/>
          <p:nvPr/>
        </p:nvSpPr>
        <p:spPr>
          <a:xfrm>
            <a:off x="1677618" y="8911216"/>
            <a:ext cx="1066800" cy="463397"/>
          </a:xfrm>
          <a:prstGeom prst="stripedRightArrow">
            <a:avLst>
              <a:gd fmla="val 50000" name="adj1"/>
              <a:gd fmla="val 50000" name="adj2"/>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871" name="Google Shape;1871;p14"/>
          <p:cNvCxnSpPr/>
          <p:nvPr/>
        </p:nvCxnSpPr>
        <p:spPr>
          <a:xfrm>
            <a:off x="457200" y="8593825"/>
            <a:ext cx="10200565" cy="0"/>
          </a:xfrm>
          <a:prstGeom prst="straightConnector1">
            <a:avLst/>
          </a:prstGeom>
          <a:noFill/>
          <a:ln cap="flat" cmpd="sng" w="9525">
            <a:solidFill>
              <a:schemeClr val="dk1"/>
            </a:solidFill>
            <a:prstDash val="solid"/>
            <a:round/>
            <a:headEnd len="sm" w="sm" type="none"/>
            <a:tailEnd len="sm" w="sm" type="none"/>
          </a:ln>
        </p:spPr>
      </p:cxnSp>
      <p:sp>
        <p:nvSpPr>
          <p:cNvPr id="1872" name="Google Shape;1872;p14"/>
          <p:cNvSpPr txBox="1"/>
          <p:nvPr/>
        </p:nvSpPr>
        <p:spPr>
          <a:xfrm>
            <a:off x="16794723" y="8913089"/>
            <a:ext cx="21336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43"/>
                                        </p:tgtEl>
                                        <p:attrNameLst>
                                          <p:attrName>style.visibility</p:attrName>
                                        </p:attrNameLst>
                                      </p:cBhvr>
                                      <p:to>
                                        <p:strVal val="visible"/>
                                      </p:to>
                                    </p:set>
                                    <p:anim calcmode="lin" valueType="num">
                                      <p:cBhvr additive="base">
                                        <p:cTn dur="500"/>
                                        <p:tgtEl>
                                          <p:spTgt spid="184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44"/>
                                        </p:tgtEl>
                                        <p:attrNameLst>
                                          <p:attrName>style.visibility</p:attrName>
                                        </p:attrNameLst>
                                      </p:cBhvr>
                                      <p:to>
                                        <p:strVal val="visible"/>
                                      </p:to>
                                    </p:set>
                                    <p:anim calcmode="lin" valueType="num">
                                      <p:cBhvr additive="base">
                                        <p:cTn dur="500"/>
                                        <p:tgtEl>
                                          <p:spTgt spid="18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45"/>
                                        </p:tgtEl>
                                        <p:attrNameLst>
                                          <p:attrName>style.visibility</p:attrName>
                                        </p:attrNameLst>
                                      </p:cBhvr>
                                      <p:to>
                                        <p:strVal val="visible"/>
                                      </p:to>
                                    </p:set>
                                    <p:anim calcmode="lin" valueType="num">
                                      <p:cBhvr additive="base">
                                        <p:cTn dur="500"/>
                                        <p:tgtEl>
                                          <p:spTgt spid="18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46"/>
                                        </p:tgtEl>
                                        <p:attrNameLst>
                                          <p:attrName>style.visibility</p:attrName>
                                        </p:attrNameLst>
                                      </p:cBhvr>
                                      <p:to>
                                        <p:strVal val="visible"/>
                                      </p:to>
                                    </p:set>
                                    <p:anim calcmode="lin" valueType="num">
                                      <p:cBhvr additive="base">
                                        <p:cTn dur="500"/>
                                        <p:tgtEl>
                                          <p:spTgt spid="184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47"/>
                                        </p:tgtEl>
                                        <p:attrNameLst>
                                          <p:attrName>style.visibility</p:attrName>
                                        </p:attrNameLst>
                                      </p:cBhvr>
                                      <p:to>
                                        <p:strVal val="visible"/>
                                      </p:to>
                                    </p:set>
                                    <p:anim calcmode="lin" valueType="num">
                                      <p:cBhvr additive="base">
                                        <p:cTn dur="500"/>
                                        <p:tgtEl>
                                          <p:spTgt spid="18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48"/>
                                        </p:tgtEl>
                                        <p:attrNameLst>
                                          <p:attrName>style.visibility</p:attrName>
                                        </p:attrNameLst>
                                      </p:cBhvr>
                                      <p:to>
                                        <p:strVal val="visible"/>
                                      </p:to>
                                    </p:set>
                                    <p:anim calcmode="lin" valueType="num">
                                      <p:cBhvr additive="base">
                                        <p:cTn dur="500"/>
                                        <p:tgtEl>
                                          <p:spTgt spid="18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8">
                                            <p:txEl>
                                              <p:pRg end="0" st="0"/>
                                            </p:txEl>
                                          </p:spTgt>
                                        </p:tgtEl>
                                        <p:attrNameLst>
                                          <p:attrName>style.visibility</p:attrName>
                                        </p:attrNameLst>
                                      </p:cBhvr>
                                      <p:to>
                                        <p:strVal val="visible"/>
                                      </p:to>
                                    </p:set>
                                    <p:animEffect filter="fade" transition="in">
                                      <p:cBhvr>
                                        <p:cTn dur="1000"/>
                                        <p:tgtEl>
                                          <p:spTgt spid="18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9"/>
                                        </p:tgtEl>
                                        <p:attrNameLst>
                                          <p:attrName>style.visibility</p:attrName>
                                        </p:attrNameLst>
                                      </p:cBhvr>
                                      <p:to>
                                        <p:strVal val="visible"/>
                                      </p:to>
                                    </p:set>
                                    <p:animEffect filter="fade" transition="in">
                                      <p:cBhvr>
                                        <p:cTn dur="1000"/>
                                        <p:tgtEl>
                                          <p:spTgt spid="18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15"/>
          <p:cNvSpPr txBox="1"/>
          <p:nvPr>
            <p:ph idx="2" type="title"/>
          </p:nvPr>
        </p:nvSpPr>
        <p:spPr>
          <a:xfrm>
            <a:off x="1676400" y="1132708"/>
            <a:ext cx="15408000" cy="1135200"/>
          </a:xfrm>
          <a:prstGeom prst="rect">
            <a:avLst/>
          </a:prstGeom>
          <a:solidFill>
            <a:srgbClr val="FABF8E"/>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800"/>
              <a:buFont typeface="Calibri"/>
              <a:buNone/>
            </a:pPr>
            <a:r>
              <a:rPr lang="en-US"/>
              <a:t>NEW MARKET ENTRANTS</a:t>
            </a:r>
            <a:endParaRPr/>
          </a:p>
        </p:txBody>
      </p:sp>
      <p:sp>
        <p:nvSpPr>
          <p:cNvPr id="1878" name="Google Shape;1878;p15"/>
          <p:cNvSpPr txBox="1"/>
          <p:nvPr>
            <p:ph idx="1" type="subTitle"/>
          </p:nvPr>
        </p:nvSpPr>
        <p:spPr>
          <a:xfrm>
            <a:off x="1435237" y="2776650"/>
            <a:ext cx="5117963" cy="957600"/>
          </a:xfrm>
          <a:prstGeom prst="rect">
            <a:avLst/>
          </a:prstGeom>
          <a:solidFill>
            <a:srgbClr val="B6DDE7"/>
          </a:solidFill>
          <a:ln>
            <a:noFill/>
          </a:ln>
        </p:spPr>
        <p:txBody>
          <a:bodyPr anchorCtr="0" anchor="t" bIns="182850" lIns="182850" spcFirstLastPara="1" rIns="182850" wrap="square" tIns="182850">
            <a:noAutofit/>
          </a:bodyPr>
          <a:lstStyle/>
          <a:p>
            <a:pPr indent="0" lvl="0" marL="0" rtl="0" algn="ctr">
              <a:lnSpc>
                <a:spcPct val="100000"/>
              </a:lnSpc>
              <a:spcBef>
                <a:spcPts val="0"/>
              </a:spcBef>
              <a:spcAft>
                <a:spcPts val="3200"/>
              </a:spcAft>
              <a:buClr>
                <a:schemeClr val="dk1"/>
              </a:buClr>
              <a:buSzPts val="1400"/>
              <a:buNone/>
            </a:pPr>
            <a:r>
              <a:rPr b="1" lang="en-US" sz="4000">
                <a:latin typeface="Arial"/>
                <a:ea typeface="Arial"/>
                <a:cs typeface="Arial"/>
                <a:sym typeface="Arial"/>
              </a:rPr>
              <a:t>Huge Investment</a:t>
            </a:r>
            <a:endParaRPr b="1" sz="4000">
              <a:latin typeface="Arial"/>
              <a:ea typeface="Arial"/>
              <a:cs typeface="Arial"/>
              <a:sym typeface="Arial"/>
            </a:endParaRPr>
          </a:p>
        </p:txBody>
      </p:sp>
      <p:sp>
        <p:nvSpPr>
          <p:cNvPr id="1879" name="Google Shape;1879;p15"/>
          <p:cNvSpPr txBox="1"/>
          <p:nvPr/>
        </p:nvSpPr>
        <p:spPr>
          <a:xfrm>
            <a:off x="9525000" y="2800462"/>
            <a:ext cx="4957198" cy="957600"/>
          </a:xfrm>
          <a:prstGeom prst="rect">
            <a:avLst/>
          </a:prstGeom>
          <a:solidFill>
            <a:srgbClr val="B6DDE7"/>
          </a:solidFill>
          <a:ln>
            <a:noFill/>
          </a:ln>
        </p:spPr>
        <p:txBody>
          <a:bodyPr anchorCtr="0" anchor="t" bIns="182850" lIns="182850" spcFirstLastPara="1" rIns="182850" wrap="square" tIns="182850">
            <a:noAutofit/>
          </a:bodyPr>
          <a:lstStyle/>
          <a:p>
            <a:pPr indent="0" lvl="0" marL="0" marR="0" rtl="0" algn="ctr">
              <a:lnSpc>
                <a:spcPct val="100000"/>
              </a:lnSpc>
              <a:spcBef>
                <a:spcPts val="0"/>
              </a:spcBef>
              <a:spcAft>
                <a:spcPts val="3200"/>
              </a:spcAft>
              <a:buClr>
                <a:schemeClr val="dk1"/>
              </a:buClr>
              <a:buSzPts val="1400"/>
              <a:buFont typeface="Arial"/>
              <a:buNone/>
            </a:pPr>
            <a:r>
              <a:rPr b="1" lang="en-US" sz="4000">
                <a:solidFill>
                  <a:schemeClr val="dk1"/>
                </a:solidFill>
                <a:latin typeface="Arial"/>
                <a:ea typeface="Arial"/>
                <a:cs typeface="Arial"/>
                <a:sym typeface="Arial"/>
              </a:rPr>
              <a:t>Economies of Scale</a:t>
            </a:r>
            <a:endParaRPr/>
          </a:p>
        </p:txBody>
      </p:sp>
      <p:sp>
        <p:nvSpPr>
          <p:cNvPr id="1880" name="Google Shape;1880;p15"/>
          <p:cNvSpPr txBox="1"/>
          <p:nvPr/>
        </p:nvSpPr>
        <p:spPr>
          <a:xfrm>
            <a:off x="6014688" y="5697078"/>
            <a:ext cx="5181600" cy="957600"/>
          </a:xfrm>
          <a:prstGeom prst="rect">
            <a:avLst/>
          </a:prstGeom>
          <a:solidFill>
            <a:srgbClr val="B6DDE7"/>
          </a:solidFill>
          <a:ln>
            <a:noFill/>
          </a:ln>
        </p:spPr>
        <p:txBody>
          <a:bodyPr anchorCtr="0" anchor="t" bIns="182850" lIns="182850" spcFirstLastPara="1" rIns="182850" wrap="square" tIns="182850">
            <a:noAutofit/>
          </a:bodyPr>
          <a:lstStyle/>
          <a:p>
            <a:pPr indent="0" lvl="0" marL="0" marR="0" rtl="0" algn="ctr">
              <a:lnSpc>
                <a:spcPct val="100000"/>
              </a:lnSpc>
              <a:spcBef>
                <a:spcPts val="0"/>
              </a:spcBef>
              <a:spcAft>
                <a:spcPts val="3200"/>
              </a:spcAft>
              <a:buClr>
                <a:schemeClr val="dk1"/>
              </a:buClr>
              <a:buSzPts val="1400"/>
              <a:buFont typeface="Arial"/>
              <a:buNone/>
            </a:pPr>
            <a:r>
              <a:rPr b="1" lang="en-US" sz="4000">
                <a:solidFill>
                  <a:schemeClr val="dk1"/>
                </a:solidFill>
                <a:latin typeface="Arial"/>
                <a:ea typeface="Arial"/>
                <a:cs typeface="Arial"/>
                <a:sym typeface="Arial"/>
              </a:rPr>
              <a:t>Customer Loyalty</a:t>
            </a:r>
            <a:endParaRPr/>
          </a:p>
        </p:txBody>
      </p:sp>
      <p:cxnSp>
        <p:nvCxnSpPr>
          <p:cNvPr id="1881" name="Google Shape;1881;p15"/>
          <p:cNvCxnSpPr/>
          <p:nvPr/>
        </p:nvCxnSpPr>
        <p:spPr>
          <a:xfrm>
            <a:off x="6553200" y="3279262"/>
            <a:ext cx="1199400" cy="0"/>
          </a:xfrm>
          <a:prstGeom prst="straightConnector1">
            <a:avLst/>
          </a:prstGeom>
          <a:noFill/>
          <a:ln cap="flat" cmpd="sng" w="19050">
            <a:solidFill>
              <a:schemeClr val="dk1"/>
            </a:solidFill>
            <a:prstDash val="lgDash"/>
            <a:round/>
            <a:headEnd len="sm" w="sm" type="none"/>
            <a:tailEnd len="sm" w="sm" type="none"/>
          </a:ln>
        </p:spPr>
      </p:cxnSp>
      <p:cxnSp>
        <p:nvCxnSpPr>
          <p:cNvPr id="1882" name="Google Shape;1882;p15"/>
          <p:cNvCxnSpPr/>
          <p:nvPr/>
        </p:nvCxnSpPr>
        <p:spPr>
          <a:xfrm>
            <a:off x="14482198" y="3279262"/>
            <a:ext cx="1199400" cy="0"/>
          </a:xfrm>
          <a:prstGeom prst="straightConnector1">
            <a:avLst/>
          </a:prstGeom>
          <a:noFill/>
          <a:ln cap="flat" cmpd="sng" w="19050">
            <a:solidFill>
              <a:schemeClr val="dk1"/>
            </a:solidFill>
            <a:prstDash val="lgDash"/>
            <a:round/>
            <a:headEnd len="sm" w="sm" type="none"/>
            <a:tailEnd len="sm" w="sm" type="none"/>
          </a:ln>
        </p:spPr>
      </p:cxnSp>
      <p:cxnSp>
        <p:nvCxnSpPr>
          <p:cNvPr id="1883" name="Google Shape;1883;p15"/>
          <p:cNvCxnSpPr/>
          <p:nvPr/>
        </p:nvCxnSpPr>
        <p:spPr>
          <a:xfrm>
            <a:off x="11196288" y="6175878"/>
            <a:ext cx="1199400" cy="0"/>
          </a:xfrm>
          <a:prstGeom prst="straightConnector1">
            <a:avLst/>
          </a:prstGeom>
          <a:noFill/>
          <a:ln cap="flat" cmpd="sng" w="19050">
            <a:solidFill>
              <a:schemeClr val="dk1"/>
            </a:solidFill>
            <a:prstDash val="lgDash"/>
            <a:round/>
            <a:headEnd len="sm" w="sm" type="none"/>
            <a:tailEnd len="sm" w="sm" type="none"/>
          </a:ln>
        </p:spPr>
      </p:cxnSp>
      <p:sp>
        <p:nvSpPr>
          <p:cNvPr id="1884" name="Google Shape;1884;p15"/>
          <p:cNvSpPr txBox="1"/>
          <p:nvPr/>
        </p:nvSpPr>
        <p:spPr>
          <a:xfrm>
            <a:off x="1128862" y="3876386"/>
            <a:ext cx="7125434" cy="1315873"/>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800">
                <a:solidFill>
                  <a:schemeClr val="dk1"/>
                </a:solidFill>
                <a:latin typeface="Calibri"/>
                <a:ea typeface="Calibri"/>
                <a:cs typeface="Calibri"/>
                <a:sym typeface="Calibri"/>
              </a:rPr>
              <a:t>It would require billions of dollar investment and, years of patience, to compete with Amazon. </a:t>
            </a:r>
            <a:endParaRPr sz="2800">
              <a:solidFill>
                <a:schemeClr val="dk1"/>
              </a:solidFill>
              <a:latin typeface="Calibri"/>
              <a:ea typeface="Calibri"/>
              <a:cs typeface="Calibri"/>
              <a:sym typeface="Calibri"/>
            </a:endParaRPr>
          </a:p>
        </p:txBody>
      </p:sp>
      <p:sp>
        <p:nvSpPr>
          <p:cNvPr id="1885" name="Google Shape;1885;p15"/>
          <p:cNvSpPr txBox="1"/>
          <p:nvPr/>
        </p:nvSpPr>
        <p:spPr>
          <a:xfrm>
            <a:off x="9189151" y="3886308"/>
            <a:ext cx="7272338" cy="1307537"/>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800">
                <a:solidFill>
                  <a:schemeClr val="dk1"/>
                </a:solidFill>
                <a:latin typeface="Times New Roman"/>
                <a:ea typeface="Times New Roman"/>
                <a:cs typeface="Times New Roman"/>
                <a:sym typeface="Times New Roman"/>
              </a:rPr>
              <a:t>New players can’t potentially use economies of scale at the same extent as Amazon </a:t>
            </a:r>
            <a:endParaRPr/>
          </a:p>
        </p:txBody>
      </p:sp>
      <p:sp>
        <p:nvSpPr>
          <p:cNvPr id="1886" name="Google Shape;1886;p15"/>
          <p:cNvSpPr/>
          <p:nvPr/>
        </p:nvSpPr>
        <p:spPr>
          <a:xfrm>
            <a:off x="7752600" y="2814749"/>
            <a:ext cx="957600" cy="957600"/>
          </a:xfrm>
          <a:prstGeom prst="rect">
            <a:avLst/>
          </a:pr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887" name="Google Shape;1887;p15"/>
          <p:cNvSpPr/>
          <p:nvPr/>
        </p:nvSpPr>
        <p:spPr>
          <a:xfrm>
            <a:off x="15681598" y="2800462"/>
            <a:ext cx="957600" cy="957600"/>
          </a:xfrm>
          <a:prstGeom prst="rect">
            <a:avLst/>
          </a:pr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888" name="Google Shape;1888;p15"/>
          <p:cNvSpPr/>
          <p:nvPr/>
        </p:nvSpPr>
        <p:spPr>
          <a:xfrm>
            <a:off x="12395688" y="5654670"/>
            <a:ext cx="957600" cy="957600"/>
          </a:xfrm>
          <a:prstGeom prst="rect">
            <a:avLst/>
          </a:pr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nvGrpSpPr>
          <p:cNvPr id="1889" name="Google Shape;1889;p15"/>
          <p:cNvGrpSpPr/>
          <p:nvPr/>
        </p:nvGrpSpPr>
        <p:grpSpPr>
          <a:xfrm>
            <a:off x="15842951" y="2982289"/>
            <a:ext cx="740518" cy="637211"/>
            <a:chOff x="1080638" y="3399950"/>
            <a:chExt cx="857500" cy="737875"/>
          </a:xfrm>
        </p:grpSpPr>
        <p:sp>
          <p:nvSpPr>
            <p:cNvPr id="1890" name="Google Shape;1890;p15"/>
            <p:cNvSpPr/>
            <p:nvPr/>
          </p:nvSpPr>
          <p:spPr>
            <a:xfrm>
              <a:off x="1894863" y="3529650"/>
              <a:ext cx="43275" cy="43250"/>
            </a:xfrm>
            <a:custGeom>
              <a:rect b="b" l="l" r="r" t="t"/>
              <a:pathLst>
                <a:path extrusionOk="0" h="1730" w="1731">
                  <a:moveTo>
                    <a:pt x="1" y="1"/>
                  </a:moveTo>
                  <a:lnTo>
                    <a:pt x="1" y="1730"/>
                  </a:lnTo>
                  <a:lnTo>
                    <a:pt x="1731" y="1730"/>
                  </a:lnTo>
                  <a:lnTo>
                    <a:pt x="1731" y="1"/>
                  </a:ln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91" name="Google Shape;1891;p15"/>
            <p:cNvSpPr/>
            <p:nvPr/>
          </p:nvSpPr>
          <p:spPr>
            <a:xfrm>
              <a:off x="1123888" y="3443250"/>
              <a:ext cx="651400" cy="651400"/>
            </a:xfrm>
            <a:custGeom>
              <a:rect b="b" l="l" r="r" t="t"/>
              <a:pathLst>
                <a:path extrusionOk="0" h="26056" w="26056">
                  <a:moveTo>
                    <a:pt x="18009" y="2887"/>
                  </a:moveTo>
                  <a:cubicBezTo>
                    <a:pt x="19443" y="3594"/>
                    <a:pt x="20707" y="4596"/>
                    <a:pt x="21719" y="5815"/>
                  </a:cubicBezTo>
                  <a:lnTo>
                    <a:pt x="18227" y="6426"/>
                  </a:lnTo>
                  <a:lnTo>
                    <a:pt x="16600" y="9511"/>
                  </a:lnTo>
                  <a:lnTo>
                    <a:pt x="13893" y="9511"/>
                  </a:lnTo>
                  <a:lnTo>
                    <a:pt x="13893" y="5649"/>
                  </a:lnTo>
                  <a:lnTo>
                    <a:pt x="18009" y="2887"/>
                  </a:lnTo>
                  <a:close/>
                  <a:moveTo>
                    <a:pt x="5415" y="4684"/>
                  </a:moveTo>
                  <a:lnTo>
                    <a:pt x="8704" y="5806"/>
                  </a:lnTo>
                  <a:lnTo>
                    <a:pt x="8704" y="8747"/>
                  </a:lnTo>
                  <a:lnTo>
                    <a:pt x="4696" y="13757"/>
                  </a:lnTo>
                  <a:lnTo>
                    <a:pt x="1742" y="12468"/>
                  </a:lnTo>
                  <a:cubicBezTo>
                    <a:pt x="1894" y="9392"/>
                    <a:pt x="3279" y="6633"/>
                    <a:pt x="5415" y="4684"/>
                  </a:cubicBezTo>
                  <a:close/>
                  <a:moveTo>
                    <a:pt x="24238" y="14439"/>
                  </a:moveTo>
                  <a:cubicBezTo>
                    <a:pt x="23815" y="17804"/>
                    <a:pt x="21911" y="20710"/>
                    <a:pt x="19202" y="22486"/>
                  </a:cubicBezTo>
                  <a:lnTo>
                    <a:pt x="18280" y="20129"/>
                  </a:lnTo>
                  <a:lnTo>
                    <a:pt x="15470" y="19464"/>
                  </a:lnTo>
                  <a:lnTo>
                    <a:pt x="13893" y="17301"/>
                  </a:lnTo>
                  <a:lnTo>
                    <a:pt x="13893" y="14697"/>
                  </a:lnTo>
                  <a:lnTo>
                    <a:pt x="16937" y="14697"/>
                  </a:lnTo>
                  <a:lnTo>
                    <a:pt x="20418" y="16267"/>
                  </a:lnTo>
                  <a:lnTo>
                    <a:pt x="24238" y="14439"/>
                  </a:lnTo>
                  <a:close/>
                  <a:moveTo>
                    <a:pt x="5784" y="19571"/>
                  </a:moveTo>
                  <a:lnTo>
                    <a:pt x="8453" y="19986"/>
                  </a:lnTo>
                  <a:lnTo>
                    <a:pt x="9845" y="22378"/>
                  </a:lnTo>
                  <a:lnTo>
                    <a:pt x="9157" y="23641"/>
                  </a:lnTo>
                  <a:cubicBezTo>
                    <a:pt x="7270" y="22952"/>
                    <a:pt x="5620" y="21772"/>
                    <a:pt x="4357" y="20260"/>
                  </a:cubicBezTo>
                  <a:lnTo>
                    <a:pt x="5784" y="19571"/>
                  </a:lnTo>
                  <a:close/>
                  <a:moveTo>
                    <a:pt x="13027" y="1728"/>
                  </a:moveTo>
                  <a:cubicBezTo>
                    <a:pt x="14067" y="1728"/>
                    <a:pt x="15073" y="1868"/>
                    <a:pt x="16028" y="2132"/>
                  </a:cubicBezTo>
                  <a:lnTo>
                    <a:pt x="12162" y="4725"/>
                  </a:lnTo>
                  <a:lnTo>
                    <a:pt x="12162" y="11239"/>
                  </a:lnTo>
                  <a:lnTo>
                    <a:pt x="17642" y="11239"/>
                  </a:lnTo>
                  <a:lnTo>
                    <a:pt x="19358" y="7982"/>
                  </a:lnTo>
                  <a:lnTo>
                    <a:pt x="22810" y="7379"/>
                  </a:lnTo>
                  <a:cubicBezTo>
                    <a:pt x="23688" y="8896"/>
                    <a:pt x="24224" y="10633"/>
                    <a:pt x="24311" y="12488"/>
                  </a:cubicBezTo>
                  <a:lnTo>
                    <a:pt x="20395" y="14360"/>
                  </a:lnTo>
                  <a:lnTo>
                    <a:pt x="17305" y="12968"/>
                  </a:lnTo>
                  <a:lnTo>
                    <a:pt x="12162" y="12968"/>
                  </a:lnTo>
                  <a:lnTo>
                    <a:pt x="12162" y="17864"/>
                  </a:lnTo>
                  <a:lnTo>
                    <a:pt x="14447" y="20998"/>
                  </a:lnTo>
                  <a:lnTo>
                    <a:pt x="16997" y="21603"/>
                  </a:lnTo>
                  <a:lnTo>
                    <a:pt x="17671" y="23325"/>
                  </a:lnTo>
                  <a:cubicBezTo>
                    <a:pt x="16253" y="23965"/>
                    <a:pt x="14680" y="24324"/>
                    <a:pt x="13026" y="24324"/>
                  </a:cubicBezTo>
                  <a:cubicBezTo>
                    <a:pt x="12289" y="24324"/>
                    <a:pt x="11565" y="24252"/>
                    <a:pt x="10867" y="24116"/>
                  </a:cubicBezTo>
                  <a:lnTo>
                    <a:pt x="11829" y="22351"/>
                  </a:lnTo>
                  <a:lnTo>
                    <a:pt x="9532" y="18403"/>
                  </a:lnTo>
                  <a:lnTo>
                    <a:pt x="5514" y="17779"/>
                  </a:lnTo>
                  <a:lnTo>
                    <a:pt x="3336" y="18832"/>
                  </a:lnTo>
                  <a:cubicBezTo>
                    <a:pt x="2538" y="17503"/>
                    <a:pt x="2003" y="15993"/>
                    <a:pt x="1810" y="14385"/>
                  </a:cubicBezTo>
                  <a:lnTo>
                    <a:pt x="1810" y="14385"/>
                  </a:lnTo>
                  <a:lnTo>
                    <a:pt x="5219" y="15871"/>
                  </a:lnTo>
                  <a:lnTo>
                    <a:pt x="10433" y="9353"/>
                  </a:lnTo>
                  <a:lnTo>
                    <a:pt x="10433" y="4568"/>
                  </a:lnTo>
                  <a:lnTo>
                    <a:pt x="7081" y="3424"/>
                  </a:lnTo>
                  <a:cubicBezTo>
                    <a:pt x="8810" y="2348"/>
                    <a:pt x="10847" y="1728"/>
                    <a:pt x="13027" y="1728"/>
                  </a:cubicBezTo>
                  <a:close/>
                  <a:moveTo>
                    <a:pt x="13027" y="0"/>
                  </a:moveTo>
                  <a:cubicBezTo>
                    <a:pt x="9548" y="0"/>
                    <a:pt x="6275" y="1355"/>
                    <a:pt x="3815" y="3815"/>
                  </a:cubicBezTo>
                  <a:cubicBezTo>
                    <a:pt x="1355" y="6275"/>
                    <a:pt x="1" y="9548"/>
                    <a:pt x="1" y="13027"/>
                  </a:cubicBezTo>
                  <a:cubicBezTo>
                    <a:pt x="1" y="16508"/>
                    <a:pt x="1355" y="19779"/>
                    <a:pt x="3815" y="22241"/>
                  </a:cubicBezTo>
                  <a:cubicBezTo>
                    <a:pt x="6275" y="24701"/>
                    <a:pt x="9548" y="26055"/>
                    <a:pt x="13027" y="26055"/>
                  </a:cubicBezTo>
                  <a:cubicBezTo>
                    <a:pt x="16508" y="26055"/>
                    <a:pt x="19780" y="24701"/>
                    <a:pt x="22241" y="22241"/>
                  </a:cubicBezTo>
                  <a:cubicBezTo>
                    <a:pt x="24701" y="19779"/>
                    <a:pt x="26056" y="16508"/>
                    <a:pt x="26056" y="13027"/>
                  </a:cubicBezTo>
                  <a:cubicBezTo>
                    <a:pt x="26056" y="9548"/>
                    <a:pt x="24701" y="6275"/>
                    <a:pt x="22241" y="3815"/>
                  </a:cubicBezTo>
                  <a:cubicBezTo>
                    <a:pt x="19780" y="1355"/>
                    <a:pt x="16508" y="0"/>
                    <a:pt x="13027" y="0"/>
                  </a:cubicBez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92" name="Google Shape;1892;p15"/>
            <p:cNvSpPr/>
            <p:nvPr/>
          </p:nvSpPr>
          <p:spPr>
            <a:xfrm>
              <a:off x="1080638" y="3486425"/>
              <a:ext cx="43275" cy="43250"/>
            </a:xfrm>
            <a:custGeom>
              <a:rect b="b" l="l" r="r" t="t"/>
              <a:pathLst>
                <a:path extrusionOk="0" h="1730" w="1731">
                  <a:moveTo>
                    <a:pt x="0" y="1"/>
                  </a:moveTo>
                  <a:lnTo>
                    <a:pt x="0" y="1730"/>
                  </a:lnTo>
                  <a:lnTo>
                    <a:pt x="1731" y="1730"/>
                  </a:lnTo>
                  <a:lnTo>
                    <a:pt x="1731" y="1"/>
                  </a:ln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93" name="Google Shape;1893;p15"/>
            <p:cNvSpPr/>
            <p:nvPr/>
          </p:nvSpPr>
          <p:spPr>
            <a:xfrm>
              <a:off x="1123888" y="4051325"/>
              <a:ext cx="43250" cy="43300"/>
            </a:xfrm>
            <a:custGeom>
              <a:rect b="b" l="l" r="r" t="t"/>
              <a:pathLst>
                <a:path extrusionOk="0" h="1732" w="1730">
                  <a:moveTo>
                    <a:pt x="1" y="1"/>
                  </a:moveTo>
                  <a:lnTo>
                    <a:pt x="1" y="1731"/>
                  </a:lnTo>
                  <a:lnTo>
                    <a:pt x="1729" y="1731"/>
                  </a:lnTo>
                  <a:lnTo>
                    <a:pt x="1729" y="1"/>
                  </a:ln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94" name="Google Shape;1894;p15"/>
            <p:cNvSpPr/>
            <p:nvPr/>
          </p:nvSpPr>
          <p:spPr>
            <a:xfrm>
              <a:off x="1167113" y="3443200"/>
              <a:ext cx="43250" cy="43250"/>
            </a:xfrm>
            <a:custGeom>
              <a:rect b="b" l="l" r="r" t="t"/>
              <a:pathLst>
                <a:path extrusionOk="0" h="1730" w="1730">
                  <a:moveTo>
                    <a:pt x="0" y="1"/>
                  </a:moveTo>
                  <a:lnTo>
                    <a:pt x="0" y="1730"/>
                  </a:lnTo>
                  <a:lnTo>
                    <a:pt x="1729" y="1730"/>
                  </a:lnTo>
                  <a:lnTo>
                    <a:pt x="1729" y="1"/>
                  </a:ln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95" name="Google Shape;1895;p15"/>
            <p:cNvSpPr/>
            <p:nvPr/>
          </p:nvSpPr>
          <p:spPr>
            <a:xfrm>
              <a:off x="1775263" y="3529650"/>
              <a:ext cx="43250" cy="43250"/>
            </a:xfrm>
            <a:custGeom>
              <a:rect b="b" l="l" r="r" t="t"/>
              <a:pathLst>
                <a:path extrusionOk="0" h="1730" w="1730">
                  <a:moveTo>
                    <a:pt x="1" y="1"/>
                  </a:moveTo>
                  <a:lnTo>
                    <a:pt x="1" y="1730"/>
                  </a:lnTo>
                  <a:lnTo>
                    <a:pt x="1730" y="1730"/>
                  </a:lnTo>
                  <a:lnTo>
                    <a:pt x="1730" y="1"/>
                  </a:ln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96" name="Google Shape;1896;p15"/>
            <p:cNvSpPr/>
            <p:nvPr/>
          </p:nvSpPr>
          <p:spPr>
            <a:xfrm>
              <a:off x="1775263" y="4094600"/>
              <a:ext cx="43250" cy="43225"/>
            </a:xfrm>
            <a:custGeom>
              <a:rect b="b" l="l" r="r" t="t"/>
              <a:pathLst>
                <a:path extrusionOk="0" h="1729" w="1730">
                  <a:moveTo>
                    <a:pt x="1" y="0"/>
                  </a:moveTo>
                  <a:lnTo>
                    <a:pt x="1" y="1729"/>
                  </a:lnTo>
                  <a:lnTo>
                    <a:pt x="1730" y="1729"/>
                  </a:lnTo>
                  <a:lnTo>
                    <a:pt x="1730" y="0"/>
                  </a:ln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97" name="Google Shape;1897;p15"/>
            <p:cNvSpPr/>
            <p:nvPr/>
          </p:nvSpPr>
          <p:spPr>
            <a:xfrm>
              <a:off x="1688788" y="4051325"/>
              <a:ext cx="43275" cy="43300"/>
            </a:xfrm>
            <a:custGeom>
              <a:rect b="b" l="l" r="r" t="t"/>
              <a:pathLst>
                <a:path extrusionOk="0" h="1732" w="1731">
                  <a:moveTo>
                    <a:pt x="1" y="1"/>
                  </a:moveTo>
                  <a:lnTo>
                    <a:pt x="1" y="1731"/>
                  </a:lnTo>
                  <a:lnTo>
                    <a:pt x="1731" y="1731"/>
                  </a:lnTo>
                  <a:lnTo>
                    <a:pt x="1731" y="1"/>
                  </a:ln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98" name="Google Shape;1898;p15"/>
            <p:cNvSpPr/>
            <p:nvPr/>
          </p:nvSpPr>
          <p:spPr>
            <a:xfrm>
              <a:off x="1688788" y="3399950"/>
              <a:ext cx="43275" cy="43275"/>
            </a:xfrm>
            <a:custGeom>
              <a:rect b="b" l="l" r="r" t="t"/>
              <a:pathLst>
                <a:path extrusionOk="0" h="1731" w="1731">
                  <a:moveTo>
                    <a:pt x="1" y="1"/>
                  </a:moveTo>
                  <a:lnTo>
                    <a:pt x="1" y="1731"/>
                  </a:lnTo>
                  <a:lnTo>
                    <a:pt x="1731" y="1731"/>
                  </a:lnTo>
                  <a:lnTo>
                    <a:pt x="1731" y="1"/>
                  </a:ln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899" name="Google Shape;1899;p15"/>
          <p:cNvGrpSpPr/>
          <p:nvPr/>
        </p:nvGrpSpPr>
        <p:grpSpPr>
          <a:xfrm>
            <a:off x="12532090" y="5761772"/>
            <a:ext cx="751470" cy="828212"/>
            <a:chOff x="4212429" y="1502385"/>
            <a:chExt cx="321037" cy="353822"/>
          </a:xfrm>
        </p:grpSpPr>
        <p:sp>
          <p:nvSpPr>
            <p:cNvPr id="1900" name="Google Shape;1900;p15"/>
            <p:cNvSpPr/>
            <p:nvPr/>
          </p:nvSpPr>
          <p:spPr>
            <a:xfrm>
              <a:off x="4310592" y="1585938"/>
              <a:ext cx="125092" cy="163001"/>
            </a:xfrm>
            <a:custGeom>
              <a:rect b="b" l="l" r="r" t="t"/>
              <a:pathLst>
                <a:path extrusionOk="0" h="5121" w="3930">
                  <a:moveTo>
                    <a:pt x="1941" y="310"/>
                  </a:moveTo>
                  <a:cubicBezTo>
                    <a:pt x="2227" y="310"/>
                    <a:pt x="2477" y="489"/>
                    <a:pt x="2584" y="751"/>
                  </a:cubicBezTo>
                  <a:cubicBezTo>
                    <a:pt x="2620" y="834"/>
                    <a:pt x="2644" y="930"/>
                    <a:pt x="2644" y="1013"/>
                  </a:cubicBezTo>
                  <a:lnTo>
                    <a:pt x="2644" y="1192"/>
                  </a:lnTo>
                  <a:cubicBezTo>
                    <a:pt x="2370" y="1096"/>
                    <a:pt x="2275" y="834"/>
                    <a:pt x="2251" y="822"/>
                  </a:cubicBezTo>
                  <a:cubicBezTo>
                    <a:pt x="2227" y="763"/>
                    <a:pt x="2179" y="715"/>
                    <a:pt x="2108" y="715"/>
                  </a:cubicBezTo>
                  <a:cubicBezTo>
                    <a:pt x="2048" y="715"/>
                    <a:pt x="1989" y="751"/>
                    <a:pt x="1953" y="811"/>
                  </a:cubicBezTo>
                  <a:cubicBezTo>
                    <a:pt x="1953" y="811"/>
                    <a:pt x="1763" y="1168"/>
                    <a:pt x="1239" y="1227"/>
                  </a:cubicBezTo>
                  <a:lnTo>
                    <a:pt x="1239" y="1025"/>
                  </a:lnTo>
                  <a:cubicBezTo>
                    <a:pt x="1263" y="930"/>
                    <a:pt x="1275" y="834"/>
                    <a:pt x="1310" y="751"/>
                  </a:cubicBezTo>
                  <a:cubicBezTo>
                    <a:pt x="1406" y="489"/>
                    <a:pt x="1667" y="310"/>
                    <a:pt x="1941" y="310"/>
                  </a:cubicBezTo>
                  <a:close/>
                  <a:moveTo>
                    <a:pt x="2108" y="1180"/>
                  </a:moveTo>
                  <a:cubicBezTo>
                    <a:pt x="2215" y="1322"/>
                    <a:pt x="2394" y="1489"/>
                    <a:pt x="2656" y="1549"/>
                  </a:cubicBezTo>
                  <a:lnTo>
                    <a:pt x="2656" y="1775"/>
                  </a:lnTo>
                  <a:cubicBezTo>
                    <a:pt x="2656" y="2144"/>
                    <a:pt x="2358" y="2454"/>
                    <a:pt x="1989" y="2477"/>
                  </a:cubicBezTo>
                  <a:lnTo>
                    <a:pt x="1929" y="2477"/>
                  </a:lnTo>
                  <a:cubicBezTo>
                    <a:pt x="1560" y="2442"/>
                    <a:pt x="1263" y="2144"/>
                    <a:pt x="1263" y="1763"/>
                  </a:cubicBezTo>
                  <a:lnTo>
                    <a:pt x="1263" y="1549"/>
                  </a:lnTo>
                  <a:cubicBezTo>
                    <a:pt x="1679" y="1501"/>
                    <a:pt x="1941" y="1322"/>
                    <a:pt x="2108" y="1180"/>
                  </a:cubicBezTo>
                  <a:close/>
                  <a:moveTo>
                    <a:pt x="2132" y="2799"/>
                  </a:moveTo>
                  <a:lnTo>
                    <a:pt x="2048" y="2966"/>
                  </a:lnTo>
                  <a:lnTo>
                    <a:pt x="1846" y="2966"/>
                  </a:lnTo>
                  <a:lnTo>
                    <a:pt x="1751" y="2799"/>
                  </a:lnTo>
                  <a:close/>
                  <a:moveTo>
                    <a:pt x="2025" y="3287"/>
                  </a:moveTo>
                  <a:lnTo>
                    <a:pt x="2215" y="4109"/>
                  </a:lnTo>
                  <a:lnTo>
                    <a:pt x="1941" y="4347"/>
                  </a:lnTo>
                  <a:lnTo>
                    <a:pt x="1679" y="4109"/>
                  </a:lnTo>
                  <a:lnTo>
                    <a:pt x="1870" y="3287"/>
                  </a:lnTo>
                  <a:close/>
                  <a:moveTo>
                    <a:pt x="2453" y="2870"/>
                  </a:moveTo>
                  <a:cubicBezTo>
                    <a:pt x="2668" y="2954"/>
                    <a:pt x="2894" y="3085"/>
                    <a:pt x="3072" y="3263"/>
                  </a:cubicBezTo>
                  <a:cubicBezTo>
                    <a:pt x="3394" y="3561"/>
                    <a:pt x="3561" y="3966"/>
                    <a:pt x="3561" y="4359"/>
                  </a:cubicBezTo>
                  <a:lnTo>
                    <a:pt x="3596" y="4775"/>
                  </a:lnTo>
                  <a:lnTo>
                    <a:pt x="322" y="4775"/>
                  </a:lnTo>
                  <a:lnTo>
                    <a:pt x="322" y="4359"/>
                  </a:lnTo>
                  <a:cubicBezTo>
                    <a:pt x="322" y="3942"/>
                    <a:pt x="501" y="3561"/>
                    <a:pt x="810" y="3263"/>
                  </a:cubicBezTo>
                  <a:cubicBezTo>
                    <a:pt x="989" y="3097"/>
                    <a:pt x="1215" y="2966"/>
                    <a:pt x="1441" y="2870"/>
                  </a:cubicBezTo>
                  <a:lnTo>
                    <a:pt x="1572" y="3144"/>
                  </a:lnTo>
                  <a:lnTo>
                    <a:pt x="1346" y="4120"/>
                  </a:lnTo>
                  <a:cubicBezTo>
                    <a:pt x="1334" y="4180"/>
                    <a:pt x="1346" y="4240"/>
                    <a:pt x="1394" y="4287"/>
                  </a:cubicBezTo>
                  <a:lnTo>
                    <a:pt x="1834" y="4692"/>
                  </a:lnTo>
                  <a:cubicBezTo>
                    <a:pt x="1870" y="4716"/>
                    <a:pt x="1917" y="4740"/>
                    <a:pt x="1941" y="4740"/>
                  </a:cubicBezTo>
                  <a:cubicBezTo>
                    <a:pt x="1989" y="4740"/>
                    <a:pt x="2025" y="4716"/>
                    <a:pt x="2048" y="4692"/>
                  </a:cubicBezTo>
                  <a:lnTo>
                    <a:pt x="2501" y="4287"/>
                  </a:lnTo>
                  <a:cubicBezTo>
                    <a:pt x="2537" y="4240"/>
                    <a:pt x="2560" y="4180"/>
                    <a:pt x="2537" y="4120"/>
                  </a:cubicBezTo>
                  <a:lnTo>
                    <a:pt x="2322" y="3144"/>
                  </a:lnTo>
                  <a:lnTo>
                    <a:pt x="2453" y="2870"/>
                  </a:lnTo>
                  <a:close/>
                  <a:moveTo>
                    <a:pt x="1965" y="1"/>
                  </a:moveTo>
                  <a:cubicBezTo>
                    <a:pt x="1394" y="1"/>
                    <a:pt x="929" y="465"/>
                    <a:pt x="929" y="1025"/>
                  </a:cubicBezTo>
                  <a:lnTo>
                    <a:pt x="929" y="1406"/>
                  </a:lnTo>
                  <a:lnTo>
                    <a:pt x="929" y="1775"/>
                  </a:lnTo>
                  <a:cubicBezTo>
                    <a:pt x="929" y="2096"/>
                    <a:pt x="1084" y="2394"/>
                    <a:pt x="1334" y="2573"/>
                  </a:cubicBezTo>
                  <a:cubicBezTo>
                    <a:pt x="560" y="2846"/>
                    <a:pt x="1" y="3561"/>
                    <a:pt x="1" y="4382"/>
                  </a:cubicBezTo>
                  <a:lnTo>
                    <a:pt x="1" y="4954"/>
                  </a:lnTo>
                  <a:cubicBezTo>
                    <a:pt x="1" y="5049"/>
                    <a:pt x="72" y="5121"/>
                    <a:pt x="155" y="5121"/>
                  </a:cubicBezTo>
                  <a:lnTo>
                    <a:pt x="3763" y="5121"/>
                  </a:lnTo>
                  <a:cubicBezTo>
                    <a:pt x="3846" y="5121"/>
                    <a:pt x="3930" y="5049"/>
                    <a:pt x="3930" y="4954"/>
                  </a:cubicBezTo>
                  <a:lnTo>
                    <a:pt x="3930" y="4382"/>
                  </a:lnTo>
                  <a:cubicBezTo>
                    <a:pt x="3930" y="3561"/>
                    <a:pt x="3346" y="2846"/>
                    <a:pt x="2584" y="2573"/>
                  </a:cubicBezTo>
                  <a:cubicBezTo>
                    <a:pt x="2822" y="2382"/>
                    <a:pt x="2989" y="2096"/>
                    <a:pt x="2989" y="1775"/>
                  </a:cubicBezTo>
                  <a:lnTo>
                    <a:pt x="2989" y="1406"/>
                  </a:lnTo>
                  <a:lnTo>
                    <a:pt x="2989" y="1025"/>
                  </a:lnTo>
                  <a:cubicBezTo>
                    <a:pt x="2989" y="465"/>
                    <a:pt x="2525" y="1"/>
                    <a:pt x="1965" y="1"/>
                  </a:cubicBez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901" name="Google Shape;1901;p15"/>
            <p:cNvSpPr/>
            <p:nvPr/>
          </p:nvSpPr>
          <p:spPr>
            <a:xfrm>
              <a:off x="4248428" y="1536124"/>
              <a:ext cx="253972" cy="152179"/>
            </a:xfrm>
            <a:custGeom>
              <a:rect b="b" l="l" r="r" t="t"/>
              <a:pathLst>
                <a:path extrusionOk="0" h="4781" w="7979">
                  <a:moveTo>
                    <a:pt x="3906" y="0"/>
                  </a:moveTo>
                  <a:cubicBezTo>
                    <a:pt x="3876" y="0"/>
                    <a:pt x="3847" y="6"/>
                    <a:pt x="3823" y="18"/>
                  </a:cubicBezTo>
                  <a:cubicBezTo>
                    <a:pt x="3811" y="30"/>
                    <a:pt x="1775" y="1244"/>
                    <a:pt x="239" y="1244"/>
                  </a:cubicBezTo>
                  <a:cubicBezTo>
                    <a:pt x="156" y="1244"/>
                    <a:pt x="84" y="1304"/>
                    <a:pt x="72" y="1375"/>
                  </a:cubicBezTo>
                  <a:cubicBezTo>
                    <a:pt x="72" y="1387"/>
                    <a:pt x="1" y="1875"/>
                    <a:pt x="1" y="2614"/>
                  </a:cubicBezTo>
                  <a:cubicBezTo>
                    <a:pt x="1" y="2697"/>
                    <a:pt x="72" y="2768"/>
                    <a:pt x="156" y="2768"/>
                  </a:cubicBezTo>
                  <a:cubicBezTo>
                    <a:pt x="251" y="2768"/>
                    <a:pt x="322" y="2697"/>
                    <a:pt x="322" y="2614"/>
                  </a:cubicBezTo>
                  <a:cubicBezTo>
                    <a:pt x="322" y="2137"/>
                    <a:pt x="358" y="1744"/>
                    <a:pt x="382" y="1566"/>
                  </a:cubicBezTo>
                  <a:cubicBezTo>
                    <a:pt x="1037" y="1542"/>
                    <a:pt x="1835" y="1328"/>
                    <a:pt x="2739" y="923"/>
                  </a:cubicBezTo>
                  <a:cubicBezTo>
                    <a:pt x="3299" y="685"/>
                    <a:pt x="3728" y="435"/>
                    <a:pt x="3906" y="351"/>
                  </a:cubicBezTo>
                  <a:cubicBezTo>
                    <a:pt x="4085" y="447"/>
                    <a:pt x="4525" y="685"/>
                    <a:pt x="5085" y="923"/>
                  </a:cubicBezTo>
                  <a:cubicBezTo>
                    <a:pt x="5990" y="1316"/>
                    <a:pt x="6788" y="1542"/>
                    <a:pt x="7442" y="1566"/>
                  </a:cubicBezTo>
                  <a:cubicBezTo>
                    <a:pt x="7478" y="1971"/>
                    <a:pt x="7585" y="3233"/>
                    <a:pt x="7288" y="4590"/>
                  </a:cubicBezTo>
                  <a:cubicBezTo>
                    <a:pt x="7276" y="4673"/>
                    <a:pt x="7323" y="4769"/>
                    <a:pt x="7407" y="4781"/>
                  </a:cubicBezTo>
                  <a:lnTo>
                    <a:pt x="7442" y="4781"/>
                  </a:lnTo>
                  <a:cubicBezTo>
                    <a:pt x="7514" y="4781"/>
                    <a:pt x="7585" y="4733"/>
                    <a:pt x="7597" y="4650"/>
                  </a:cubicBezTo>
                  <a:cubicBezTo>
                    <a:pt x="7978" y="2947"/>
                    <a:pt x="7752" y="1435"/>
                    <a:pt x="7740" y="1375"/>
                  </a:cubicBezTo>
                  <a:cubicBezTo>
                    <a:pt x="7728" y="1304"/>
                    <a:pt x="7669" y="1244"/>
                    <a:pt x="7573" y="1244"/>
                  </a:cubicBezTo>
                  <a:cubicBezTo>
                    <a:pt x="6037" y="1244"/>
                    <a:pt x="4001" y="30"/>
                    <a:pt x="3990" y="18"/>
                  </a:cubicBezTo>
                  <a:cubicBezTo>
                    <a:pt x="3966" y="6"/>
                    <a:pt x="3936" y="0"/>
                    <a:pt x="3906" y="0"/>
                  </a:cubicBez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902" name="Google Shape;1902;p15"/>
            <p:cNvSpPr/>
            <p:nvPr/>
          </p:nvSpPr>
          <p:spPr>
            <a:xfrm>
              <a:off x="4248428" y="1633270"/>
              <a:ext cx="238407" cy="187288"/>
            </a:xfrm>
            <a:custGeom>
              <a:rect b="b" l="l" r="r" t="t"/>
              <a:pathLst>
                <a:path extrusionOk="0" h="5884" w="7490">
                  <a:moveTo>
                    <a:pt x="186" y="1"/>
                  </a:moveTo>
                  <a:cubicBezTo>
                    <a:pt x="180" y="1"/>
                    <a:pt x="174" y="1"/>
                    <a:pt x="168" y="2"/>
                  </a:cubicBezTo>
                  <a:cubicBezTo>
                    <a:pt x="72" y="2"/>
                    <a:pt x="1" y="97"/>
                    <a:pt x="13" y="181"/>
                  </a:cubicBezTo>
                  <a:cubicBezTo>
                    <a:pt x="84" y="1383"/>
                    <a:pt x="370" y="2455"/>
                    <a:pt x="846" y="3348"/>
                  </a:cubicBezTo>
                  <a:cubicBezTo>
                    <a:pt x="1501" y="4574"/>
                    <a:pt x="2513" y="5419"/>
                    <a:pt x="3859" y="5860"/>
                  </a:cubicBezTo>
                  <a:cubicBezTo>
                    <a:pt x="3870" y="5860"/>
                    <a:pt x="3882" y="5884"/>
                    <a:pt x="3894" y="5884"/>
                  </a:cubicBezTo>
                  <a:cubicBezTo>
                    <a:pt x="3918" y="5884"/>
                    <a:pt x="3930" y="5884"/>
                    <a:pt x="3942" y="5860"/>
                  </a:cubicBezTo>
                  <a:cubicBezTo>
                    <a:pt x="4811" y="5586"/>
                    <a:pt x="5549" y="5110"/>
                    <a:pt x="6133" y="4503"/>
                  </a:cubicBezTo>
                  <a:cubicBezTo>
                    <a:pt x="6716" y="3872"/>
                    <a:pt x="7157" y="3086"/>
                    <a:pt x="7442" y="2145"/>
                  </a:cubicBezTo>
                  <a:cubicBezTo>
                    <a:pt x="7490" y="2062"/>
                    <a:pt x="7442" y="1967"/>
                    <a:pt x="7347" y="1955"/>
                  </a:cubicBezTo>
                  <a:cubicBezTo>
                    <a:pt x="7330" y="1948"/>
                    <a:pt x="7313" y="1944"/>
                    <a:pt x="7296" y="1944"/>
                  </a:cubicBezTo>
                  <a:cubicBezTo>
                    <a:pt x="7228" y="1944"/>
                    <a:pt x="7164" y="1996"/>
                    <a:pt x="7145" y="2062"/>
                  </a:cubicBezTo>
                  <a:cubicBezTo>
                    <a:pt x="6871" y="2931"/>
                    <a:pt x="6454" y="3693"/>
                    <a:pt x="5906" y="4277"/>
                  </a:cubicBezTo>
                  <a:cubicBezTo>
                    <a:pt x="5371" y="4836"/>
                    <a:pt x="4704" y="5265"/>
                    <a:pt x="3894" y="5539"/>
                  </a:cubicBezTo>
                  <a:cubicBezTo>
                    <a:pt x="2668" y="5122"/>
                    <a:pt x="1727" y="4336"/>
                    <a:pt x="1132" y="3181"/>
                  </a:cubicBezTo>
                  <a:cubicBezTo>
                    <a:pt x="680" y="2336"/>
                    <a:pt x="418" y="1312"/>
                    <a:pt x="346" y="157"/>
                  </a:cubicBezTo>
                  <a:cubicBezTo>
                    <a:pt x="346" y="69"/>
                    <a:pt x="264" y="1"/>
                    <a:pt x="186" y="1"/>
                  </a:cubicBez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903" name="Google Shape;1903;p15"/>
            <p:cNvSpPr/>
            <p:nvPr/>
          </p:nvSpPr>
          <p:spPr>
            <a:xfrm>
              <a:off x="4212429" y="1502385"/>
              <a:ext cx="321037" cy="353822"/>
            </a:xfrm>
            <a:custGeom>
              <a:rect b="b" l="l" r="r" t="t"/>
              <a:pathLst>
                <a:path extrusionOk="0" h="11116" w="10086">
                  <a:moveTo>
                    <a:pt x="5061" y="316"/>
                  </a:moveTo>
                  <a:cubicBezTo>
                    <a:pt x="5263" y="435"/>
                    <a:pt x="5811" y="757"/>
                    <a:pt x="6549" y="1066"/>
                  </a:cubicBezTo>
                  <a:cubicBezTo>
                    <a:pt x="7692" y="1554"/>
                    <a:pt x="8692" y="1828"/>
                    <a:pt x="9526" y="1852"/>
                  </a:cubicBezTo>
                  <a:cubicBezTo>
                    <a:pt x="9550" y="2328"/>
                    <a:pt x="9693" y="3876"/>
                    <a:pt x="9335" y="5579"/>
                  </a:cubicBezTo>
                  <a:cubicBezTo>
                    <a:pt x="9073" y="6745"/>
                    <a:pt x="8645" y="7757"/>
                    <a:pt x="8049" y="8591"/>
                  </a:cubicBezTo>
                  <a:cubicBezTo>
                    <a:pt x="7311" y="9603"/>
                    <a:pt x="6299" y="10341"/>
                    <a:pt x="5049" y="10770"/>
                  </a:cubicBezTo>
                  <a:cubicBezTo>
                    <a:pt x="3799" y="10341"/>
                    <a:pt x="2775" y="9603"/>
                    <a:pt x="2037" y="8591"/>
                  </a:cubicBezTo>
                  <a:cubicBezTo>
                    <a:pt x="1430" y="7781"/>
                    <a:pt x="989" y="6745"/>
                    <a:pt x="751" y="5579"/>
                  </a:cubicBezTo>
                  <a:cubicBezTo>
                    <a:pt x="394" y="3876"/>
                    <a:pt x="537" y="2316"/>
                    <a:pt x="596" y="1852"/>
                  </a:cubicBezTo>
                  <a:cubicBezTo>
                    <a:pt x="1406" y="1828"/>
                    <a:pt x="2418" y="1554"/>
                    <a:pt x="3573" y="1066"/>
                  </a:cubicBezTo>
                  <a:cubicBezTo>
                    <a:pt x="4299" y="757"/>
                    <a:pt x="4847" y="435"/>
                    <a:pt x="5061" y="316"/>
                  </a:cubicBezTo>
                  <a:close/>
                  <a:moveTo>
                    <a:pt x="5037" y="1"/>
                  </a:moveTo>
                  <a:cubicBezTo>
                    <a:pt x="5007" y="1"/>
                    <a:pt x="4978" y="7"/>
                    <a:pt x="4954" y="18"/>
                  </a:cubicBezTo>
                  <a:cubicBezTo>
                    <a:pt x="4930" y="30"/>
                    <a:pt x="2370" y="1554"/>
                    <a:pt x="441" y="1554"/>
                  </a:cubicBezTo>
                  <a:cubicBezTo>
                    <a:pt x="370" y="1554"/>
                    <a:pt x="299" y="1614"/>
                    <a:pt x="287" y="1685"/>
                  </a:cubicBezTo>
                  <a:cubicBezTo>
                    <a:pt x="263" y="1769"/>
                    <a:pt x="1" y="3578"/>
                    <a:pt x="429" y="5650"/>
                  </a:cubicBezTo>
                  <a:cubicBezTo>
                    <a:pt x="680" y="6865"/>
                    <a:pt x="1132" y="7924"/>
                    <a:pt x="1775" y="8793"/>
                  </a:cubicBezTo>
                  <a:cubicBezTo>
                    <a:pt x="2561" y="9877"/>
                    <a:pt x="3644" y="10651"/>
                    <a:pt x="5001" y="11091"/>
                  </a:cubicBezTo>
                  <a:cubicBezTo>
                    <a:pt x="5013" y="11091"/>
                    <a:pt x="5025" y="11115"/>
                    <a:pt x="5049" y="11115"/>
                  </a:cubicBezTo>
                  <a:cubicBezTo>
                    <a:pt x="5061" y="11115"/>
                    <a:pt x="5073" y="11115"/>
                    <a:pt x="5085" y="11091"/>
                  </a:cubicBezTo>
                  <a:cubicBezTo>
                    <a:pt x="6430" y="10651"/>
                    <a:pt x="7514" y="9877"/>
                    <a:pt x="8323" y="8793"/>
                  </a:cubicBezTo>
                  <a:cubicBezTo>
                    <a:pt x="8954" y="7924"/>
                    <a:pt x="9407" y="6865"/>
                    <a:pt x="9657" y="5650"/>
                  </a:cubicBezTo>
                  <a:cubicBezTo>
                    <a:pt x="10085" y="3566"/>
                    <a:pt x="9812" y="1769"/>
                    <a:pt x="9788" y="1685"/>
                  </a:cubicBezTo>
                  <a:cubicBezTo>
                    <a:pt x="9776" y="1614"/>
                    <a:pt x="9716" y="1554"/>
                    <a:pt x="9633" y="1554"/>
                  </a:cubicBezTo>
                  <a:cubicBezTo>
                    <a:pt x="7692" y="1554"/>
                    <a:pt x="5132" y="42"/>
                    <a:pt x="5121" y="18"/>
                  </a:cubicBezTo>
                  <a:cubicBezTo>
                    <a:pt x="5097" y="7"/>
                    <a:pt x="5067" y="1"/>
                    <a:pt x="5037" y="1"/>
                  </a:cubicBez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904" name="Google Shape;1904;p15"/>
          <p:cNvGrpSpPr/>
          <p:nvPr/>
        </p:nvGrpSpPr>
        <p:grpSpPr>
          <a:xfrm>
            <a:off x="7843178" y="2937094"/>
            <a:ext cx="762310" cy="684336"/>
            <a:chOff x="1865381" y="4277506"/>
            <a:chExt cx="396131" cy="355612"/>
          </a:xfrm>
        </p:grpSpPr>
        <p:sp>
          <p:nvSpPr>
            <p:cNvPr id="1905" name="Google Shape;1905;p15"/>
            <p:cNvSpPr/>
            <p:nvPr/>
          </p:nvSpPr>
          <p:spPr>
            <a:xfrm>
              <a:off x="1865381" y="4277506"/>
              <a:ext cx="396131" cy="355612"/>
            </a:xfrm>
            <a:custGeom>
              <a:rect b="b" l="l" r="r" t="t"/>
              <a:pathLst>
                <a:path extrusionOk="0" h="11181" w="12455">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906" name="Google Shape;1906;p15"/>
            <p:cNvSpPr/>
            <p:nvPr/>
          </p:nvSpPr>
          <p:spPr>
            <a:xfrm>
              <a:off x="2057770" y="4294553"/>
              <a:ext cx="22741" cy="35622"/>
            </a:xfrm>
            <a:custGeom>
              <a:rect b="b" l="l" r="r" t="t"/>
              <a:pathLst>
                <a:path extrusionOk="0" h="1120" w="715">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907" name="Google Shape;1907;p15"/>
            <p:cNvSpPr/>
            <p:nvPr/>
          </p:nvSpPr>
          <p:spPr>
            <a:xfrm>
              <a:off x="2048292" y="4456250"/>
              <a:ext cx="30724" cy="64055"/>
            </a:xfrm>
            <a:custGeom>
              <a:rect b="b" l="l" r="r" t="t"/>
              <a:pathLst>
                <a:path extrusionOk="0" h="2014" w="966">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908" name="Google Shape;1908;p15"/>
            <p:cNvSpPr/>
            <p:nvPr/>
          </p:nvSpPr>
          <p:spPr>
            <a:xfrm>
              <a:off x="1898713" y="4487196"/>
              <a:ext cx="17461" cy="16030"/>
            </a:xfrm>
            <a:custGeom>
              <a:rect b="b" l="l" r="r" t="t"/>
              <a:pathLst>
                <a:path extrusionOk="0" h="504" w="549">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909" name="Google Shape;1909;p15"/>
            <p:cNvSpPr/>
            <p:nvPr/>
          </p:nvSpPr>
          <p:spPr>
            <a:xfrm>
              <a:off x="1887740" y="4502494"/>
              <a:ext cx="19337" cy="13231"/>
            </a:xfrm>
            <a:custGeom>
              <a:rect b="b" l="l" r="r" t="t"/>
              <a:pathLst>
                <a:path extrusionOk="0" h="416" w="608">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910" name="Google Shape;1910;p15"/>
            <p:cNvSpPr/>
            <p:nvPr/>
          </p:nvSpPr>
          <p:spPr>
            <a:xfrm>
              <a:off x="1913852" y="4477019"/>
              <a:ext cx="13676" cy="17874"/>
            </a:xfrm>
            <a:custGeom>
              <a:rect b="b" l="l" r="r" t="t"/>
              <a:pathLst>
                <a:path extrusionOk="0" h="562" w="43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1911" name="Google Shape;1911;p15"/>
          <p:cNvSpPr txBox="1"/>
          <p:nvPr/>
        </p:nvSpPr>
        <p:spPr>
          <a:xfrm>
            <a:off x="5795680" y="6718169"/>
            <a:ext cx="7458640" cy="1315873"/>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800">
                <a:solidFill>
                  <a:schemeClr val="dk1"/>
                </a:solidFill>
                <a:latin typeface="Calibri"/>
                <a:ea typeface="Calibri"/>
                <a:cs typeface="Calibri"/>
                <a:sym typeface="Calibri"/>
              </a:rPr>
              <a:t>Amazon invested heavily in customer experience to give them the best experience in the market</a:t>
            </a:r>
            <a:endParaRPr sz="2800">
              <a:solidFill>
                <a:schemeClr val="dk1"/>
              </a:solidFill>
              <a:latin typeface="Calibri"/>
              <a:ea typeface="Calibri"/>
              <a:cs typeface="Calibri"/>
              <a:sym typeface="Calibri"/>
            </a:endParaRPr>
          </a:p>
        </p:txBody>
      </p:sp>
      <p:sp>
        <p:nvSpPr>
          <p:cNvPr id="1912" name="Google Shape;1912;p15"/>
          <p:cNvSpPr/>
          <p:nvPr/>
        </p:nvSpPr>
        <p:spPr>
          <a:xfrm rot="5400000">
            <a:off x="9105629" y="505862"/>
            <a:ext cx="686339" cy="15544800"/>
          </a:xfrm>
          <a:prstGeom prst="rightBrace">
            <a:avLst>
              <a:gd fmla="val 8333" name="adj1"/>
              <a:gd fmla="val 49725" name="adj2"/>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13" name="Google Shape;1913;p15"/>
          <p:cNvSpPr txBox="1"/>
          <p:nvPr/>
        </p:nvSpPr>
        <p:spPr>
          <a:xfrm>
            <a:off x="7223988" y="8377792"/>
            <a:ext cx="9144000" cy="128964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US" sz="6000">
                <a:solidFill>
                  <a:schemeClr val="dk1"/>
                </a:solidFill>
                <a:latin typeface="Teko"/>
                <a:ea typeface="Teko"/>
                <a:cs typeface="Teko"/>
                <a:sym typeface="Teko"/>
              </a:rPr>
              <a:t>The threat is </a:t>
            </a:r>
            <a:r>
              <a:rPr b="1" lang="en-US" sz="6000">
                <a:solidFill>
                  <a:srgbClr val="FF0000"/>
                </a:solidFill>
                <a:latin typeface="Teko"/>
                <a:ea typeface="Teko"/>
                <a:cs typeface="Teko"/>
                <a:sym typeface="Teko"/>
              </a:rPr>
              <a:t>low</a:t>
            </a:r>
            <a:endParaRPr/>
          </a:p>
        </p:txBody>
      </p:sp>
      <p:sp>
        <p:nvSpPr>
          <p:cNvPr id="1914" name="Google Shape;1914;p15"/>
          <p:cNvSpPr/>
          <p:nvPr/>
        </p:nvSpPr>
        <p:spPr>
          <a:xfrm>
            <a:off x="5786155" y="8965891"/>
            <a:ext cx="1066800" cy="463397"/>
          </a:xfrm>
          <a:prstGeom prst="stripedRightArrow">
            <a:avLst>
              <a:gd fmla="val 50000" name="adj1"/>
              <a:gd fmla="val 50000" name="adj2"/>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15" name="Google Shape;1915;p15"/>
          <p:cNvSpPr txBox="1"/>
          <p:nvPr/>
        </p:nvSpPr>
        <p:spPr>
          <a:xfrm>
            <a:off x="16639198" y="8840053"/>
            <a:ext cx="21336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84"/>
                                        </p:tgtEl>
                                        <p:attrNameLst>
                                          <p:attrName>style.visibility</p:attrName>
                                        </p:attrNameLst>
                                      </p:cBhvr>
                                      <p:to>
                                        <p:strVal val="visible"/>
                                      </p:to>
                                    </p:set>
                                    <p:anim calcmode="lin" valueType="num">
                                      <p:cBhvr additive="base">
                                        <p:cTn dur="500"/>
                                        <p:tgtEl>
                                          <p:spTgt spid="188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85"/>
                                        </p:tgtEl>
                                        <p:attrNameLst>
                                          <p:attrName>style.visibility</p:attrName>
                                        </p:attrNameLst>
                                      </p:cBhvr>
                                      <p:to>
                                        <p:strVal val="visible"/>
                                      </p:to>
                                    </p:set>
                                    <p:anim calcmode="lin" valueType="num">
                                      <p:cBhvr additive="base">
                                        <p:cTn dur="500"/>
                                        <p:tgtEl>
                                          <p:spTgt spid="188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1"/>
                                        </p:tgtEl>
                                        <p:attrNameLst>
                                          <p:attrName>style.visibility</p:attrName>
                                        </p:attrNameLst>
                                      </p:cBhvr>
                                      <p:to>
                                        <p:strVal val="visible"/>
                                      </p:to>
                                    </p:set>
                                    <p:animEffect filter="fade" transition="in">
                                      <p:cBhvr>
                                        <p:cTn dur="1000"/>
                                        <p:tgtEl>
                                          <p:spTgt spid="19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3"/>
                                        </p:tgtEl>
                                        <p:attrNameLst>
                                          <p:attrName>style.visibility</p:attrName>
                                        </p:attrNameLst>
                                      </p:cBhvr>
                                      <p:to>
                                        <p:strVal val="visible"/>
                                      </p:to>
                                    </p:set>
                                    <p:animEffect filter="fade" transition="in">
                                      <p:cBhvr>
                                        <p:cTn dur="1000"/>
                                        <p:tgtEl>
                                          <p:spTgt spid="19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16"/>
          <p:cNvSpPr/>
          <p:nvPr/>
        </p:nvSpPr>
        <p:spPr>
          <a:xfrm>
            <a:off x="0" y="0"/>
            <a:ext cx="6380816" cy="10287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6"/>
          <p:cNvSpPr txBox="1"/>
          <p:nvPr/>
        </p:nvSpPr>
        <p:spPr>
          <a:xfrm>
            <a:off x="720884" y="2710024"/>
            <a:ext cx="5292847" cy="3179012"/>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FFFFFF"/>
                </a:solidFill>
                <a:latin typeface="Maven Pro"/>
                <a:ea typeface="Maven Pro"/>
                <a:cs typeface="Maven Pro"/>
                <a:sym typeface="Maven Pro"/>
              </a:rPr>
              <a:t>Substitute Products &amp; Services</a:t>
            </a:r>
            <a:endParaRPr b="1" sz="4800">
              <a:solidFill>
                <a:srgbClr val="FFFFFF"/>
              </a:solidFill>
              <a:latin typeface="Maven Pro"/>
              <a:ea typeface="Maven Pro"/>
              <a:cs typeface="Maven Pro"/>
              <a:sym typeface="Maven Pro"/>
            </a:endParaRPr>
          </a:p>
        </p:txBody>
      </p:sp>
      <p:sp>
        <p:nvSpPr>
          <p:cNvPr id="1922" name="Google Shape;1922;p16"/>
          <p:cNvSpPr txBox="1"/>
          <p:nvPr/>
        </p:nvSpPr>
        <p:spPr>
          <a:xfrm>
            <a:off x="6986689" y="8420100"/>
            <a:ext cx="10972800" cy="113396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2400"/>
              <a:buFont typeface="Times New Roman"/>
              <a:buChar char="⁎"/>
            </a:pPr>
            <a:r>
              <a:rPr b="1" i="1" lang="en-US" sz="2400">
                <a:solidFill>
                  <a:schemeClr val="dk1"/>
                </a:solidFill>
                <a:latin typeface="Times New Roman"/>
                <a:ea typeface="Times New Roman"/>
                <a:cs typeface="Times New Roman"/>
                <a:sym typeface="Times New Roman"/>
              </a:rPr>
              <a:t>Switching costs </a:t>
            </a:r>
            <a:r>
              <a:rPr i="1" lang="en-US" sz="2400">
                <a:solidFill>
                  <a:schemeClr val="dk1"/>
                </a:solidFill>
                <a:latin typeface="Times New Roman"/>
                <a:ea typeface="Times New Roman"/>
                <a:cs typeface="Times New Roman"/>
                <a:sym typeface="Times New Roman"/>
              </a:rPr>
              <a:t>are the costs that </a:t>
            </a:r>
            <a:r>
              <a:rPr i="1" lang="en-US" sz="2400">
                <a:solidFill>
                  <a:srgbClr val="C00000"/>
                </a:solidFill>
                <a:latin typeface="Times New Roman"/>
                <a:ea typeface="Times New Roman"/>
                <a:cs typeface="Times New Roman"/>
                <a:sym typeface="Times New Roman"/>
              </a:rPr>
              <a:t>a consumer </a:t>
            </a:r>
            <a:r>
              <a:rPr i="1" lang="en-US" sz="2400">
                <a:solidFill>
                  <a:schemeClr val="dk1"/>
                </a:solidFill>
                <a:latin typeface="Times New Roman"/>
                <a:ea typeface="Times New Roman"/>
                <a:cs typeface="Times New Roman"/>
                <a:sym typeface="Times New Roman"/>
              </a:rPr>
              <a:t>incurs as a result of </a:t>
            </a:r>
            <a:r>
              <a:rPr i="1" lang="en-US" sz="2400">
                <a:solidFill>
                  <a:srgbClr val="00B0F0"/>
                </a:solidFill>
                <a:latin typeface="Times New Roman"/>
                <a:ea typeface="Times New Roman"/>
                <a:cs typeface="Times New Roman"/>
                <a:sym typeface="Times New Roman"/>
              </a:rPr>
              <a:t>changing</a:t>
            </a:r>
            <a:r>
              <a:rPr i="1" lang="en-US" sz="2400">
                <a:solidFill>
                  <a:schemeClr val="dk1"/>
                </a:solidFill>
                <a:latin typeface="Times New Roman"/>
                <a:ea typeface="Times New Roman"/>
                <a:cs typeface="Times New Roman"/>
                <a:sym typeface="Times New Roman"/>
              </a:rPr>
              <a:t> </a:t>
            </a:r>
            <a:r>
              <a:rPr i="1" lang="en-US" sz="2400" u="sng">
                <a:solidFill>
                  <a:schemeClr val="dk1"/>
                </a:solidFill>
                <a:latin typeface="Times New Roman"/>
                <a:ea typeface="Times New Roman"/>
                <a:cs typeface="Times New Roman"/>
                <a:sym typeface="Times New Roman"/>
              </a:rPr>
              <a:t>brands,</a:t>
            </a:r>
            <a:r>
              <a:rPr i="1" lang="en-US" sz="2400">
                <a:solidFill>
                  <a:schemeClr val="dk1"/>
                </a:solidFill>
                <a:latin typeface="Times New Roman"/>
                <a:ea typeface="Times New Roman"/>
                <a:cs typeface="Times New Roman"/>
                <a:sym typeface="Times New Roman"/>
              </a:rPr>
              <a:t> </a:t>
            </a:r>
            <a:r>
              <a:rPr i="1" lang="en-US" sz="2400" u="sng">
                <a:solidFill>
                  <a:schemeClr val="dk1"/>
                </a:solidFill>
                <a:latin typeface="Times New Roman"/>
                <a:ea typeface="Times New Roman"/>
                <a:cs typeface="Times New Roman"/>
                <a:sym typeface="Times New Roman"/>
              </a:rPr>
              <a:t>suppliers</a:t>
            </a:r>
            <a:r>
              <a:rPr i="1" lang="en-US" sz="2400">
                <a:solidFill>
                  <a:schemeClr val="dk1"/>
                </a:solidFill>
                <a:latin typeface="Times New Roman"/>
                <a:ea typeface="Times New Roman"/>
                <a:cs typeface="Times New Roman"/>
                <a:sym typeface="Times New Roman"/>
              </a:rPr>
              <a:t>, or </a:t>
            </a:r>
            <a:r>
              <a:rPr i="1" lang="en-US" sz="2400" u="sng">
                <a:solidFill>
                  <a:schemeClr val="dk1"/>
                </a:solidFill>
                <a:latin typeface="Times New Roman"/>
                <a:ea typeface="Times New Roman"/>
                <a:cs typeface="Times New Roman"/>
                <a:sym typeface="Times New Roman"/>
              </a:rPr>
              <a:t>products</a:t>
            </a:r>
            <a:r>
              <a:rPr i="1" lang="en-US" sz="2400">
                <a:solidFill>
                  <a:schemeClr val="dk1"/>
                </a:solidFill>
                <a:latin typeface="Times New Roman"/>
                <a:ea typeface="Times New Roman"/>
                <a:cs typeface="Times New Roman"/>
                <a:sym typeface="Times New Roman"/>
              </a:rPr>
              <a:t>.</a:t>
            </a:r>
            <a:endParaRPr/>
          </a:p>
        </p:txBody>
      </p:sp>
      <p:sp>
        <p:nvSpPr>
          <p:cNvPr id="1923" name="Google Shape;1923;p16"/>
          <p:cNvSpPr txBox="1"/>
          <p:nvPr/>
        </p:nvSpPr>
        <p:spPr>
          <a:xfrm>
            <a:off x="7054857" y="1496439"/>
            <a:ext cx="10182093" cy="3327514"/>
          </a:xfrm>
          <a:prstGeom prst="rect">
            <a:avLst/>
          </a:prstGeom>
          <a:noFill/>
          <a:ln>
            <a:noFill/>
          </a:ln>
        </p:spPr>
        <p:txBody>
          <a:bodyPr anchorCtr="0" anchor="t" bIns="45700" lIns="91425" spcFirstLastPara="1" rIns="91425" wrap="square" tIns="45700">
            <a:spAutoFit/>
          </a:bodyPr>
          <a:lstStyle/>
          <a:p>
            <a:pPr indent="-571500" lvl="0" marL="571500" marR="0" rtl="0" algn="just">
              <a:lnSpc>
                <a:spcPct val="150000"/>
              </a:lnSpc>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Amazon </a:t>
            </a:r>
            <a:r>
              <a:rPr lang="en-US" sz="3600">
                <a:solidFill>
                  <a:srgbClr val="FF0000"/>
                </a:solidFill>
                <a:latin typeface="Calibri"/>
                <a:ea typeface="Calibri"/>
                <a:cs typeface="Calibri"/>
                <a:sym typeface="Calibri"/>
              </a:rPr>
              <a:t>competes</a:t>
            </a:r>
            <a:r>
              <a:rPr lang="en-US" sz="3600">
                <a:solidFill>
                  <a:schemeClr val="dk1"/>
                </a:solidFill>
                <a:latin typeface="Calibri"/>
                <a:ea typeface="Calibri"/>
                <a:cs typeface="Calibri"/>
                <a:sym typeface="Calibri"/>
              </a:rPr>
              <a:t> with substitutes in </a:t>
            </a:r>
            <a:r>
              <a:rPr lang="en-US" sz="3600">
                <a:solidFill>
                  <a:srgbClr val="E36C09"/>
                </a:solidFill>
                <a:latin typeface="Calibri"/>
                <a:ea typeface="Calibri"/>
                <a:cs typeface="Calibri"/>
                <a:sym typeface="Calibri"/>
              </a:rPr>
              <a:t>the online retail</a:t>
            </a:r>
            <a:r>
              <a:rPr lang="en-US" sz="3600">
                <a:solidFill>
                  <a:schemeClr val="dk1"/>
                </a:solidFill>
                <a:latin typeface="Calibri"/>
                <a:ea typeface="Calibri"/>
                <a:cs typeface="Calibri"/>
                <a:sym typeface="Calibri"/>
              </a:rPr>
              <a:t> as well as with </a:t>
            </a:r>
            <a:r>
              <a:rPr lang="en-US" sz="3600">
                <a:solidFill>
                  <a:srgbClr val="0070C0"/>
                </a:solidFill>
                <a:latin typeface="Calibri"/>
                <a:ea typeface="Calibri"/>
                <a:cs typeface="Calibri"/>
                <a:sym typeface="Calibri"/>
              </a:rPr>
              <a:t>the offline retail market</a:t>
            </a:r>
            <a:r>
              <a:rPr lang="en-US" sz="3600">
                <a:solidFill>
                  <a:schemeClr val="dk1"/>
                </a:solidFill>
                <a:latin typeface="Calibri"/>
                <a:ea typeface="Calibri"/>
                <a:cs typeface="Calibri"/>
                <a:sym typeface="Calibri"/>
              </a:rPr>
              <a:t>. </a:t>
            </a:r>
            <a:endParaRPr sz="3600">
              <a:solidFill>
                <a:schemeClr val="dk1"/>
              </a:solidFill>
              <a:latin typeface="Calibri"/>
              <a:ea typeface="Calibri"/>
              <a:cs typeface="Calibri"/>
              <a:sym typeface="Calibri"/>
            </a:endParaRPr>
          </a:p>
          <a:p>
            <a:pPr indent="-571500" lvl="0" marL="571500" marR="0" rtl="0" algn="just">
              <a:lnSpc>
                <a:spcPct val="150000"/>
              </a:lnSpc>
              <a:spcBef>
                <a:spcPts val="0"/>
              </a:spcBef>
              <a:spcAft>
                <a:spcPts val="0"/>
              </a:spcAft>
              <a:buClr>
                <a:schemeClr val="dk1"/>
              </a:buClr>
              <a:buSzPts val="3600"/>
              <a:buFont typeface="Arial"/>
              <a:buChar char="•"/>
            </a:pPr>
            <a:r>
              <a:rPr lang="en-US" sz="3600">
                <a:solidFill>
                  <a:schemeClr val="dk1"/>
                </a:solidFill>
                <a:latin typeface="Times New Roman"/>
                <a:ea typeface="Times New Roman"/>
                <a:cs typeface="Times New Roman"/>
                <a:sym typeface="Times New Roman"/>
              </a:rPr>
              <a:t>The </a:t>
            </a:r>
            <a:r>
              <a:rPr lang="en-US" sz="3600">
                <a:solidFill>
                  <a:srgbClr val="FF0000"/>
                </a:solidFill>
                <a:latin typeface="Times New Roman"/>
                <a:ea typeface="Times New Roman"/>
                <a:cs typeface="Times New Roman"/>
                <a:sym typeface="Times New Roman"/>
              </a:rPr>
              <a:t>low </a:t>
            </a:r>
            <a:r>
              <a:rPr lang="en-US" sz="3600">
                <a:solidFill>
                  <a:srgbClr val="FF0000"/>
                </a:solidFill>
                <a:latin typeface="Calibri"/>
                <a:ea typeface="Calibri"/>
                <a:cs typeface="Calibri"/>
                <a:sym typeface="Calibri"/>
              </a:rPr>
              <a:t>switching cost </a:t>
            </a:r>
            <a:r>
              <a:rPr lang="en-US" sz="3600">
                <a:solidFill>
                  <a:schemeClr val="dk1"/>
                </a:solidFill>
                <a:latin typeface="Calibri"/>
                <a:ea typeface="Calibri"/>
                <a:cs typeface="Calibri"/>
                <a:sym typeface="Calibri"/>
              </a:rPr>
              <a:t>in the industry, the easy availability of substitutes at a </a:t>
            </a:r>
            <a:r>
              <a:rPr b="1" i="1" lang="en-US" sz="3600">
                <a:solidFill>
                  <a:schemeClr val="dk1"/>
                </a:solidFill>
                <a:latin typeface="Calibri"/>
                <a:ea typeface="Calibri"/>
                <a:cs typeface="Calibri"/>
                <a:sym typeface="Calibri"/>
              </a:rPr>
              <a:t>cheap rate</a:t>
            </a:r>
            <a:r>
              <a:rPr lang="en-US" sz="3600">
                <a:solidFill>
                  <a:schemeClr val="dk1"/>
                </a:solidFill>
                <a:latin typeface="Calibri"/>
                <a:ea typeface="Calibri"/>
                <a:cs typeface="Calibri"/>
                <a:sym typeface="Calibri"/>
              </a:rPr>
              <a:t>.</a:t>
            </a:r>
            <a:endParaRPr sz="3600">
              <a:solidFill>
                <a:schemeClr val="dk1"/>
              </a:solidFill>
              <a:latin typeface="Calibri"/>
              <a:ea typeface="Calibri"/>
              <a:cs typeface="Calibri"/>
              <a:sym typeface="Calibri"/>
            </a:endParaRPr>
          </a:p>
        </p:txBody>
      </p:sp>
      <p:sp>
        <p:nvSpPr>
          <p:cNvPr id="1924" name="Google Shape;1924;p16"/>
          <p:cNvSpPr txBox="1"/>
          <p:nvPr/>
        </p:nvSpPr>
        <p:spPr>
          <a:xfrm>
            <a:off x="9372600" y="6306128"/>
            <a:ext cx="9144000" cy="116993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US" sz="5400">
                <a:solidFill>
                  <a:schemeClr val="dk1"/>
                </a:solidFill>
                <a:latin typeface="Teko"/>
                <a:ea typeface="Teko"/>
                <a:cs typeface="Teko"/>
                <a:sym typeface="Teko"/>
              </a:rPr>
              <a:t>The threat is </a:t>
            </a:r>
            <a:r>
              <a:rPr b="1" lang="en-US" sz="5400">
                <a:solidFill>
                  <a:srgbClr val="FF0000"/>
                </a:solidFill>
                <a:latin typeface="Teko"/>
                <a:ea typeface="Teko"/>
                <a:cs typeface="Teko"/>
                <a:sym typeface="Teko"/>
              </a:rPr>
              <a:t>high</a:t>
            </a:r>
            <a:endParaRPr/>
          </a:p>
        </p:txBody>
      </p:sp>
      <p:sp>
        <p:nvSpPr>
          <p:cNvPr id="1925" name="Google Shape;1925;p16"/>
          <p:cNvSpPr/>
          <p:nvPr/>
        </p:nvSpPr>
        <p:spPr>
          <a:xfrm>
            <a:off x="8192965" y="6891096"/>
            <a:ext cx="1066800" cy="463397"/>
          </a:xfrm>
          <a:prstGeom prst="stripedRightArrow">
            <a:avLst>
              <a:gd fmla="val 50000" name="adj1"/>
              <a:gd fmla="val 50000" name="adj2"/>
            </a:avLst>
          </a:prstGeom>
          <a:solidFill>
            <a:schemeClr val="lt1"/>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26" name="Google Shape;1926;p16"/>
          <p:cNvSpPr/>
          <p:nvPr/>
        </p:nvSpPr>
        <p:spPr>
          <a:xfrm rot="5400000">
            <a:off x="11536303" y="767270"/>
            <a:ext cx="1219200" cy="10045756"/>
          </a:xfrm>
          <a:prstGeom prst="rightBrace">
            <a:avLst>
              <a:gd fmla="val 8333" name="adj1"/>
              <a:gd fmla="val 50000" name="adj2"/>
            </a:avLst>
          </a:prstGeom>
          <a:no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Email, envelope, exchange, mail, web icon - Download on Iconfinder" id="1927" name="Google Shape;1927;p16"/>
          <p:cNvPicPr preferRelativeResize="0"/>
          <p:nvPr/>
        </p:nvPicPr>
        <p:blipFill rotWithShape="1">
          <a:blip r:embed="rId3">
            <a:alphaModFix/>
          </a:blip>
          <a:srcRect b="0" l="0" r="0" t="0"/>
          <a:stretch/>
        </p:blipFill>
        <p:spPr>
          <a:xfrm>
            <a:off x="1600901" y="6363355"/>
            <a:ext cx="3179013" cy="3179013"/>
          </a:xfrm>
          <a:prstGeom prst="rect">
            <a:avLst/>
          </a:prstGeom>
          <a:noFill/>
          <a:ln>
            <a:noFill/>
          </a:ln>
        </p:spPr>
      </p:pic>
      <p:sp>
        <p:nvSpPr>
          <p:cNvPr id="1928" name="Google Shape;1928;p16"/>
          <p:cNvSpPr txBox="1"/>
          <p:nvPr>
            <p:ph idx="12" type="sldNum"/>
          </p:nvPr>
        </p:nvSpPr>
        <p:spPr>
          <a:xfrm>
            <a:off x="15697200" y="9618463"/>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randomBar dir="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23"/>
                                        </p:tgtEl>
                                        <p:attrNameLst>
                                          <p:attrName>style.visibility</p:attrName>
                                        </p:attrNameLst>
                                      </p:cBhvr>
                                      <p:to>
                                        <p:strVal val="visible"/>
                                      </p:to>
                                    </p:set>
                                    <p:anim calcmode="lin" valueType="num">
                                      <p:cBhvr additive="base">
                                        <p:cTn dur="500"/>
                                        <p:tgtEl>
                                          <p:spTgt spid="192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6"/>
                                        </p:tgtEl>
                                        <p:attrNameLst>
                                          <p:attrName>style.visibility</p:attrName>
                                        </p:attrNameLst>
                                      </p:cBhvr>
                                      <p:to>
                                        <p:strVal val="visible"/>
                                      </p:to>
                                    </p:set>
                                    <p:animEffect filter="fade" transition="in">
                                      <p:cBhvr>
                                        <p:cTn dur="500"/>
                                        <p:tgtEl>
                                          <p:spTgt spid="1926"/>
                                        </p:tgtEl>
                                      </p:cBhvr>
                                    </p:animEffect>
                                  </p:childTnLst>
                                </p:cTn>
                              </p:par>
                              <p:par>
                                <p:cTn fill="hold" nodeType="withEffect" presetClass="entr" presetID="10" presetSubtype="0">
                                  <p:stCondLst>
                                    <p:cond delay="0"/>
                                  </p:stCondLst>
                                  <p:childTnLst>
                                    <p:set>
                                      <p:cBhvr>
                                        <p:cTn dur="1" fill="hold">
                                          <p:stCondLst>
                                            <p:cond delay="0"/>
                                          </p:stCondLst>
                                        </p:cTn>
                                        <p:tgtEl>
                                          <p:spTgt spid="1924"/>
                                        </p:tgtEl>
                                        <p:attrNameLst>
                                          <p:attrName>style.visibility</p:attrName>
                                        </p:attrNameLst>
                                      </p:cBhvr>
                                      <p:to>
                                        <p:strVal val="visible"/>
                                      </p:to>
                                    </p:set>
                                    <p:animEffect filter="fade" transition="in">
                                      <p:cBhvr>
                                        <p:cTn dur="500"/>
                                        <p:tgtEl>
                                          <p:spTgt spid="1924"/>
                                        </p:tgtEl>
                                      </p:cBhvr>
                                    </p:animEffect>
                                  </p:childTnLst>
                                </p:cTn>
                              </p:par>
                              <p:par>
                                <p:cTn fill="hold" nodeType="withEffect" presetClass="entr" presetID="10" presetSubtype="0">
                                  <p:stCondLst>
                                    <p:cond delay="0"/>
                                  </p:stCondLst>
                                  <p:childTnLst>
                                    <p:set>
                                      <p:cBhvr>
                                        <p:cTn dur="1" fill="hold">
                                          <p:stCondLst>
                                            <p:cond delay="0"/>
                                          </p:stCondLst>
                                        </p:cTn>
                                        <p:tgtEl>
                                          <p:spTgt spid="1925"/>
                                        </p:tgtEl>
                                        <p:attrNameLst>
                                          <p:attrName>style.visibility</p:attrName>
                                        </p:attrNameLst>
                                      </p:cBhvr>
                                      <p:to>
                                        <p:strVal val="visible"/>
                                      </p:to>
                                    </p:set>
                                    <p:animEffect filter="fade" transition="in">
                                      <p:cBhvr>
                                        <p:cTn dur="500"/>
                                        <p:tgtEl>
                                          <p:spTgt spid="19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17"/>
          <p:cNvSpPr/>
          <p:nvPr/>
        </p:nvSpPr>
        <p:spPr>
          <a:xfrm>
            <a:off x="-1" y="-73156"/>
            <a:ext cx="6380816" cy="10287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7"/>
          <p:cNvSpPr txBox="1"/>
          <p:nvPr/>
        </p:nvSpPr>
        <p:spPr>
          <a:xfrm>
            <a:off x="7300495" y="856747"/>
            <a:ext cx="10182000" cy="56337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chemeClr val="dk1"/>
              </a:buClr>
              <a:buSzPts val="3600"/>
              <a:buFont typeface="Arial"/>
              <a:buChar char="●"/>
            </a:pPr>
            <a:r>
              <a:rPr b="1" lang="en-US" sz="3600">
                <a:solidFill>
                  <a:schemeClr val="dk1"/>
                </a:solidFill>
                <a:highlight>
                  <a:srgbClr val="FFFFFF"/>
                </a:highlight>
                <a:latin typeface="Calibri"/>
                <a:ea typeface="Calibri"/>
                <a:cs typeface="Calibri"/>
                <a:sym typeface="Calibri"/>
              </a:rPr>
              <a:t>Customers </a:t>
            </a:r>
            <a:r>
              <a:rPr lang="en-US" sz="3600">
                <a:solidFill>
                  <a:schemeClr val="dk1"/>
                </a:solidFill>
                <a:highlight>
                  <a:srgbClr val="FFFFFF"/>
                </a:highlight>
                <a:latin typeface="Calibri"/>
                <a:ea typeface="Calibri"/>
                <a:cs typeface="Calibri"/>
                <a:sym typeface="Calibri"/>
              </a:rPr>
              <a:t>generally have </a:t>
            </a:r>
            <a:r>
              <a:rPr lang="en-US" sz="3600">
                <a:solidFill>
                  <a:srgbClr val="FF0000"/>
                </a:solidFill>
                <a:highlight>
                  <a:srgbClr val="FFFFFF"/>
                </a:highlight>
                <a:latin typeface="Calibri"/>
                <a:ea typeface="Calibri"/>
                <a:cs typeface="Calibri"/>
                <a:sym typeface="Calibri"/>
              </a:rPr>
              <a:t>high bargaining power </a:t>
            </a:r>
            <a:r>
              <a:rPr lang="en-US" sz="3600">
                <a:solidFill>
                  <a:schemeClr val="dk1"/>
                </a:solidFill>
                <a:highlight>
                  <a:srgbClr val="FFFFFF"/>
                </a:highlight>
                <a:latin typeface="Calibri"/>
                <a:ea typeface="Calibri"/>
                <a:cs typeface="Calibri"/>
                <a:sym typeface="Calibri"/>
              </a:rPr>
              <a:t>because of the intense competition in </a:t>
            </a:r>
            <a:r>
              <a:rPr i="1" lang="en-US" sz="3600">
                <a:solidFill>
                  <a:schemeClr val="dk1"/>
                </a:solidFill>
                <a:highlight>
                  <a:srgbClr val="FFFFFF"/>
                </a:highlight>
                <a:latin typeface="Calibri"/>
                <a:ea typeface="Calibri"/>
                <a:cs typeface="Calibri"/>
                <a:sym typeface="Calibri"/>
              </a:rPr>
              <a:t>the </a:t>
            </a:r>
            <a:r>
              <a:rPr i="1" lang="en-US" sz="3600">
                <a:solidFill>
                  <a:schemeClr val="dk1"/>
                </a:solidFill>
                <a:highlight>
                  <a:srgbClr val="FFFFFF"/>
                </a:highlight>
                <a:latin typeface="Times New Roman"/>
                <a:ea typeface="Times New Roman"/>
                <a:cs typeface="Times New Roman"/>
                <a:sym typeface="Times New Roman"/>
              </a:rPr>
              <a:t>retail</a:t>
            </a:r>
            <a:r>
              <a:rPr i="1" lang="en-US" sz="3600">
                <a:solidFill>
                  <a:schemeClr val="dk1"/>
                </a:solidFill>
                <a:highlight>
                  <a:srgbClr val="FFFFFF"/>
                </a:highlight>
                <a:latin typeface="Calibri"/>
                <a:ea typeface="Calibri"/>
                <a:cs typeface="Calibri"/>
                <a:sym typeface="Calibri"/>
              </a:rPr>
              <a:t> industry</a:t>
            </a:r>
            <a:r>
              <a:rPr lang="en-US" sz="3600">
                <a:solidFill>
                  <a:schemeClr val="dk1"/>
                </a:solidFill>
                <a:highlight>
                  <a:srgbClr val="FFFFFF"/>
                </a:highlight>
                <a:latin typeface="Calibri"/>
                <a:ea typeface="Calibri"/>
                <a:cs typeface="Calibri"/>
                <a:sym typeface="Calibri"/>
              </a:rPr>
              <a:t>. </a:t>
            </a:r>
            <a:endParaRPr sz="3600">
              <a:solidFill>
                <a:schemeClr val="dk1"/>
              </a:solidFill>
              <a:latin typeface="Calibri"/>
              <a:ea typeface="Calibri"/>
              <a:cs typeface="Calibri"/>
              <a:sym typeface="Calibri"/>
            </a:endParaRPr>
          </a:p>
          <a:p>
            <a:pPr indent="-342900" lvl="0" marL="342900" marR="0" rtl="0" algn="just">
              <a:lnSpc>
                <a:spcPct val="150000"/>
              </a:lnSpc>
              <a:spcBef>
                <a:spcPts val="0"/>
              </a:spcBef>
              <a:spcAft>
                <a:spcPts val="0"/>
              </a:spcAft>
              <a:buClr>
                <a:schemeClr val="dk1"/>
              </a:buClr>
              <a:buSzPts val="3600"/>
              <a:buFont typeface="Arial"/>
              <a:buChar char="●"/>
            </a:pPr>
            <a:r>
              <a:rPr b="1" lang="en-US" sz="3600">
                <a:solidFill>
                  <a:schemeClr val="dk1"/>
                </a:solidFill>
                <a:highlight>
                  <a:srgbClr val="FFFFFF"/>
                </a:highlight>
                <a:latin typeface="Calibri"/>
                <a:ea typeface="Calibri"/>
                <a:cs typeface="Calibri"/>
                <a:sym typeface="Calibri"/>
              </a:rPr>
              <a:t>Customers</a:t>
            </a:r>
            <a:r>
              <a:rPr lang="en-US" sz="3600">
                <a:solidFill>
                  <a:schemeClr val="dk1"/>
                </a:solidFill>
                <a:highlight>
                  <a:srgbClr val="FFFFFF"/>
                </a:highlight>
                <a:latin typeface="Calibri"/>
                <a:ea typeface="Calibri"/>
                <a:cs typeface="Calibri"/>
                <a:sym typeface="Calibri"/>
              </a:rPr>
              <a:t> tend to be </a:t>
            </a:r>
            <a:r>
              <a:rPr lang="en-US" sz="3600">
                <a:solidFill>
                  <a:srgbClr val="E36C09"/>
                </a:solidFill>
                <a:highlight>
                  <a:srgbClr val="FFFFFF"/>
                </a:highlight>
                <a:latin typeface="Calibri"/>
                <a:ea typeface="Calibri"/>
                <a:cs typeface="Calibri"/>
                <a:sym typeface="Calibri"/>
              </a:rPr>
              <a:t>price sensitive</a:t>
            </a:r>
            <a:r>
              <a:rPr lang="en-US" sz="3600">
                <a:solidFill>
                  <a:schemeClr val="dk1"/>
                </a:solidFill>
                <a:highlight>
                  <a:srgbClr val="FFFFFF"/>
                </a:highlight>
                <a:latin typeface="Calibri"/>
                <a:ea typeface="Calibri"/>
                <a:cs typeface="Calibri"/>
                <a:sym typeface="Calibri"/>
              </a:rPr>
              <a:t>. If Amazon does not provide them with </a:t>
            </a:r>
            <a:r>
              <a:rPr lang="en-US" sz="3600">
                <a:solidFill>
                  <a:srgbClr val="17365D"/>
                </a:solidFill>
                <a:highlight>
                  <a:srgbClr val="FFFFFF"/>
                </a:highlight>
                <a:latin typeface="Calibri"/>
                <a:ea typeface="Calibri"/>
                <a:cs typeface="Calibri"/>
                <a:sym typeface="Calibri"/>
              </a:rPr>
              <a:t>high-quality service </a:t>
            </a:r>
            <a:r>
              <a:rPr lang="en-US" sz="3600">
                <a:solidFill>
                  <a:schemeClr val="dk1"/>
                </a:solidFill>
                <a:highlight>
                  <a:srgbClr val="FFFFFF"/>
                </a:highlight>
                <a:latin typeface="Calibri"/>
                <a:ea typeface="Calibri"/>
                <a:cs typeface="Calibri"/>
                <a:sym typeface="Calibri"/>
              </a:rPr>
              <a:t>at </a:t>
            </a:r>
            <a:r>
              <a:rPr lang="en-US" sz="3600">
                <a:solidFill>
                  <a:srgbClr val="953734"/>
                </a:solidFill>
                <a:highlight>
                  <a:srgbClr val="FFFFFF"/>
                </a:highlight>
                <a:latin typeface="Calibri"/>
                <a:ea typeface="Calibri"/>
                <a:cs typeface="Calibri"/>
                <a:sym typeface="Calibri"/>
              </a:rPr>
              <a:t>the best price</a:t>
            </a:r>
            <a:r>
              <a:rPr lang="en-US" sz="3600">
                <a:solidFill>
                  <a:schemeClr val="dk1"/>
                </a:solidFill>
                <a:highlight>
                  <a:srgbClr val="FFFFFF"/>
                </a:highlight>
                <a:latin typeface="Calibri"/>
                <a:ea typeface="Calibri"/>
                <a:cs typeface="Calibri"/>
                <a:sym typeface="Calibri"/>
              </a:rPr>
              <a:t>, they will go for its </a:t>
            </a:r>
            <a:r>
              <a:rPr lang="en-US" sz="3600">
                <a:solidFill>
                  <a:srgbClr val="31859B"/>
                </a:solidFill>
                <a:highlight>
                  <a:srgbClr val="FFFFFF"/>
                </a:highlight>
                <a:latin typeface="Calibri"/>
                <a:ea typeface="Calibri"/>
                <a:cs typeface="Calibri"/>
                <a:sym typeface="Calibri"/>
              </a:rPr>
              <a:t>substitute</a:t>
            </a:r>
            <a:r>
              <a:rPr lang="en-US" sz="3600">
                <a:solidFill>
                  <a:schemeClr val="dk1"/>
                </a:solidFill>
                <a:highlight>
                  <a:srgbClr val="FFFFFF"/>
                </a:highlight>
                <a:latin typeface="Calibri"/>
                <a:ea typeface="Calibri"/>
                <a:cs typeface="Calibri"/>
                <a:sym typeface="Calibri"/>
              </a:rPr>
              <a:t> in the market.</a:t>
            </a:r>
            <a:endParaRPr sz="3600">
              <a:solidFill>
                <a:schemeClr val="dk1"/>
              </a:solidFill>
              <a:latin typeface="Calibri"/>
              <a:ea typeface="Calibri"/>
              <a:cs typeface="Calibri"/>
              <a:sym typeface="Calibri"/>
            </a:endParaRPr>
          </a:p>
        </p:txBody>
      </p:sp>
      <p:sp>
        <p:nvSpPr>
          <p:cNvPr id="1936" name="Google Shape;1936;p17"/>
          <p:cNvSpPr txBox="1"/>
          <p:nvPr/>
        </p:nvSpPr>
        <p:spPr>
          <a:xfrm>
            <a:off x="9568289" y="7645497"/>
            <a:ext cx="9144000" cy="116993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US" sz="5400">
                <a:solidFill>
                  <a:schemeClr val="dk1"/>
                </a:solidFill>
                <a:latin typeface="Teko"/>
                <a:ea typeface="Teko"/>
                <a:cs typeface="Teko"/>
                <a:sym typeface="Teko"/>
              </a:rPr>
              <a:t>The threat is </a:t>
            </a:r>
            <a:r>
              <a:rPr b="1" lang="en-US" sz="5400">
                <a:solidFill>
                  <a:srgbClr val="FF0000"/>
                </a:solidFill>
                <a:latin typeface="Teko"/>
                <a:ea typeface="Teko"/>
                <a:cs typeface="Teko"/>
                <a:sym typeface="Teko"/>
              </a:rPr>
              <a:t>high</a:t>
            </a:r>
            <a:endParaRPr/>
          </a:p>
        </p:txBody>
      </p:sp>
      <p:sp>
        <p:nvSpPr>
          <p:cNvPr id="1937" name="Google Shape;1937;p17"/>
          <p:cNvSpPr/>
          <p:nvPr/>
        </p:nvSpPr>
        <p:spPr>
          <a:xfrm>
            <a:off x="8414586" y="8175852"/>
            <a:ext cx="1066800" cy="463397"/>
          </a:xfrm>
          <a:prstGeom prst="stripedRightArrow">
            <a:avLst>
              <a:gd fmla="val 50000" name="adj1"/>
              <a:gd fmla="val 50000" name="adj2"/>
            </a:avLst>
          </a:prstGeom>
          <a:solidFill>
            <a:schemeClr val="lt1"/>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38" name="Google Shape;1938;p17"/>
          <p:cNvSpPr/>
          <p:nvPr/>
        </p:nvSpPr>
        <p:spPr>
          <a:xfrm rot="5400000">
            <a:off x="11681483" y="2067678"/>
            <a:ext cx="1219200" cy="10045756"/>
          </a:xfrm>
          <a:prstGeom prst="rightBrace">
            <a:avLst>
              <a:gd fmla="val 8333" name="adj1"/>
              <a:gd fmla="val 50000" name="adj2"/>
            </a:avLst>
          </a:prstGeom>
          <a:no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Volvo group Icons - Free Download, PNG and SVG" id="1939" name="Google Shape;1939;p17"/>
          <p:cNvPicPr preferRelativeResize="0"/>
          <p:nvPr/>
        </p:nvPicPr>
        <p:blipFill rotWithShape="1">
          <a:blip r:embed="rId3">
            <a:alphaModFix/>
          </a:blip>
          <a:srcRect b="0" l="0" r="0" t="0"/>
          <a:stretch/>
        </p:blipFill>
        <p:spPr>
          <a:xfrm>
            <a:off x="1369019" y="4840478"/>
            <a:ext cx="3858093" cy="3858093"/>
          </a:xfrm>
          <a:prstGeom prst="rect">
            <a:avLst/>
          </a:prstGeom>
          <a:noFill/>
          <a:ln>
            <a:noFill/>
          </a:ln>
        </p:spPr>
      </p:pic>
      <p:sp>
        <p:nvSpPr>
          <p:cNvPr id="1940" name="Google Shape;1940;p17"/>
          <p:cNvSpPr/>
          <p:nvPr/>
        </p:nvSpPr>
        <p:spPr>
          <a:xfrm>
            <a:off x="890371" y="2710107"/>
            <a:ext cx="4815390" cy="1754442"/>
          </a:xfrm>
          <a:prstGeom prst="rect">
            <a:avLst/>
          </a:prstGeom>
          <a:solidFill>
            <a:srgbClr val="26262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41" name="Google Shape;1941;p17"/>
          <p:cNvSpPr txBox="1"/>
          <p:nvPr/>
        </p:nvSpPr>
        <p:spPr>
          <a:xfrm>
            <a:off x="953918" y="2970753"/>
            <a:ext cx="4839373" cy="2071016"/>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FFFFFF"/>
                </a:solidFill>
                <a:latin typeface="Maven Pro"/>
                <a:ea typeface="Maven Pro"/>
                <a:cs typeface="Maven Pro"/>
                <a:sym typeface="Maven Pro"/>
              </a:rPr>
              <a:t>Customers</a:t>
            </a:r>
            <a:endParaRPr/>
          </a:p>
          <a:p>
            <a:pPr indent="0" lvl="0" marL="0" marR="0" rtl="0" algn="ctr">
              <a:lnSpc>
                <a:spcPct val="150000"/>
              </a:lnSpc>
              <a:spcBef>
                <a:spcPts val="0"/>
              </a:spcBef>
              <a:spcAft>
                <a:spcPts val="0"/>
              </a:spcAft>
              <a:buNone/>
            </a:pPr>
            <a:r>
              <a:t/>
            </a:r>
            <a:endParaRPr b="1" sz="4800">
              <a:solidFill>
                <a:srgbClr val="FFFFFF"/>
              </a:solidFill>
              <a:latin typeface="Maven Pro"/>
              <a:ea typeface="Maven Pro"/>
              <a:cs typeface="Maven Pro"/>
              <a:sym typeface="Maven Pro"/>
            </a:endParaRPr>
          </a:p>
        </p:txBody>
      </p:sp>
      <p:sp>
        <p:nvSpPr>
          <p:cNvPr id="1942" name="Google Shape;1942;p17"/>
          <p:cNvSpPr txBox="1"/>
          <p:nvPr>
            <p:ph idx="12" type="sldNum"/>
          </p:nvPr>
        </p:nvSpPr>
        <p:spPr>
          <a:xfrm>
            <a:off x="15697200" y="9618463"/>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35"/>
                                        </p:tgtEl>
                                        <p:attrNameLst>
                                          <p:attrName>style.visibility</p:attrName>
                                        </p:attrNameLst>
                                      </p:cBhvr>
                                      <p:to>
                                        <p:strVal val="visible"/>
                                      </p:to>
                                    </p:set>
                                    <p:anim calcmode="lin" valueType="num">
                                      <p:cBhvr additive="base">
                                        <p:cTn dur="500"/>
                                        <p:tgtEl>
                                          <p:spTgt spid="193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8"/>
                                        </p:tgtEl>
                                        <p:attrNameLst>
                                          <p:attrName>style.visibility</p:attrName>
                                        </p:attrNameLst>
                                      </p:cBhvr>
                                      <p:to>
                                        <p:strVal val="visible"/>
                                      </p:to>
                                    </p:set>
                                    <p:animEffect filter="fade" transition="in">
                                      <p:cBhvr>
                                        <p:cTn dur="1000"/>
                                        <p:tgtEl>
                                          <p:spTgt spid="1938"/>
                                        </p:tgtEl>
                                      </p:cBhvr>
                                    </p:animEffect>
                                  </p:childTnLst>
                                </p:cTn>
                              </p:par>
                              <p:par>
                                <p:cTn fill="hold" nodeType="withEffect" presetClass="entr" presetID="10" presetSubtype="0">
                                  <p:stCondLst>
                                    <p:cond delay="0"/>
                                  </p:stCondLst>
                                  <p:childTnLst>
                                    <p:set>
                                      <p:cBhvr>
                                        <p:cTn dur="1" fill="hold">
                                          <p:stCondLst>
                                            <p:cond delay="0"/>
                                          </p:stCondLst>
                                        </p:cTn>
                                        <p:tgtEl>
                                          <p:spTgt spid="1936"/>
                                        </p:tgtEl>
                                        <p:attrNameLst>
                                          <p:attrName>style.visibility</p:attrName>
                                        </p:attrNameLst>
                                      </p:cBhvr>
                                      <p:to>
                                        <p:strVal val="visible"/>
                                      </p:to>
                                    </p:set>
                                    <p:animEffect filter="fade" transition="in">
                                      <p:cBhvr>
                                        <p:cTn dur="1000"/>
                                        <p:tgtEl>
                                          <p:spTgt spid="1936"/>
                                        </p:tgtEl>
                                      </p:cBhvr>
                                    </p:animEffect>
                                  </p:childTnLst>
                                </p:cTn>
                              </p:par>
                              <p:par>
                                <p:cTn fill="hold" nodeType="withEffect" presetClass="entr" presetID="10" presetSubtype="0">
                                  <p:stCondLst>
                                    <p:cond delay="0"/>
                                  </p:stCondLst>
                                  <p:childTnLst>
                                    <p:set>
                                      <p:cBhvr>
                                        <p:cTn dur="1" fill="hold">
                                          <p:stCondLst>
                                            <p:cond delay="0"/>
                                          </p:stCondLst>
                                        </p:cTn>
                                        <p:tgtEl>
                                          <p:spTgt spid="1937"/>
                                        </p:tgtEl>
                                        <p:attrNameLst>
                                          <p:attrName>style.visibility</p:attrName>
                                        </p:attrNameLst>
                                      </p:cBhvr>
                                      <p:to>
                                        <p:strVal val="visible"/>
                                      </p:to>
                                    </p:set>
                                    <p:animEffect filter="fade" transition="in">
                                      <p:cBhvr>
                                        <p:cTn dur="1000"/>
                                        <p:tgtEl>
                                          <p:spTgt spid="19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18"/>
          <p:cNvSpPr/>
          <p:nvPr/>
        </p:nvSpPr>
        <p:spPr>
          <a:xfrm>
            <a:off x="-1" y="-73156"/>
            <a:ext cx="6380816" cy="10287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8"/>
          <p:cNvSpPr txBox="1"/>
          <p:nvPr/>
        </p:nvSpPr>
        <p:spPr>
          <a:xfrm>
            <a:off x="7182515" y="881282"/>
            <a:ext cx="10182093" cy="4989507"/>
          </a:xfrm>
          <a:prstGeom prst="rect">
            <a:avLst/>
          </a:prstGeom>
          <a:noFill/>
          <a:ln>
            <a:noFill/>
          </a:ln>
        </p:spPr>
        <p:txBody>
          <a:bodyPr anchorCtr="0" anchor="t" bIns="45700" lIns="91425" spcFirstLastPara="1" rIns="91425" wrap="square" tIns="45700">
            <a:spAutoFit/>
          </a:bodyPr>
          <a:lstStyle/>
          <a:p>
            <a:pPr indent="-571500" lvl="0" marL="571500" marR="0" rtl="0" algn="just">
              <a:lnSpc>
                <a:spcPct val="150000"/>
              </a:lnSpc>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Amazon is the </a:t>
            </a:r>
            <a:r>
              <a:rPr b="1" i="1" lang="en-US" sz="3600">
                <a:solidFill>
                  <a:srgbClr val="7030A0"/>
                </a:solidFill>
                <a:latin typeface="Calibri"/>
                <a:ea typeface="Calibri"/>
                <a:cs typeface="Calibri"/>
                <a:sym typeface="Calibri"/>
              </a:rPr>
              <a:t>most prominent player </a:t>
            </a:r>
            <a:r>
              <a:rPr lang="en-US" sz="3600">
                <a:solidFill>
                  <a:schemeClr val="dk1"/>
                </a:solidFill>
                <a:latin typeface="Calibri"/>
                <a:ea typeface="Calibri"/>
                <a:cs typeface="Calibri"/>
                <a:sym typeface="Calibri"/>
              </a:rPr>
              <a:t>in the industry</a:t>
            </a:r>
            <a:endParaRPr sz="3600">
              <a:solidFill>
                <a:schemeClr val="dk1"/>
              </a:solidFill>
              <a:latin typeface="Calibri"/>
              <a:ea typeface="Calibri"/>
              <a:cs typeface="Calibri"/>
              <a:sym typeface="Calibri"/>
            </a:endParaRPr>
          </a:p>
          <a:p>
            <a:pPr indent="-571500" lvl="0" marL="571500" marR="0" rtl="0" algn="just">
              <a:lnSpc>
                <a:spcPct val="150000"/>
              </a:lnSpc>
              <a:spcBef>
                <a:spcPts val="0"/>
              </a:spcBef>
              <a:spcAft>
                <a:spcPts val="0"/>
              </a:spcAft>
              <a:buClr>
                <a:schemeClr val="dk1"/>
              </a:buClr>
              <a:buSzPts val="3600"/>
              <a:buFont typeface="Arial"/>
              <a:buChar char="•"/>
            </a:pPr>
            <a:r>
              <a:rPr lang="en-US" sz="3600">
                <a:solidFill>
                  <a:schemeClr val="dk1"/>
                </a:solidFill>
                <a:latin typeface="Calibri"/>
                <a:ea typeface="Calibri"/>
                <a:cs typeface="Calibri"/>
                <a:sym typeface="Calibri"/>
              </a:rPr>
              <a:t>Amazon wants to ensure that the suppliers it is purchasing are following </a:t>
            </a:r>
            <a:r>
              <a:rPr lang="en-US" sz="3600">
                <a:solidFill>
                  <a:srgbClr val="E36C09"/>
                </a:solidFill>
                <a:latin typeface="Calibri"/>
                <a:ea typeface="Calibri"/>
                <a:cs typeface="Calibri"/>
                <a:sym typeface="Calibri"/>
              </a:rPr>
              <a:t>ethical working principles</a:t>
            </a:r>
            <a:r>
              <a:rPr lang="en-US" sz="3600">
                <a:solidFill>
                  <a:schemeClr val="dk1"/>
                </a:solidFill>
                <a:latin typeface="Calibri"/>
                <a:ea typeface="Calibri"/>
                <a:cs typeface="Calibri"/>
                <a:sym typeface="Calibri"/>
              </a:rPr>
              <a:t>. The switching cost for suppliers is almost </a:t>
            </a:r>
            <a:r>
              <a:rPr lang="en-US" sz="3600">
                <a:solidFill>
                  <a:srgbClr val="17365D"/>
                </a:solidFill>
                <a:latin typeface="Calibri"/>
                <a:ea typeface="Calibri"/>
                <a:cs typeface="Calibri"/>
                <a:sym typeface="Calibri"/>
              </a:rPr>
              <a:t>negligible.</a:t>
            </a:r>
            <a:r>
              <a:rPr lang="en-US" sz="3600">
                <a:solidFill>
                  <a:schemeClr val="dk1"/>
                </a:solidFill>
                <a:latin typeface="Calibri"/>
                <a:ea typeface="Calibri"/>
                <a:cs typeface="Calibri"/>
                <a:sym typeface="Calibri"/>
              </a:rPr>
              <a:t> </a:t>
            </a:r>
            <a:endParaRPr sz="3600">
              <a:solidFill>
                <a:schemeClr val="dk1"/>
              </a:solidFill>
              <a:latin typeface="Calibri"/>
              <a:ea typeface="Calibri"/>
              <a:cs typeface="Calibri"/>
              <a:sym typeface="Calibri"/>
            </a:endParaRPr>
          </a:p>
        </p:txBody>
      </p:sp>
      <p:sp>
        <p:nvSpPr>
          <p:cNvPr id="1949" name="Google Shape;1949;p18"/>
          <p:cNvSpPr txBox="1"/>
          <p:nvPr/>
        </p:nvSpPr>
        <p:spPr>
          <a:xfrm>
            <a:off x="9144000" y="6694812"/>
            <a:ext cx="9144000" cy="1201611"/>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n-US" sz="5400">
                <a:solidFill>
                  <a:schemeClr val="dk1"/>
                </a:solidFill>
                <a:latin typeface="Teko"/>
                <a:ea typeface="Teko"/>
                <a:cs typeface="Teko"/>
                <a:sym typeface="Teko"/>
              </a:rPr>
              <a:t>The threat is </a:t>
            </a:r>
            <a:r>
              <a:rPr b="1" lang="en-US" sz="5400">
                <a:solidFill>
                  <a:srgbClr val="FF0000"/>
                </a:solidFill>
                <a:latin typeface="Teko"/>
                <a:ea typeface="Teko"/>
                <a:cs typeface="Teko"/>
                <a:sym typeface="Teko"/>
              </a:rPr>
              <a:t>low </a:t>
            </a:r>
            <a:r>
              <a:rPr b="1" lang="en-US" sz="5400">
                <a:solidFill>
                  <a:srgbClr val="C00000"/>
                </a:solidFill>
                <a:latin typeface="Teko"/>
                <a:ea typeface="Teko"/>
                <a:cs typeface="Teko"/>
                <a:sym typeface="Teko"/>
              </a:rPr>
              <a:t>to</a:t>
            </a:r>
            <a:r>
              <a:rPr b="1" lang="en-US" sz="5400">
                <a:solidFill>
                  <a:srgbClr val="FF0000"/>
                </a:solidFill>
                <a:latin typeface="Teko"/>
                <a:ea typeface="Teko"/>
                <a:cs typeface="Teko"/>
                <a:sym typeface="Teko"/>
              </a:rPr>
              <a:t> morderate</a:t>
            </a:r>
            <a:endParaRPr/>
          </a:p>
        </p:txBody>
      </p:sp>
      <p:sp>
        <p:nvSpPr>
          <p:cNvPr id="1950" name="Google Shape;1950;p18"/>
          <p:cNvSpPr/>
          <p:nvPr/>
        </p:nvSpPr>
        <p:spPr>
          <a:xfrm>
            <a:off x="8042031" y="7161230"/>
            <a:ext cx="1066800" cy="463397"/>
          </a:xfrm>
          <a:prstGeom prst="stripedRightArrow">
            <a:avLst>
              <a:gd fmla="val 50000" name="adj1"/>
              <a:gd fmla="val 50000" name="adj2"/>
            </a:avLst>
          </a:prstGeom>
          <a:solidFill>
            <a:schemeClr val="lt1"/>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51" name="Google Shape;1951;p18"/>
          <p:cNvSpPr/>
          <p:nvPr/>
        </p:nvSpPr>
        <p:spPr>
          <a:xfrm rot="5400000">
            <a:off x="11595792" y="1196677"/>
            <a:ext cx="1219200" cy="10045756"/>
          </a:xfrm>
          <a:prstGeom prst="rightBrace">
            <a:avLst>
              <a:gd fmla="val 8333" name="adj1"/>
              <a:gd fmla="val 50000" name="adj2"/>
            </a:avLst>
          </a:prstGeom>
          <a:no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52" name="Google Shape;1952;p18"/>
          <p:cNvSpPr/>
          <p:nvPr/>
        </p:nvSpPr>
        <p:spPr>
          <a:xfrm>
            <a:off x="890371" y="2710107"/>
            <a:ext cx="4815390" cy="1754442"/>
          </a:xfrm>
          <a:prstGeom prst="rect">
            <a:avLst/>
          </a:prstGeom>
          <a:solidFill>
            <a:srgbClr val="26262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53" name="Google Shape;1953;p18"/>
          <p:cNvSpPr txBox="1"/>
          <p:nvPr/>
        </p:nvSpPr>
        <p:spPr>
          <a:xfrm>
            <a:off x="953918" y="2970753"/>
            <a:ext cx="4839373" cy="2071016"/>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800">
                <a:solidFill>
                  <a:srgbClr val="FFFFFF"/>
                </a:solidFill>
                <a:latin typeface="Maven Pro"/>
                <a:ea typeface="Maven Pro"/>
                <a:cs typeface="Maven Pro"/>
                <a:sym typeface="Maven Pro"/>
              </a:rPr>
              <a:t>Suppliers </a:t>
            </a:r>
            <a:endParaRPr/>
          </a:p>
          <a:p>
            <a:pPr indent="0" lvl="0" marL="0" marR="0" rtl="0" algn="ctr">
              <a:lnSpc>
                <a:spcPct val="150000"/>
              </a:lnSpc>
              <a:spcBef>
                <a:spcPts val="0"/>
              </a:spcBef>
              <a:spcAft>
                <a:spcPts val="0"/>
              </a:spcAft>
              <a:buNone/>
            </a:pPr>
            <a:r>
              <a:t/>
            </a:r>
            <a:endParaRPr b="1" sz="4800">
              <a:solidFill>
                <a:srgbClr val="FFFFFF"/>
              </a:solidFill>
              <a:latin typeface="Maven Pro"/>
              <a:ea typeface="Maven Pro"/>
              <a:cs typeface="Maven Pro"/>
              <a:sym typeface="Maven Pro"/>
            </a:endParaRPr>
          </a:p>
        </p:txBody>
      </p:sp>
      <p:pic>
        <p:nvPicPr>
          <p:cNvPr descr="Supplier - Free user icons" id="1954" name="Google Shape;1954;p18"/>
          <p:cNvPicPr preferRelativeResize="0"/>
          <p:nvPr/>
        </p:nvPicPr>
        <p:blipFill rotWithShape="1">
          <a:blip r:embed="rId3">
            <a:alphaModFix/>
          </a:blip>
          <a:srcRect b="0" l="0" r="0" t="0"/>
          <a:stretch/>
        </p:blipFill>
        <p:spPr>
          <a:xfrm>
            <a:off x="1770991" y="5210554"/>
            <a:ext cx="3294224" cy="3294224"/>
          </a:xfrm>
          <a:prstGeom prst="rect">
            <a:avLst/>
          </a:prstGeom>
          <a:noFill/>
          <a:ln>
            <a:noFill/>
          </a:ln>
        </p:spPr>
      </p:pic>
      <p:pic>
        <p:nvPicPr>
          <p:cNvPr descr="Supplier Icons – Free Vector Download, PNG, SVG, GIF" id="1955" name="Google Shape;1955;p18"/>
          <p:cNvPicPr preferRelativeResize="0"/>
          <p:nvPr/>
        </p:nvPicPr>
        <p:blipFill rotWithShape="1">
          <a:blip r:embed="rId4">
            <a:alphaModFix/>
          </a:blip>
          <a:srcRect b="0" l="0" r="0" t="0"/>
          <a:stretch/>
        </p:blipFill>
        <p:spPr>
          <a:xfrm>
            <a:off x="3888291" y="4725195"/>
            <a:ext cx="1905000" cy="1905000"/>
          </a:xfrm>
          <a:prstGeom prst="rect">
            <a:avLst/>
          </a:prstGeom>
          <a:noFill/>
          <a:ln>
            <a:noFill/>
          </a:ln>
        </p:spPr>
      </p:pic>
      <p:sp>
        <p:nvSpPr>
          <p:cNvPr id="1956" name="Google Shape;1956;p18"/>
          <p:cNvSpPr txBox="1"/>
          <p:nvPr/>
        </p:nvSpPr>
        <p:spPr>
          <a:xfrm>
            <a:off x="6986689" y="8420100"/>
            <a:ext cx="10972800" cy="113396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2400"/>
              <a:buFont typeface="Times New Roman"/>
              <a:buChar char="⁎"/>
            </a:pPr>
            <a:r>
              <a:rPr b="1" i="1" lang="en-US" sz="2400">
                <a:solidFill>
                  <a:schemeClr val="dk1"/>
                </a:solidFill>
                <a:latin typeface="Times New Roman"/>
                <a:ea typeface="Times New Roman"/>
                <a:cs typeface="Times New Roman"/>
                <a:sym typeface="Times New Roman"/>
              </a:rPr>
              <a:t>Switching costs </a:t>
            </a:r>
            <a:r>
              <a:rPr i="1" lang="en-US" sz="2400">
                <a:solidFill>
                  <a:schemeClr val="dk1"/>
                </a:solidFill>
                <a:latin typeface="Times New Roman"/>
                <a:ea typeface="Times New Roman"/>
                <a:cs typeface="Times New Roman"/>
                <a:sym typeface="Times New Roman"/>
              </a:rPr>
              <a:t>are the costs that </a:t>
            </a:r>
            <a:r>
              <a:rPr i="1" lang="en-US" sz="2400">
                <a:solidFill>
                  <a:srgbClr val="C00000"/>
                </a:solidFill>
                <a:latin typeface="Times New Roman"/>
                <a:ea typeface="Times New Roman"/>
                <a:cs typeface="Times New Roman"/>
                <a:sym typeface="Times New Roman"/>
              </a:rPr>
              <a:t>a consumer </a:t>
            </a:r>
            <a:r>
              <a:rPr i="1" lang="en-US" sz="2400">
                <a:solidFill>
                  <a:schemeClr val="dk1"/>
                </a:solidFill>
                <a:latin typeface="Times New Roman"/>
                <a:ea typeface="Times New Roman"/>
                <a:cs typeface="Times New Roman"/>
                <a:sym typeface="Times New Roman"/>
              </a:rPr>
              <a:t>incurs as a result of </a:t>
            </a:r>
            <a:r>
              <a:rPr i="1" lang="en-US" sz="2400">
                <a:solidFill>
                  <a:srgbClr val="00B0F0"/>
                </a:solidFill>
                <a:latin typeface="Times New Roman"/>
                <a:ea typeface="Times New Roman"/>
                <a:cs typeface="Times New Roman"/>
                <a:sym typeface="Times New Roman"/>
              </a:rPr>
              <a:t>changing</a:t>
            </a:r>
            <a:r>
              <a:rPr i="1" lang="en-US" sz="2400">
                <a:solidFill>
                  <a:schemeClr val="dk1"/>
                </a:solidFill>
                <a:latin typeface="Times New Roman"/>
                <a:ea typeface="Times New Roman"/>
                <a:cs typeface="Times New Roman"/>
                <a:sym typeface="Times New Roman"/>
              </a:rPr>
              <a:t> </a:t>
            </a:r>
            <a:r>
              <a:rPr i="1" lang="en-US" sz="2400" u="sng">
                <a:solidFill>
                  <a:schemeClr val="dk1"/>
                </a:solidFill>
                <a:latin typeface="Times New Roman"/>
                <a:ea typeface="Times New Roman"/>
                <a:cs typeface="Times New Roman"/>
                <a:sym typeface="Times New Roman"/>
              </a:rPr>
              <a:t>brands,</a:t>
            </a:r>
            <a:r>
              <a:rPr i="1" lang="en-US" sz="2400">
                <a:solidFill>
                  <a:schemeClr val="dk1"/>
                </a:solidFill>
                <a:latin typeface="Times New Roman"/>
                <a:ea typeface="Times New Roman"/>
                <a:cs typeface="Times New Roman"/>
                <a:sym typeface="Times New Roman"/>
              </a:rPr>
              <a:t> </a:t>
            </a:r>
            <a:r>
              <a:rPr i="1" lang="en-US" sz="2400" u="sng">
                <a:solidFill>
                  <a:schemeClr val="dk1"/>
                </a:solidFill>
                <a:latin typeface="Times New Roman"/>
                <a:ea typeface="Times New Roman"/>
                <a:cs typeface="Times New Roman"/>
                <a:sym typeface="Times New Roman"/>
              </a:rPr>
              <a:t>suppliers</a:t>
            </a:r>
            <a:r>
              <a:rPr i="1" lang="en-US" sz="2400">
                <a:solidFill>
                  <a:schemeClr val="dk1"/>
                </a:solidFill>
                <a:latin typeface="Times New Roman"/>
                <a:ea typeface="Times New Roman"/>
                <a:cs typeface="Times New Roman"/>
                <a:sym typeface="Times New Roman"/>
              </a:rPr>
              <a:t>, or </a:t>
            </a:r>
            <a:r>
              <a:rPr i="1" lang="en-US" sz="2400" u="sng">
                <a:solidFill>
                  <a:schemeClr val="dk1"/>
                </a:solidFill>
                <a:latin typeface="Times New Roman"/>
                <a:ea typeface="Times New Roman"/>
                <a:cs typeface="Times New Roman"/>
                <a:sym typeface="Times New Roman"/>
              </a:rPr>
              <a:t>products</a:t>
            </a:r>
            <a:r>
              <a:rPr i="1" lang="en-US" sz="2400">
                <a:solidFill>
                  <a:schemeClr val="dk1"/>
                </a:solidFill>
                <a:latin typeface="Times New Roman"/>
                <a:ea typeface="Times New Roman"/>
                <a:cs typeface="Times New Roman"/>
                <a:sym typeface="Times New Roman"/>
              </a:rPr>
              <a:t>.</a:t>
            </a:r>
            <a:endParaRPr/>
          </a:p>
        </p:txBody>
      </p:sp>
      <p:sp>
        <p:nvSpPr>
          <p:cNvPr id="1957" name="Google Shape;1957;p18"/>
          <p:cNvSpPr txBox="1"/>
          <p:nvPr>
            <p:ph idx="12" type="sldNum"/>
          </p:nvPr>
        </p:nvSpPr>
        <p:spPr>
          <a:xfrm>
            <a:off x="15697200" y="9618463"/>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48"/>
                                        </p:tgtEl>
                                        <p:attrNameLst>
                                          <p:attrName>style.visibility</p:attrName>
                                        </p:attrNameLst>
                                      </p:cBhvr>
                                      <p:to>
                                        <p:strVal val="visible"/>
                                      </p:to>
                                    </p:set>
                                    <p:anim calcmode="lin" valueType="num">
                                      <p:cBhvr additive="base">
                                        <p:cTn dur="500"/>
                                        <p:tgtEl>
                                          <p:spTgt spid="19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1"/>
                                        </p:tgtEl>
                                        <p:attrNameLst>
                                          <p:attrName>style.visibility</p:attrName>
                                        </p:attrNameLst>
                                      </p:cBhvr>
                                      <p:to>
                                        <p:strVal val="visible"/>
                                      </p:to>
                                    </p:set>
                                    <p:animEffect filter="fade" transition="in">
                                      <p:cBhvr>
                                        <p:cTn dur="500"/>
                                        <p:tgtEl>
                                          <p:spTgt spid="1951"/>
                                        </p:tgtEl>
                                      </p:cBhvr>
                                    </p:animEffect>
                                  </p:childTnLst>
                                </p:cTn>
                              </p:par>
                              <p:par>
                                <p:cTn fill="hold" nodeType="withEffect" presetClass="entr" presetID="10" presetSubtype="0">
                                  <p:stCondLst>
                                    <p:cond delay="0"/>
                                  </p:stCondLst>
                                  <p:childTnLst>
                                    <p:set>
                                      <p:cBhvr>
                                        <p:cTn dur="1" fill="hold">
                                          <p:stCondLst>
                                            <p:cond delay="0"/>
                                          </p:stCondLst>
                                        </p:cTn>
                                        <p:tgtEl>
                                          <p:spTgt spid="1949"/>
                                        </p:tgtEl>
                                        <p:attrNameLst>
                                          <p:attrName>style.visibility</p:attrName>
                                        </p:attrNameLst>
                                      </p:cBhvr>
                                      <p:to>
                                        <p:strVal val="visible"/>
                                      </p:to>
                                    </p:set>
                                    <p:animEffect filter="fade" transition="in">
                                      <p:cBhvr>
                                        <p:cTn dur="500"/>
                                        <p:tgtEl>
                                          <p:spTgt spid="1949"/>
                                        </p:tgtEl>
                                      </p:cBhvr>
                                    </p:animEffect>
                                  </p:childTnLst>
                                </p:cTn>
                              </p:par>
                              <p:par>
                                <p:cTn fill="hold" nodeType="withEffect" presetClass="entr" presetID="10" presetSubtype="0">
                                  <p:stCondLst>
                                    <p:cond delay="0"/>
                                  </p:stCondLst>
                                  <p:childTnLst>
                                    <p:set>
                                      <p:cBhvr>
                                        <p:cTn dur="1" fill="hold">
                                          <p:stCondLst>
                                            <p:cond delay="0"/>
                                          </p:stCondLst>
                                        </p:cTn>
                                        <p:tgtEl>
                                          <p:spTgt spid="1950"/>
                                        </p:tgtEl>
                                        <p:attrNameLst>
                                          <p:attrName>style.visibility</p:attrName>
                                        </p:attrNameLst>
                                      </p:cBhvr>
                                      <p:to>
                                        <p:strVal val="visible"/>
                                      </p:to>
                                    </p:set>
                                    <p:animEffect filter="fade" transition="in">
                                      <p:cBhvr>
                                        <p:cTn dur="500"/>
                                        <p:tgtEl>
                                          <p:spTgt spid="19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19"/>
          <p:cNvSpPr txBox="1"/>
          <p:nvPr>
            <p:ph type="title"/>
          </p:nvPr>
        </p:nvSpPr>
        <p:spPr>
          <a:xfrm>
            <a:off x="1440000" y="1080000"/>
            <a:ext cx="15408000" cy="1135200"/>
          </a:xfrm>
          <a:prstGeom prst="rect">
            <a:avLst/>
          </a:prstGeom>
          <a:solidFill>
            <a:srgbClr val="FABF8E"/>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800"/>
              <a:buFont typeface="Calibri"/>
              <a:buNone/>
            </a:pPr>
            <a:r>
              <a:rPr b="1" lang="en-US"/>
              <a:t>MIS SOLUTIONS</a:t>
            </a:r>
            <a:endParaRPr/>
          </a:p>
        </p:txBody>
      </p:sp>
      <p:sp>
        <p:nvSpPr>
          <p:cNvPr id="1963" name="Google Shape;1963;p19"/>
          <p:cNvSpPr txBox="1"/>
          <p:nvPr>
            <p:ph idx="2" type="title"/>
          </p:nvPr>
        </p:nvSpPr>
        <p:spPr>
          <a:xfrm>
            <a:off x="11658600" y="3044207"/>
            <a:ext cx="5867400" cy="759000"/>
          </a:xfrm>
          <a:prstGeom prst="rect">
            <a:avLst/>
          </a:prstGeom>
          <a:solidFill>
            <a:srgbClr val="B6DDE7"/>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400"/>
              <a:buFont typeface="Calibri"/>
              <a:buNone/>
            </a:pPr>
            <a:r>
              <a:rPr lang="en-US" sz="3200"/>
              <a:t>Enterprise Resource Planning</a:t>
            </a:r>
            <a:endParaRPr sz="3200"/>
          </a:p>
        </p:txBody>
      </p:sp>
      <p:cxnSp>
        <p:nvCxnSpPr>
          <p:cNvPr id="1964" name="Google Shape;1964;p19"/>
          <p:cNvCxnSpPr>
            <a:endCxn id="1963" idx="1"/>
          </p:cNvCxnSpPr>
          <p:nvPr/>
        </p:nvCxnSpPr>
        <p:spPr>
          <a:xfrm>
            <a:off x="10436100" y="3423707"/>
            <a:ext cx="1222500" cy="0"/>
          </a:xfrm>
          <a:prstGeom prst="straightConnector1">
            <a:avLst/>
          </a:prstGeom>
          <a:noFill/>
          <a:ln cap="flat" cmpd="sng" w="19050">
            <a:solidFill>
              <a:schemeClr val="dk1"/>
            </a:solidFill>
            <a:prstDash val="dash"/>
            <a:round/>
            <a:headEnd len="sm" w="sm" type="none"/>
            <a:tailEnd len="sm" w="sm" type="none"/>
          </a:ln>
        </p:spPr>
      </p:cxnSp>
      <p:pic>
        <p:nvPicPr>
          <p:cNvPr descr="Printing MIS Software Solution | MIS Software for Printing Industry" id="1965" name="Google Shape;1965;p19"/>
          <p:cNvPicPr preferRelativeResize="0"/>
          <p:nvPr/>
        </p:nvPicPr>
        <p:blipFill rotWithShape="1">
          <a:blip r:embed="rId3">
            <a:alphaModFix/>
          </a:blip>
          <a:srcRect b="0" l="0" r="0" t="0"/>
          <a:stretch/>
        </p:blipFill>
        <p:spPr>
          <a:xfrm>
            <a:off x="2695800" y="3750326"/>
            <a:ext cx="5287865" cy="5287865"/>
          </a:xfrm>
          <a:prstGeom prst="rect">
            <a:avLst/>
          </a:prstGeom>
          <a:noFill/>
          <a:ln>
            <a:noFill/>
          </a:ln>
        </p:spPr>
      </p:pic>
      <p:pic>
        <p:nvPicPr>
          <p:cNvPr id="1966" name="Google Shape;1966;p19"/>
          <p:cNvPicPr preferRelativeResize="0"/>
          <p:nvPr/>
        </p:nvPicPr>
        <p:blipFill rotWithShape="1">
          <a:blip r:embed="rId4">
            <a:alphaModFix/>
          </a:blip>
          <a:srcRect b="0" l="0" r="0" t="0"/>
          <a:stretch/>
        </p:blipFill>
        <p:spPr>
          <a:xfrm>
            <a:off x="3240487" y="2929724"/>
            <a:ext cx="4175265" cy="1256755"/>
          </a:xfrm>
          <a:prstGeom prst="rect">
            <a:avLst/>
          </a:prstGeom>
          <a:noFill/>
          <a:ln>
            <a:noFill/>
          </a:ln>
        </p:spPr>
      </p:pic>
      <p:pic>
        <p:nvPicPr>
          <p:cNvPr descr="Công ty Cổ phần SAP – Wikipedia tiếng Việt" id="1967" name="Google Shape;1967;p19"/>
          <p:cNvPicPr preferRelativeResize="0"/>
          <p:nvPr/>
        </p:nvPicPr>
        <p:blipFill rotWithShape="1">
          <a:blip r:embed="rId5">
            <a:alphaModFix/>
          </a:blip>
          <a:srcRect b="0" l="0" r="0" t="0"/>
          <a:stretch/>
        </p:blipFill>
        <p:spPr>
          <a:xfrm>
            <a:off x="8969812" y="2846176"/>
            <a:ext cx="2057400" cy="1049274"/>
          </a:xfrm>
          <a:prstGeom prst="rect">
            <a:avLst/>
          </a:prstGeom>
          <a:noFill/>
          <a:ln>
            <a:noFill/>
          </a:ln>
        </p:spPr>
      </p:pic>
      <p:pic>
        <p:nvPicPr>
          <p:cNvPr descr="Salesforce CRM: Tại sao doanh nghiệp nên chọn Salesforce?" id="1968" name="Google Shape;1968;p19"/>
          <p:cNvPicPr preferRelativeResize="0"/>
          <p:nvPr/>
        </p:nvPicPr>
        <p:blipFill rotWithShape="1">
          <a:blip r:embed="rId6">
            <a:alphaModFix/>
          </a:blip>
          <a:srcRect b="0" l="0" r="0" t="0"/>
          <a:stretch/>
        </p:blipFill>
        <p:spPr>
          <a:xfrm>
            <a:off x="8919333" y="5016453"/>
            <a:ext cx="1664966" cy="1165494"/>
          </a:xfrm>
          <a:prstGeom prst="rect">
            <a:avLst/>
          </a:prstGeom>
          <a:noFill/>
          <a:ln>
            <a:noFill/>
          </a:ln>
        </p:spPr>
      </p:pic>
      <p:cxnSp>
        <p:nvCxnSpPr>
          <p:cNvPr id="1969" name="Google Shape;1969;p19"/>
          <p:cNvCxnSpPr/>
          <p:nvPr/>
        </p:nvCxnSpPr>
        <p:spPr>
          <a:xfrm>
            <a:off x="10570012" y="5600700"/>
            <a:ext cx="1222600" cy="0"/>
          </a:xfrm>
          <a:prstGeom prst="straightConnector1">
            <a:avLst/>
          </a:prstGeom>
          <a:noFill/>
          <a:ln cap="flat" cmpd="sng" w="19050">
            <a:solidFill>
              <a:schemeClr val="dk1"/>
            </a:solidFill>
            <a:prstDash val="dash"/>
            <a:round/>
            <a:headEnd len="sm" w="sm" type="none"/>
            <a:tailEnd len="sm" w="sm" type="none"/>
          </a:ln>
        </p:spPr>
      </p:cxnSp>
      <p:sp>
        <p:nvSpPr>
          <p:cNvPr id="1970" name="Google Shape;1970;p19"/>
          <p:cNvSpPr txBox="1"/>
          <p:nvPr/>
        </p:nvSpPr>
        <p:spPr>
          <a:xfrm>
            <a:off x="11723912" y="5219700"/>
            <a:ext cx="5867400" cy="759000"/>
          </a:xfrm>
          <a:prstGeom prst="rect">
            <a:avLst/>
          </a:prstGeom>
          <a:solidFill>
            <a:srgbClr val="B6DDE7"/>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ctr">
              <a:spcBef>
                <a:spcPts val="0"/>
              </a:spcBef>
              <a:spcAft>
                <a:spcPts val="0"/>
              </a:spcAft>
              <a:buClr>
                <a:schemeClr val="dk1"/>
              </a:buClr>
              <a:buSzPts val="2400"/>
              <a:buFont typeface="Calibri"/>
              <a:buNone/>
            </a:pPr>
            <a:r>
              <a:rPr lang="en-US" sz="2800">
                <a:solidFill>
                  <a:schemeClr val="dk1"/>
                </a:solidFill>
                <a:latin typeface="Calibri"/>
                <a:ea typeface="Calibri"/>
                <a:cs typeface="Calibri"/>
                <a:sym typeface="Calibri"/>
              </a:rPr>
              <a:t>Customer Relationship Management</a:t>
            </a:r>
            <a:endParaRPr/>
          </a:p>
        </p:txBody>
      </p:sp>
      <p:pic>
        <p:nvPicPr>
          <p:cNvPr descr="FBA là gì? Nên chọn FBA hay FBM cho doanh nghiệp 2021" id="1971" name="Google Shape;1971;p19"/>
          <p:cNvPicPr preferRelativeResize="0"/>
          <p:nvPr/>
        </p:nvPicPr>
        <p:blipFill rotWithShape="1">
          <a:blip r:embed="rId7">
            <a:alphaModFix/>
          </a:blip>
          <a:srcRect b="0" l="0" r="0" t="0"/>
          <a:stretch/>
        </p:blipFill>
        <p:spPr>
          <a:xfrm>
            <a:off x="8916594" y="7343845"/>
            <a:ext cx="2025438" cy="1107662"/>
          </a:xfrm>
          <a:prstGeom prst="rect">
            <a:avLst/>
          </a:prstGeom>
          <a:noFill/>
          <a:ln>
            <a:noFill/>
          </a:ln>
        </p:spPr>
      </p:pic>
      <p:cxnSp>
        <p:nvCxnSpPr>
          <p:cNvPr id="1972" name="Google Shape;1972;p19"/>
          <p:cNvCxnSpPr/>
          <p:nvPr/>
        </p:nvCxnSpPr>
        <p:spPr>
          <a:xfrm>
            <a:off x="10942032" y="7931013"/>
            <a:ext cx="1222600" cy="0"/>
          </a:xfrm>
          <a:prstGeom prst="straightConnector1">
            <a:avLst/>
          </a:prstGeom>
          <a:noFill/>
          <a:ln cap="flat" cmpd="sng" w="19050">
            <a:solidFill>
              <a:schemeClr val="dk1"/>
            </a:solidFill>
            <a:prstDash val="dash"/>
            <a:round/>
            <a:headEnd len="sm" w="sm" type="none"/>
            <a:tailEnd len="sm" w="sm" type="none"/>
          </a:ln>
        </p:spPr>
      </p:cxnSp>
      <p:sp>
        <p:nvSpPr>
          <p:cNvPr id="1973" name="Google Shape;1973;p19"/>
          <p:cNvSpPr txBox="1"/>
          <p:nvPr/>
        </p:nvSpPr>
        <p:spPr>
          <a:xfrm>
            <a:off x="11714387" y="7471344"/>
            <a:ext cx="5867400" cy="759000"/>
          </a:xfrm>
          <a:prstGeom prst="rect">
            <a:avLst/>
          </a:prstGeom>
          <a:solidFill>
            <a:srgbClr val="B6DDE7"/>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ctr">
              <a:spcBef>
                <a:spcPts val="0"/>
              </a:spcBef>
              <a:spcAft>
                <a:spcPts val="0"/>
              </a:spcAft>
              <a:buClr>
                <a:schemeClr val="dk1"/>
              </a:buClr>
              <a:buSzPts val="2400"/>
              <a:buFont typeface="Calibri"/>
              <a:buNone/>
            </a:pPr>
            <a:r>
              <a:rPr lang="en-US" sz="3200">
                <a:solidFill>
                  <a:schemeClr val="dk1"/>
                </a:solidFill>
                <a:latin typeface="Calibri"/>
                <a:ea typeface="Calibri"/>
                <a:cs typeface="Calibri"/>
                <a:sym typeface="Calibri"/>
              </a:rPr>
              <a:t>Supply Chain Management</a:t>
            </a:r>
            <a:endParaRPr/>
          </a:p>
        </p:txBody>
      </p:sp>
      <p:sp>
        <p:nvSpPr>
          <p:cNvPr id="1974" name="Google Shape;1974;p19"/>
          <p:cNvSpPr txBox="1"/>
          <p:nvPr/>
        </p:nvSpPr>
        <p:spPr>
          <a:xfrm>
            <a:off x="1726788" y="1150128"/>
            <a:ext cx="917863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lt1"/>
                </a:solidFill>
                <a:latin typeface="Maven Pro"/>
                <a:ea typeface="Maven Pro"/>
                <a:cs typeface="Maven Pro"/>
                <a:sym typeface="Maven Pro"/>
              </a:rPr>
              <a:t>Part 3</a:t>
            </a:r>
            <a:endParaRPr sz="6000">
              <a:solidFill>
                <a:schemeClr val="lt1"/>
              </a:solidFill>
              <a:latin typeface="Calibri"/>
              <a:ea typeface="Calibri"/>
              <a:cs typeface="Calibri"/>
              <a:sym typeface="Calibri"/>
            </a:endParaRPr>
          </a:p>
        </p:txBody>
      </p:sp>
      <p:sp>
        <p:nvSpPr>
          <p:cNvPr id="1975" name="Google Shape;1975;p19"/>
          <p:cNvSpPr txBox="1"/>
          <p:nvPr/>
        </p:nvSpPr>
        <p:spPr>
          <a:xfrm>
            <a:off x="16687800" y="8855628"/>
            <a:ext cx="21336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14:dur="800">
    <p:circl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pic>
        <p:nvPicPr>
          <p:cNvPr id="1571" name="Google Shape;1571;p2"/>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1572" name="Google Shape;1572;p2"/>
          <p:cNvSpPr txBox="1"/>
          <p:nvPr>
            <p:ph idx="12" type="sldNum"/>
          </p:nvPr>
        </p:nvSpPr>
        <p:spPr>
          <a:xfrm>
            <a:off x="15468600" y="9170266"/>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med">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p20"/>
          <p:cNvSpPr/>
          <p:nvPr/>
        </p:nvSpPr>
        <p:spPr>
          <a:xfrm>
            <a:off x="-50321" y="-19050"/>
            <a:ext cx="6380816" cy="10287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0"/>
          <p:cNvSpPr txBox="1"/>
          <p:nvPr/>
        </p:nvSpPr>
        <p:spPr>
          <a:xfrm>
            <a:off x="7161863" y="692861"/>
            <a:ext cx="10384387" cy="5174493"/>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50000"/>
              </a:lnSpc>
              <a:spcBef>
                <a:spcPts val="0"/>
              </a:spcBef>
              <a:spcAft>
                <a:spcPts val="0"/>
              </a:spcAft>
              <a:buClr>
                <a:schemeClr val="dk1"/>
              </a:buClr>
              <a:buSzPts val="3200"/>
              <a:buFont typeface="Noto Sans Symbols"/>
              <a:buChar char="−"/>
            </a:pPr>
            <a:r>
              <a:rPr lang="en-US" sz="3200">
                <a:solidFill>
                  <a:schemeClr val="dk1"/>
                </a:solidFill>
                <a:latin typeface="Times New Roman"/>
                <a:ea typeface="Times New Roman"/>
                <a:cs typeface="Times New Roman"/>
                <a:sym typeface="Times New Roman"/>
              </a:rPr>
              <a:t>Amazon has been using </a:t>
            </a:r>
            <a:r>
              <a:rPr b="1" lang="en-US" sz="3200">
                <a:solidFill>
                  <a:schemeClr val="dk1"/>
                </a:solidFill>
                <a:latin typeface="Times New Roman"/>
                <a:ea typeface="Times New Roman"/>
                <a:cs typeface="Times New Roman"/>
                <a:sym typeface="Times New Roman"/>
              </a:rPr>
              <a:t>SAP</a:t>
            </a:r>
            <a:r>
              <a:rPr lang="en-US" sz="3200">
                <a:solidFill>
                  <a:schemeClr val="dk1"/>
                </a:solidFill>
                <a:latin typeface="Times New Roman"/>
                <a:ea typeface="Times New Roman"/>
                <a:cs typeface="Times New Roman"/>
                <a:sym typeface="Times New Roman"/>
              </a:rPr>
              <a:t> as its </a:t>
            </a:r>
            <a:r>
              <a:rPr lang="en-US" sz="3200">
                <a:solidFill>
                  <a:srgbClr val="FF0000"/>
                </a:solidFill>
                <a:latin typeface="Times New Roman"/>
                <a:ea typeface="Times New Roman"/>
                <a:cs typeface="Times New Roman"/>
                <a:sym typeface="Times New Roman"/>
              </a:rPr>
              <a:t>ERP system </a:t>
            </a:r>
            <a:r>
              <a:rPr lang="en-US" sz="3200">
                <a:solidFill>
                  <a:schemeClr val="dk1"/>
                </a:solidFill>
                <a:latin typeface="Times New Roman"/>
                <a:ea typeface="Times New Roman"/>
                <a:cs typeface="Times New Roman"/>
                <a:sym typeface="Times New Roman"/>
              </a:rPr>
              <a:t>for its </a:t>
            </a:r>
            <a:r>
              <a:rPr lang="en-US" sz="3200">
                <a:solidFill>
                  <a:srgbClr val="0070C0"/>
                </a:solidFill>
                <a:latin typeface="Times New Roman"/>
                <a:ea typeface="Times New Roman"/>
                <a:cs typeface="Times New Roman"/>
                <a:sym typeface="Times New Roman"/>
              </a:rPr>
              <a:t>business processes</a:t>
            </a:r>
            <a:r>
              <a:rPr lang="en-US" sz="3200">
                <a:solidFill>
                  <a:schemeClr val="dk1"/>
                </a:solidFill>
                <a:latin typeface="Times New Roman"/>
                <a:ea typeface="Times New Roman"/>
                <a:cs typeface="Times New Roman"/>
                <a:sym typeface="Times New Roman"/>
              </a:rPr>
              <a:t>.</a:t>
            </a:r>
            <a:endParaRPr/>
          </a:p>
          <a:p>
            <a:pPr indent="-457200" lvl="1" marL="914400" marR="0" rtl="0" algn="l">
              <a:lnSpc>
                <a:spcPct val="150000"/>
              </a:lnSpc>
              <a:spcBef>
                <a:spcPts val="0"/>
              </a:spcBef>
              <a:spcAft>
                <a:spcPts val="0"/>
              </a:spcAft>
              <a:buClr>
                <a:schemeClr val="dk1"/>
              </a:buClr>
              <a:buSzPts val="3200"/>
              <a:buFont typeface="Arial"/>
              <a:buChar char="•"/>
            </a:pPr>
            <a:r>
              <a:rPr b="0" i="0" lang="en-US" sz="3200" u="none" cap="none" strike="noStrike">
                <a:solidFill>
                  <a:schemeClr val="dk1"/>
                </a:solidFill>
                <a:latin typeface="Times New Roman"/>
                <a:ea typeface="Times New Roman"/>
                <a:cs typeface="Times New Roman"/>
                <a:sym typeface="Times New Roman"/>
              </a:rPr>
              <a:t>SAP Basis / NetWeaver Administration</a:t>
            </a:r>
            <a:endParaRPr/>
          </a:p>
          <a:p>
            <a:pPr indent="-457200" lvl="1" marL="914400" marR="0" rtl="0" algn="l">
              <a:lnSpc>
                <a:spcPct val="150000"/>
              </a:lnSpc>
              <a:spcBef>
                <a:spcPts val="0"/>
              </a:spcBef>
              <a:spcAft>
                <a:spcPts val="0"/>
              </a:spcAft>
              <a:buClr>
                <a:schemeClr val="dk1"/>
              </a:buClr>
              <a:buSzPts val="3200"/>
              <a:buFont typeface="Arial"/>
              <a:buChar char="•"/>
            </a:pPr>
            <a:r>
              <a:rPr b="0" i="0" lang="en-US" sz="3200" u="none" cap="none" strike="noStrike">
                <a:solidFill>
                  <a:schemeClr val="dk1"/>
                </a:solidFill>
                <a:latin typeface="Times New Roman"/>
                <a:ea typeface="Times New Roman"/>
                <a:cs typeface="Times New Roman"/>
                <a:sym typeface="Times New Roman"/>
              </a:rPr>
              <a:t>SAP Business Suite</a:t>
            </a:r>
            <a:endParaRPr/>
          </a:p>
          <a:p>
            <a:pPr indent="-457200" lvl="1" marL="914400" marR="0" rtl="0" algn="l">
              <a:lnSpc>
                <a:spcPct val="150000"/>
              </a:lnSpc>
              <a:spcBef>
                <a:spcPts val="0"/>
              </a:spcBef>
              <a:spcAft>
                <a:spcPts val="0"/>
              </a:spcAft>
              <a:buClr>
                <a:schemeClr val="dk1"/>
              </a:buClr>
              <a:buSzPts val="3200"/>
              <a:buFont typeface="Arial"/>
              <a:buChar char="•"/>
            </a:pPr>
            <a:r>
              <a:rPr b="0" i="0" lang="en-US" sz="3200" u="none" cap="none" strike="noStrike">
                <a:solidFill>
                  <a:schemeClr val="dk1"/>
                </a:solidFill>
                <a:latin typeface="Times New Roman"/>
                <a:ea typeface="Times New Roman"/>
                <a:cs typeface="Times New Roman"/>
                <a:sym typeface="Times New Roman"/>
              </a:rPr>
              <a:t>SAP BusinessObjects</a:t>
            </a:r>
            <a:endParaRPr/>
          </a:p>
          <a:p>
            <a:pPr indent="-457200" lvl="1" marL="914400" marR="0" rtl="0" algn="l">
              <a:lnSpc>
                <a:spcPct val="150000"/>
              </a:lnSpc>
              <a:spcBef>
                <a:spcPts val="0"/>
              </a:spcBef>
              <a:spcAft>
                <a:spcPts val="0"/>
              </a:spcAft>
              <a:buClr>
                <a:schemeClr val="dk1"/>
              </a:buClr>
              <a:buSzPts val="3200"/>
              <a:buFont typeface="Arial"/>
              <a:buChar char="•"/>
            </a:pPr>
            <a:r>
              <a:rPr b="0" i="0" lang="en-US" sz="3200" u="none" cap="none" strike="noStrike">
                <a:solidFill>
                  <a:schemeClr val="dk1"/>
                </a:solidFill>
                <a:latin typeface="Times New Roman"/>
                <a:ea typeface="Times New Roman"/>
                <a:cs typeface="Times New Roman"/>
                <a:sym typeface="Times New Roman"/>
              </a:rPr>
              <a:t>SAP HANA</a:t>
            </a:r>
            <a:endParaRPr/>
          </a:p>
          <a:p>
            <a:pPr indent="-457200" lvl="1" marL="914400" marR="0" rtl="0" algn="l">
              <a:lnSpc>
                <a:spcPct val="150000"/>
              </a:lnSpc>
              <a:spcBef>
                <a:spcPts val="0"/>
              </a:spcBef>
              <a:spcAft>
                <a:spcPts val="0"/>
              </a:spcAft>
              <a:buClr>
                <a:schemeClr val="dk1"/>
              </a:buClr>
              <a:buSzPts val="3200"/>
              <a:buFont typeface="Arial"/>
              <a:buChar char="•"/>
            </a:pPr>
            <a:r>
              <a:rPr b="0" i="0" lang="en-US" sz="3200" u="none" cap="none" strike="noStrike">
                <a:solidFill>
                  <a:schemeClr val="dk1"/>
                </a:solidFill>
                <a:latin typeface="Times New Roman"/>
                <a:ea typeface="Times New Roman"/>
                <a:cs typeface="Times New Roman"/>
                <a:sym typeface="Times New Roman"/>
              </a:rPr>
              <a:t>SAP Mobility</a:t>
            </a:r>
            <a:endParaRPr/>
          </a:p>
        </p:txBody>
      </p:sp>
      <p:sp>
        <p:nvSpPr>
          <p:cNvPr id="1982" name="Google Shape;1982;p20"/>
          <p:cNvSpPr txBox="1"/>
          <p:nvPr/>
        </p:nvSpPr>
        <p:spPr>
          <a:xfrm>
            <a:off x="8926348" y="6468565"/>
            <a:ext cx="8023878" cy="1481175"/>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50000"/>
              </a:lnSpc>
              <a:spcBef>
                <a:spcPts val="0"/>
              </a:spcBef>
              <a:spcAft>
                <a:spcPts val="0"/>
              </a:spcAft>
              <a:buClr>
                <a:schemeClr val="dk1"/>
              </a:buClr>
              <a:buSzPts val="3200"/>
              <a:buFont typeface="Noto Sans Symbols"/>
              <a:buChar char="▪"/>
            </a:pPr>
            <a:r>
              <a:rPr lang="en-US" sz="3200">
                <a:solidFill>
                  <a:schemeClr val="dk1"/>
                </a:solidFill>
                <a:latin typeface="Times New Roman"/>
                <a:ea typeface="Times New Roman"/>
                <a:cs typeface="Times New Roman"/>
                <a:sym typeface="Times New Roman"/>
              </a:rPr>
              <a:t>Automating many processes with high levels of accuracy in scheduling and tracking</a:t>
            </a:r>
            <a:endParaRPr sz="3200">
              <a:solidFill>
                <a:schemeClr val="dk1"/>
              </a:solidFill>
              <a:latin typeface="Times New Roman"/>
              <a:ea typeface="Times New Roman"/>
              <a:cs typeface="Times New Roman"/>
              <a:sym typeface="Times New Roman"/>
            </a:endParaRPr>
          </a:p>
        </p:txBody>
      </p:sp>
      <p:sp>
        <p:nvSpPr>
          <p:cNvPr id="1983" name="Google Shape;1983;p20"/>
          <p:cNvSpPr/>
          <p:nvPr/>
        </p:nvSpPr>
        <p:spPr>
          <a:xfrm>
            <a:off x="6906757" y="7737449"/>
            <a:ext cx="1066800" cy="463397"/>
          </a:xfrm>
          <a:prstGeom prst="stripedRightArrow">
            <a:avLst>
              <a:gd fmla="val 50000" name="adj1"/>
              <a:gd fmla="val 50000" name="adj2"/>
            </a:avLst>
          </a:prstGeom>
          <a:solidFill>
            <a:schemeClr val="lt1"/>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84" name="Google Shape;1984;p20"/>
          <p:cNvSpPr/>
          <p:nvPr/>
        </p:nvSpPr>
        <p:spPr>
          <a:xfrm rot="5400000">
            <a:off x="12268199" y="1014601"/>
            <a:ext cx="685801" cy="10287001"/>
          </a:xfrm>
          <a:prstGeom prst="rightBrace">
            <a:avLst>
              <a:gd fmla="val 8333" name="adj1"/>
              <a:gd fmla="val 50000" name="adj2"/>
            </a:avLst>
          </a:prstGeom>
          <a:noFill/>
          <a:ln cap="flat" cmpd="sng" w="952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85" name="Google Shape;1985;p20"/>
          <p:cNvSpPr txBox="1"/>
          <p:nvPr/>
        </p:nvSpPr>
        <p:spPr>
          <a:xfrm>
            <a:off x="523605" y="2938497"/>
            <a:ext cx="5333603" cy="1898405"/>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400">
                <a:solidFill>
                  <a:srgbClr val="FFFFFF"/>
                </a:solidFill>
                <a:latin typeface="Maven Pro"/>
                <a:ea typeface="Maven Pro"/>
                <a:cs typeface="Maven Pro"/>
                <a:sym typeface="Maven Pro"/>
              </a:rPr>
              <a:t>Enterprise Resource Planning</a:t>
            </a:r>
            <a:endParaRPr b="1" sz="4400">
              <a:solidFill>
                <a:srgbClr val="FFFFFF"/>
              </a:solidFill>
              <a:latin typeface="Maven Pro"/>
              <a:ea typeface="Maven Pro"/>
              <a:cs typeface="Maven Pro"/>
              <a:sym typeface="Maven Pro"/>
            </a:endParaRPr>
          </a:p>
        </p:txBody>
      </p:sp>
      <p:sp>
        <p:nvSpPr>
          <p:cNvPr id="1986" name="Google Shape;1986;p20"/>
          <p:cNvSpPr txBox="1"/>
          <p:nvPr/>
        </p:nvSpPr>
        <p:spPr>
          <a:xfrm>
            <a:off x="8900975" y="8112964"/>
            <a:ext cx="8481078" cy="1481175"/>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3200"/>
              <a:buFont typeface="Noto Sans Symbols"/>
              <a:buChar char="▪"/>
            </a:pPr>
            <a:r>
              <a:rPr lang="en-US" sz="3200">
                <a:solidFill>
                  <a:schemeClr val="dk1"/>
                </a:solidFill>
                <a:latin typeface="Times New Roman"/>
                <a:ea typeface="Times New Roman"/>
                <a:cs typeface="Times New Roman"/>
                <a:sym typeface="Times New Roman"/>
              </a:rPr>
              <a:t>Increasing efficiency, and enhanced Reporting-Planning process</a:t>
            </a:r>
            <a:endParaRPr sz="3200">
              <a:solidFill>
                <a:schemeClr val="dk1"/>
              </a:solidFill>
              <a:latin typeface="Times New Roman"/>
              <a:ea typeface="Times New Roman"/>
              <a:cs typeface="Times New Roman"/>
              <a:sym typeface="Times New Roman"/>
            </a:endParaRPr>
          </a:p>
        </p:txBody>
      </p:sp>
      <p:cxnSp>
        <p:nvCxnSpPr>
          <p:cNvPr id="1987" name="Google Shape;1987;p20"/>
          <p:cNvCxnSpPr>
            <a:stCxn id="1982" idx="1"/>
            <a:endCxn id="1983" idx="3"/>
          </p:cNvCxnSpPr>
          <p:nvPr/>
        </p:nvCxnSpPr>
        <p:spPr>
          <a:xfrm flipH="1">
            <a:off x="7973548" y="7209152"/>
            <a:ext cx="952800" cy="759900"/>
          </a:xfrm>
          <a:prstGeom prst="straightConnector1">
            <a:avLst/>
          </a:prstGeom>
          <a:noFill/>
          <a:ln cap="flat" cmpd="sng" w="19050">
            <a:solidFill>
              <a:schemeClr val="dk1"/>
            </a:solidFill>
            <a:prstDash val="lgDash"/>
            <a:round/>
            <a:headEnd len="sm" w="sm" type="none"/>
            <a:tailEnd len="sm" w="sm" type="none"/>
          </a:ln>
        </p:spPr>
      </p:cxnSp>
      <p:cxnSp>
        <p:nvCxnSpPr>
          <p:cNvPr id="1988" name="Google Shape;1988;p20"/>
          <p:cNvCxnSpPr>
            <a:endCxn id="1983" idx="3"/>
          </p:cNvCxnSpPr>
          <p:nvPr/>
        </p:nvCxnSpPr>
        <p:spPr>
          <a:xfrm rot="10800000">
            <a:off x="7973557" y="7969148"/>
            <a:ext cx="952800" cy="635100"/>
          </a:xfrm>
          <a:prstGeom prst="straightConnector1">
            <a:avLst/>
          </a:prstGeom>
          <a:noFill/>
          <a:ln cap="flat" cmpd="sng" w="19050">
            <a:solidFill>
              <a:schemeClr val="dk1"/>
            </a:solidFill>
            <a:prstDash val="lgDash"/>
            <a:round/>
            <a:headEnd len="sm" w="sm" type="none"/>
            <a:tailEnd len="sm" w="sm" type="none"/>
          </a:ln>
        </p:spPr>
      </p:cxnSp>
      <p:pic>
        <p:nvPicPr>
          <p:cNvPr descr="Hệ thống ERP - 10 điều cần biết (phần 1) - OOC digiiMS" id="1989" name="Google Shape;1989;p20"/>
          <p:cNvPicPr preferRelativeResize="0"/>
          <p:nvPr/>
        </p:nvPicPr>
        <p:blipFill rotWithShape="1">
          <a:blip r:embed="rId3">
            <a:alphaModFix/>
          </a:blip>
          <a:srcRect b="0" l="0" r="0" t="0"/>
          <a:stretch/>
        </p:blipFill>
        <p:spPr>
          <a:xfrm>
            <a:off x="30268" y="5510539"/>
            <a:ext cx="6186145" cy="3171608"/>
          </a:xfrm>
          <a:prstGeom prst="rect">
            <a:avLst/>
          </a:prstGeom>
          <a:noFill/>
          <a:ln>
            <a:noFill/>
          </a:ln>
        </p:spPr>
      </p:pic>
      <p:sp>
        <p:nvSpPr>
          <p:cNvPr id="1990" name="Google Shape;1990;p20"/>
          <p:cNvSpPr txBox="1"/>
          <p:nvPr>
            <p:ph idx="12" type="sldNum"/>
          </p:nvPr>
        </p:nvSpPr>
        <p:spPr>
          <a:xfrm>
            <a:off x="15697200" y="9618463"/>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81"/>
                                        </p:tgtEl>
                                        <p:attrNameLst>
                                          <p:attrName>style.visibility</p:attrName>
                                        </p:attrNameLst>
                                      </p:cBhvr>
                                      <p:to>
                                        <p:strVal val="visible"/>
                                      </p:to>
                                    </p:set>
                                    <p:anim calcmode="lin" valueType="num">
                                      <p:cBhvr additive="base">
                                        <p:cTn dur="500"/>
                                        <p:tgtEl>
                                          <p:spTgt spid="198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4"/>
                                        </p:tgtEl>
                                        <p:attrNameLst>
                                          <p:attrName>style.visibility</p:attrName>
                                        </p:attrNameLst>
                                      </p:cBhvr>
                                      <p:to>
                                        <p:strVal val="visible"/>
                                      </p:to>
                                    </p:set>
                                    <p:animEffect filter="fade" transition="in">
                                      <p:cBhvr>
                                        <p:cTn dur="1000"/>
                                        <p:tgtEl>
                                          <p:spTgt spid="1984"/>
                                        </p:tgtEl>
                                      </p:cBhvr>
                                    </p:animEffect>
                                  </p:childTnLst>
                                </p:cTn>
                              </p:par>
                              <p:par>
                                <p:cTn fill="hold" nodeType="withEffect" presetClass="entr" presetID="10" presetSubtype="0">
                                  <p:stCondLst>
                                    <p:cond delay="0"/>
                                  </p:stCondLst>
                                  <p:childTnLst>
                                    <p:set>
                                      <p:cBhvr>
                                        <p:cTn dur="1" fill="hold">
                                          <p:stCondLst>
                                            <p:cond delay="0"/>
                                          </p:stCondLst>
                                        </p:cTn>
                                        <p:tgtEl>
                                          <p:spTgt spid="1983"/>
                                        </p:tgtEl>
                                        <p:attrNameLst>
                                          <p:attrName>style.visibility</p:attrName>
                                        </p:attrNameLst>
                                      </p:cBhvr>
                                      <p:to>
                                        <p:strVal val="visible"/>
                                      </p:to>
                                    </p:set>
                                    <p:animEffect filter="fade" transition="in">
                                      <p:cBhvr>
                                        <p:cTn dur="1000"/>
                                        <p:tgtEl>
                                          <p:spTgt spid="1983"/>
                                        </p:tgtEl>
                                      </p:cBhvr>
                                    </p:animEffect>
                                  </p:childTnLst>
                                </p:cTn>
                              </p:par>
                              <p:par>
                                <p:cTn fill="hold" nodeType="withEffect" presetClass="entr" presetID="10" presetSubtype="0">
                                  <p:stCondLst>
                                    <p:cond delay="0"/>
                                  </p:stCondLst>
                                  <p:childTnLst>
                                    <p:set>
                                      <p:cBhvr>
                                        <p:cTn dur="1" fill="hold">
                                          <p:stCondLst>
                                            <p:cond delay="0"/>
                                          </p:stCondLst>
                                        </p:cTn>
                                        <p:tgtEl>
                                          <p:spTgt spid="1987"/>
                                        </p:tgtEl>
                                        <p:attrNameLst>
                                          <p:attrName>style.visibility</p:attrName>
                                        </p:attrNameLst>
                                      </p:cBhvr>
                                      <p:to>
                                        <p:strVal val="visible"/>
                                      </p:to>
                                    </p:set>
                                    <p:animEffect filter="fade" transition="in">
                                      <p:cBhvr>
                                        <p:cTn dur="1000"/>
                                        <p:tgtEl>
                                          <p:spTgt spid="1987"/>
                                        </p:tgtEl>
                                      </p:cBhvr>
                                    </p:animEffect>
                                  </p:childTnLst>
                                </p:cTn>
                              </p:par>
                              <p:par>
                                <p:cTn fill="hold" nodeType="withEffect" presetClass="entr" presetID="10" presetSubtype="0">
                                  <p:stCondLst>
                                    <p:cond delay="0"/>
                                  </p:stCondLst>
                                  <p:childTnLst>
                                    <p:set>
                                      <p:cBhvr>
                                        <p:cTn dur="1" fill="hold">
                                          <p:stCondLst>
                                            <p:cond delay="0"/>
                                          </p:stCondLst>
                                        </p:cTn>
                                        <p:tgtEl>
                                          <p:spTgt spid="1982"/>
                                        </p:tgtEl>
                                        <p:attrNameLst>
                                          <p:attrName>style.visibility</p:attrName>
                                        </p:attrNameLst>
                                      </p:cBhvr>
                                      <p:to>
                                        <p:strVal val="visible"/>
                                      </p:to>
                                    </p:set>
                                    <p:animEffect filter="fade" transition="in">
                                      <p:cBhvr>
                                        <p:cTn dur="1000"/>
                                        <p:tgtEl>
                                          <p:spTgt spid="1982"/>
                                        </p:tgtEl>
                                      </p:cBhvr>
                                    </p:animEffect>
                                  </p:childTnLst>
                                </p:cTn>
                              </p:par>
                              <p:par>
                                <p:cTn fill="hold" nodeType="withEffect" presetClass="entr" presetID="10" presetSubtype="0">
                                  <p:stCondLst>
                                    <p:cond delay="0"/>
                                  </p:stCondLst>
                                  <p:childTnLst>
                                    <p:set>
                                      <p:cBhvr>
                                        <p:cTn dur="1" fill="hold">
                                          <p:stCondLst>
                                            <p:cond delay="0"/>
                                          </p:stCondLst>
                                        </p:cTn>
                                        <p:tgtEl>
                                          <p:spTgt spid="1988"/>
                                        </p:tgtEl>
                                        <p:attrNameLst>
                                          <p:attrName>style.visibility</p:attrName>
                                        </p:attrNameLst>
                                      </p:cBhvr>
                                      <p:to>
                                        <p:strVal val="visible"/>
                                      </p:to>
                                    </p:set>
                                    <p:animEffect filter="fade" transition="in">
                                      <p:cBhvr>
                                        <p:cTn dur="1000"/>
                                        <p:tgtEl>
                                          <p:spTgt spid="1988"/>
                                        </p:tgtEl>
                                      </p:cBhvr>
                                    </p:animEffect>
                                  </p:childTnLst>
                                </p:cTn>
                              </p:par>
                              <p:par>
                                <p:cTn fill="hold" nodeType="withEffect" presetClass="entr" presetID="10" presetSubtype="0">
                                  <p:stCondLst>
                                    <p:cond delay="0"/>
                                  </p:stCondLst>
                                  <p:childTnLst>
                                    <p:set>
                                      <p:cBhvr>
                                        <p:cTn dur="1" fill="hold">
                                          <p:stCondLst>
                                            <p:cond delay="0"/>
                                          </p:stCondLst>
                                        </p:cTn>
                                        <p:tgtEl>
                                          <p:spTgt spid="1986"/>
                                        </p:tgtEl>
                                        <p:attrNameLst>
                                          <p:attrName>style.visibility</p:attrName>
                                        </p:attrNameLst>
                                      </p:cBhvr>
                                      <p:to>
                                        <p:strVal val="visible"/>
                                      </p:to>
                                    </p:set>
                                    <p:animEffect filter="fade" transition="in">
                                      <p:cBhvr>
                                        <p:cTn dur="1000"/>
                                        <p:tgtEl>
                                          <p:spTgt spid="19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21"/>
          <p:cNvSpPr/>
          <p:nvPr/>
        </p:nvSpPr>
        <p:spPr>
          <a:xfrm>
            <a:off x="-50321" y="-19050"/>
            <a:ext cx="7003834" cy="10287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1"/>
          <p:cNvSpPr txBox="1"/>
          <p:nvPr/>
        </p:nvSpPr>
        <p:spPr>
          <a:xfrm>
            <a:off x="7416344" y="692861"/>
            <a:ext cx="10384387" cy="2968057"/>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50000"/>
              </a:lnSpc>
              <a:spcBef>
                <a:spcPts val="0"/>
              </a:spcBef>
              <a:spcAft>
                <a:spcPts val="0"/>
              </a:spcAft>
              <a:buClr>
                <a:schemeClr val="dk1"/>
              </a:buClr>
              <a:buSzPts val="3200"/>
              <a:buFont typeface="Noto Sans Symbols"/>
              <a:buChar char="−"/>
            </a:pPr>
            <a:r>
              <a:rPr lang="en-US" sz="3200">
                <a:solidFill>
                  <a:schemeClr val="dk1"/>
                </a:solidFill>
                <a:highlight>
                  <a:srgbClr val="FFFFFF"/>
                </a:highlight>
                <a:latin typeface="Calibri"/>
                <a:ea typeface="Calibri"/>
                <a:cs typeface="Calibri"/>
                <a:sym typeface="Calibri"/>
              </a:rPr>
              <a:t>Amazon is using</a:t>
            </a:r>
            <a:r>
              <a:rPr b="1" lang="en-US" sz="3200">
                <a:solidFill>
                  <a:schemeClr val="dk1"/>
                </a:solidFill>
                <a:highlight>
                  <a:srgbClr val="FFFFFF"/>
                </a:highlight>
                <a:latin typeface="Calibri"/>
                <a:ea typeface="Calibri"/>
                <a:cs typeface="Calibri"/>
                <a:sym typeface="Calibri"/>
              </a:rPr>
              <a:t> Salesforce </a:t>
            </a:r>
            <a:r>
              <a:rPr lang="en-US" sz="3200">
                <a:solidFill>
                  <a:schemeClr val="dk1"/>
                </a:solidFill>
                <a:highlight>
                  <a:srgbClr val="FFFFFF"/>
                </a:highlight>
                <a:latin typeface="Calibri"/>
                <a:ea typeface="Calibri"/>
                <a:cs typeface="Calibri"/>
                <a:sym typeface="Calibri"/>
              </a:rPr>
              <a:t>to collect </a:t>
            </a:r>
            <a:r>
              <a:rPr lang="en-US" sz="3200">
                <a:solidFill>
                  <a:srgbClr val="FF0000"/>
                </a:solidFill>
                <a:highlight>
                  <a:srgbClr val="FFFFFF"/>
                </a:highlight>
                <a:latin typeface="Calibri"/>
                <a:ea typeface="Calibri"/>
                <a:cs typeface="Calibri"/>
                <a:sym typeface="Calibri"/>
              </a:rPr>
              <a:t>customer data </a:t>
            </a:r>
            <a:r>
              <a:rPr lang="en-US" sz="3200">
                <a:solidFill>
                  <a:schemeClr val="dk1"/>
                </a:solidFill>
                <a:highlight>
                  <a:srgbClr val="FFFFFF"/>
                </a:highlight>
                <a:latin typeface="Calibri"/>
                <a:ea typeface="Calibri"/>
                <a:cs typeface="Calibri"/>
                <a:sym typeface="Calibri"/>
              </a:rPr>
              <a:t>such as the credit card information, transaction history, and order records, then use that data to instantly </a:t>
            </a:r>
            <a:r>
              <a:rPr lang="en-US" sz="3200">
                <a:solidFill>
                  <a:srgbClr val="0070C0"/>
                </a:solidFill>
                <a:highlight>
                  <a:srgbClr val="FFFFFF"/>
                </a:highlight>
                <a:latin typeface="Calibri"/>
                <a:ea typeface="Calibri"/>
                <a:cs typeface="Calibri"/>
                <a:sym typeface="Calibri"/>
              </a:rPr>
              <a:t>modify and customize a user's overall on-site experience</a:t>
            </a:r>
            <a:endParaRPr sz="4800">
              <a:solidFill>
                <a:srgbClr val="0070C0"/>
              </a:solidFill>
              <a:latin typeface="Calibri"/>
              <a:ea typeface="Calibri"/>
              <a:cs typeface="Calibri"/>
              <a:sym typeface="Calibri"/>
            </a:endParaRPr>
          </a:p>
        </p:txBody>
      </p:sp>
      <p:sp>
        <p:nvSpPr>
          <p:cNvPr id="1997" name="Google Shape;1997;p21"/>
          <p:cNvSpPr txBox="1"/>
          <p:nvPr/>
        </p:nvSpPr>
        <p:spPr>
          <a:xfrm>
            <a:off x="125522" y="3062084"/>
            <a:ext cx="6735644" cy="1898405"/>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400">
                <a:solidFill>
                  <a:srgbClr val="FFFFFF"/>
                </a:solidFill>
                <a:latin typeface="Maven Pro"/>
                <a:ea typeface="Maven Pro"/>
                <a:cs typeface="Maven Pro"/>
                <a:sym typeface="Maven Pro"/>
              </a:rPr>
              <a:t>Customer Relationship Management</a:t>
            </a:r>
            <a:endParaRPr b="1" sz="4400">
              <a:solidFill>
                <a:srgbClr val="FFFFFF"/>
              </a:solidFill>
              <a:latin typeface="Maven Pro"/>
              <a:ea typeface="Maven Pro"/>
              <a:cs typeface="Maven Pro"/>
              <a:sym typeface="Maven Pro"/>
            </a:endParaRPr>
          </a:p>
        </p:txBody>
      </p:sp>
      <p:pic>
        <p:nvPicPr>
          <p:cNvPr descr="mrrex08@gmail.com, Tác giả tại TNT Marketing Online" id="1998" name="Google Shape;1998;p21"/>
          <p:cNvPicPr preferRelativeResize="0"/>
          <p:nvPr/>
        </p:nvPicPr>
        <p:blipFill rotWithShape="1">
          <a:blip r:embed="rId3">
            <a:alphaModFix/>
          </a:blip>
          <a:srcRect b="0" l="0" r="0" t="0"/>
          <a:stretch/>
        </p:blipFill>
        <p:spPr>
          <a:xfrm>
            <a:off x="2048843" y="5321749"/>
            <a:ext cx="3099541" cy="3092773"/>
          </a:xfrm>
          <a:prstGeom prst="rect">
            <a:avLst/>
          </a:prstGeom>
          <a:noFill/>
          <a:ln>
            <a:noFill/>
          </a:ln>
        </p:spPr>
      </p:pic>
      <p:pic>
        <p:nvPicPr>
          <p:cNvPr id="1999" name="Google Shape;1999;p21"/>
          <p:cNvPicPr preferRelativeResize="0"/>
          <p:nvPr/>
        </p:nvPicPr>
        <p:blipFill rotWithShape="1">
          <a:blip r:embed="rId4">
            <a:alphaModFix/>
          </a:blip>
          <a:srcRect b="32963" l="60000" r="10000" t="29765"/>
          <a:stretch/>
        </p:blipFill>
        <p:spPr>
          <a:xfrm>
            <a:off x="8926992" y="4229100"/>
            <a:ext cx="7500938" cy="5241819"/>
          </a:xfrm>
          <a:prstGeom prst="rect">
            <a:avLst/>
          </a:prstGeom>
          <a:noFill/>
          <a:ln>
            <a:noFill/>
          </a:ln>
        </p:spPr>
      </p:pic>
      <p:sp>
        <p:nvSpPr>
          <p:cNvPr id="2000" name="Google Shape;2000;p21"/>
          <p:cNvSpPr txBox="1"/>
          <p:nvPr>
            <p:ph idx="12" type="sldNum"/>
          </p:nvPr>
        </p:nvSpPr>
        <p:spPr>
          <a:xfrm>
            <a:off x="15697200" y="9618463"/>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14:dur="800">
    <p:circl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22"/>
          <p:cNvSpPr/>
          <p:nvPr/>
        </p:nvSpPr>
        <p:spPr>
          <a:xfrm>
            <a:off x="-50321" y="-19050"/>
            <a:ext cx="6527321" cy="10287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2"/>
          <p:cNvSpPr txBox="1"/>
          <p:nvPr/>
        </p:nvSpPr>
        <p:spPr>
          <a:xfrm>
            <a:off x="487269" y="2838451"/>
            <a:ext cx="5665678" cy="1898405"/>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4400">
                <a:solidFill>
                  <a:srgbClr val="FFFFFF"/>
                </a:solidFill>
                <a:latin typeface="Maven Pro"/>
                <a:ea typeface="Maven Pro"/>
                <a:cs typeface="Maven Pro"/>
                <a:sym typeface="Maven Pro"/>
              </a:rPr>
              <a:t>Supply Chain Management</a:t>
            </a:r>
            <a:endParaRPr b="1" sz="4400">
              <a:solidFill>
                <a:srgbClr val="FFFFFF"/>
              </a:solidFill>
              <a:latin typeface="Maven Pro"/>
              <a:ea typeface="Maven Pro"/>
              <a:cs typeface="Maven Pro"/>
              <a:sym typeface="Maven Pro"/>
            </a:endParaRPr>
          </a:p>
        </p:txBody>
      </p:sp>
      <p:pic>
        <p:nvPicPr>
          <p:cNvPr descr="Phần mềm quản lý bán hàng đơn giản, dễ sử dụng nhất hiện nay" id="2007" name="Google Shape;2007;p22"/>
          <p:cNvPicPr preferRelativeResize="0"/>
          <p:nvPr/>
        </p:nvPicPr>
        <p:blipFill rotWithShape="1">
          <a:blip r:embed="rId3">
            <a:alphaModFix/>
          </a:blip>
          <a:srcRect b="0" l="0" r="0" t="0"/>
          <a:stretch/>
        </p:blipFill>
        <p:spPr>
          <a:xfrm>
            <a:off x="380499" y="5143500"/>
            <a:ext cx="5665679" cy="3306638"/>
          </a:xfrm>
          <a:prstGeom prst="rect">
            <a:avLst/>
          </a:prstGeom>
          <a:noFill/>
          <a:ln>
            <a:noFill/>
          </a:ln>
        </p:spPr>
      </p:pic>
      <p:pic>
        <p:nvPicPr>
          <p:cNvPr descr="Amazon-FBA-Fulfillment" id="2008" name="Google Shape;2008;p22"/>
          <p:cNvPicPr preferRelativeResize="0"/>
          <p:nvPr/>
        </p:nvPicPr>
        <p:blipFill rotWithShape="1">
          <a:blip r:embed="rId4">
            <a:alphaModFix/>
          </a:blip>
          <a:srcRect b="0" l="0" r="0" t="0"/>
          <a:stretch/>
        </p:blipFill>
        <p:spPr>
          <a:xfrm>
            <a:off x="8382000" y="4000500"/>
            <a:ext cx="8648698" cy="6038850"/>
          </a:xfrm>
          <a:prstGeom prst="rect">
            <a:avLst/>
          </a:prstGeom>
          <a:noFill/>
          <a:ln>
            <a:noFill/>
          </a:ln>
        </p:spPr>
      </p:pic>
      <p:sp>
        <p:nvSpPr>
          <p:cNvPr id="2009" name="Google Shape;2009;p22"/>
          <p:cNvSpPr txBox="1"/>
          <p:nvPr/>
        </p:nvSpPr>
        <p:spPr>
          <a:xfrm>
            <a:off x="6690537" y="574460"/>
            <a:ext cx="11368863" cy="324653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chemeClr val="dk1"/>
              </a:buClr>
              <a:buSzPts val="2800"/>
              <a:buFont typeface="Noto Sans Symbols"/>
              <a:buChar char="−"/>
            </a:pPr>
            <a:r>
              <a:rPr lang="en-US" sz="2800">
                <a:solidFill>
                  <a:schemeClr val="dk1"/>
                </a:solidFill>
                <a:highlight>
                  <a:srgbClr val="FFFFFF"/>
                </a:highlight>
                <a:latin typeface="Times New Roman"/>
                <a:ea typeface="Times New Roman"/>
                <a:cs typeface="Times New Roman"/>
                <a:sym typeface="Times New Roman"/>
              </a:rPr>
              <a:t>Amazon has different fulfillment options to choose from: </a:t>
            </a:r>
            <a:endParaRPr sz="2800">
              <a:solidFill>
                <a:schemeClr val="dk1"/>
              </a:solidFill>
              <a:highlight>
                <a:srgbClr val="FFFFFF"/>
              </a:highlight>
              <a:latin typeface="Times New Roman"/>
              <a:ea typeface="Times New Roman"/>
              <a:cs typeface="Times New Roman"/>
              <a:sym typeface="Times New Roman"/>
            </a:endParaRPr>
          </a:p>
          <a:p>
            <a:pPr indent="-342900" lvl="1" marL="800100" marR="0" rtl="0" algn="just">
              <a:lnSpc>
                <a:spcPct val="150000"/>
              </a:lnSpc>
              <a:spcBef>
                <a:spcPts val="0"/>
              </a:spcBef>
              <a:spcAft>
                <a:spcPts val="0"/>
              </a:spcAft>
              <a:buClr>
                <a:schemeClr val="dk1"/>
              </a:buClr>
              <a:buSzPts val="2800"/>
              <a:buFont typeface="Arial"/>
              <a:buChar char="•"/>
            </a:pPr>
            <a:r>
              <a:rPr b="1" i="0" lang="en-US" sz="2800" u="none" cap="none" strike="noStrike">
                <a:solidFill>
                  <a:schemeClr val="dk1"/>
                </a:solidFill>
                <a:latin typeface="Times New Roman"/>
                <a:ea typeface="Times New Roman"/>
                <a:cs typeface="Times New Roman"/>
                <a:sym typeface="Times New Roman"/>
              </a:rPr>
              <a:t>Fulfillment by Amazon (FBA) </a:t>
            </a:r>
            <a:r>
              <a:rPr b="0" i="0" lang="en-US" sz="2800" u="none" cap="none" strike="noStrike">
                <a:solidFill>
                  <a:schemeClr val="dk1"/>
                </a:solidFill>
                <a:latin typeface="Times New Roman"/>
                <a:ea typeface="Times New Roman"/>
                <a:cs typeface="Times New Roman"/>
                <a:sym typeface="Times New Roman"/>
              </a:rPr>
              <a:t>– Sellers leverage Amazon’s fulfillment for products sold on the Amazon Marketplace</a:t>
            </a:r>
            <a:endParaRPr/>
          </a:p>
          <a:p>
            <a:pPr indent="-342900" lvl="1" marL="800100" marR="0" rtl="0" algn="just">
              <a:lnSpc>
                <a:spcPct val="150000"/>
              </a:lnSpc>
              <a:spcBef>
                <a:spcPts val="0"/>
              </a:spcBef>
              <a:spcAft>
                <a:spcPts val="0"/>
              </a:spcAft>
              <a:buClr>
                <a:schemeClr val="dk1"/>
              </a:buClr>
              <a:buSzPts val="2800"/>
              <a:buFont typeface="Arial"/>
              <a:buChar char="•"/>
            </a:pPr>
            <a:r>
              <a:rPr b="1" i="0" lang="en-US" sz="2800" u="none" cap="none" strike="noStrike">
                <a:solidFill>
                  <a:schemeClr val="dk1"/>
                </a:solidFill>
                <a:latin typeface="Times New Roman"/>
                <a:ea typeface="Times New Roman"/>
                <a:cs typeface="Times New Roman"/>
                <a:sym typeface="Times New Roman"/>
              </a:rPr>
              <a:t>Or sell using your own fulfillment (FBM</a:t>
            </a:r>
            <a:r>
              <a:rPr b="0" i="0" lang="en-US" sz="2800" u="none" cap="none" strike="noStrike">
                <a:solidFill>
                  <a:schemeClr val="dk1"/>
                </a:solidFill>
                <a:latin typeface="Times New Roman"/>
                <a:ea typeface="Times New Roman"/>
                <a:cs typeface="Times New Roman"/>
                <a:sym typeface="Times New Roman"/>
              </a:rPr>
              <a:t>) – Sellers handle fulfillment for their products sold on the Amazon Marketplace</a:t>
            </a:r>
            <a:endParaRPr/>
          </a:p>
        </p:txBody>
      </p:sp>
      <p:sp>
        <p:nvSpPr>
          <p:cNvPr id="2010" name="Google Shape;2010;p22"/>
          <p:cNvSpPr txBox="1"/>
          <p:nvPr>
            <p:ph idx="12" type="sldNum"/>
          </p:nvPr>
        </p:nvSpPr>
        <p:spPr>
          <a:xfrm>
            <a:off x="15697200" y="9618463"/>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14:dur="1500">
    <p:split orient="ver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2015" name="Shape 2015"/>
        <p:cNvGrpSpPr/>
        <p:nvPr/>
      </p:nvGrpSpPr>
      <p:grpSpPr>
        <a:xfrm>
          <a:off x="0" y="0"/>
          <a:ext cx="0" cy="0"/>
          <a:chOff x="0" y="0"/>
          <a:chExt cx="0" cy="0"/>
        </a:xfrm>
      </p:grpSpPr>
      <p:sp>
        <p:nvSpPr>
          <p:cNvPr id="2016" name="Google Shape;2016;p23"/>
          <p:cNvSpPr/>
          <p:nvPr/>
        </p:nvSpPr>
        <p:spPr>
          <a:xfrm>
            <a:off x="685800" y="662940"/>
            <a:ext cx="16916400" cy="8915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17" name="Google Shape;2017;p23"/>
          <p:cNvCxnSpPr/>
          <p:nvPr/>
        </p:nvCxnSpPr>
        <p:spPr>
          <a:xfrm>
            <a:off x="1440000" y="2215200"/>
            <a:ext cx="0" cy="6738300"/>
          </a:xfrm>
          <a:prstGeom prst="straightConnector1">
            <a:avLst/>
          </a:prstGeom>
          <a:noFill/>
          <a:ln cap="flat" cmpd="sng" w="25400">
            <a:solidFill>
              <a:schemeClr val="dk1"/>
            </a:solidFill>
            <a:prstDash val="lgDash"/>
            <a:round/>
            <a:headEnd len="sm" w="sm" type="none"/>
            <a:tailEnd len="sm" w="sm" type="none"/>
          </a:ln>
        </p:spPr>
      </p:cxnSp>
      <p:sp>
        <p:nvSpPr>
          <p:cNvPr id="2018" name="Google Shape;2018;p23"/>
          <p:cNvSpPr/>
          <p:nvPr/>
        </p:nvSpPr>
        <p:spPr>
          <a:xfrm>
            <a:off x="9692640" y="2361480"/>
            <a:ext cx="1447776" cy="1303741"/>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cxnSp>
        <p:nvCxnSpPr>
          <p:cNvPr id="2019" name="Google Shape;2019;p23"/>
          <p:cNvCxnSpPr/>
          <p:nvPr/>
        </p:nvCxnSpPr>
        <p:spPr>
          <a:xfrm>
            <a:off x="8610600" y="2215200"/>
            <a:ext cx="0" cy="6738300"/>
          </a:xfrm>
          <a:prstGeom prst="straightConnector1">
            <a:avLst/>
          </a:prstGeom>
          <a:noFill/>
          <a:ln cap="flat" cmpd="sng" w="25400">
            <a:solidFill>
              <a:schemeClr val="dk1"/>
            </a:solidFill>
            <a:prstDash val="lgDash"/>
            <a:round/>
            <a:headEnd len="sm" w="sm" type="none"/>
            <a:tailEnd len="sm" w="sm" type="none"/>
          </a:ln>
        </p:spPr>
      </p:cxnSp>
      <p:cxnSp>
        <p:nvCxnSpPr>
          <p:cNvPr id="2020" name="Google Shape;2020;p23"/>
          <p:cNvCxnSpPr/>
          <p:nvPr/>
        </p:nvCxnSpPr>
        <p:spPr>
          <a:xfrm>
            <a:off x="1440000" y="8953500"/>
            <a:ext cx="7170600" cy="0"/>
          </a:xfrm>
          <a:prstGeom prst="straightConnector1">
            <a:avLst/>
          </a:prstGeom>
          <a:noFill/>
          <a:ln cap="flat" cmpd="sng" w="25400">
            <a:solidFill>
              <a:schemeClr val="dk1"/>
            </a:solidFill>
            <a:prstDash val="lgDash"/>
            <a:round/>
            <a:headEnd len="sm" w="sm" type="none"/>
            <a:tailEnd len="sm" w="sm" type="none"/>
          </a:ln>
        </p:spPr>
      </p:cxnSp>
      <p:cxnSp>
        <p:nvCxnSpPr>
          <p:cNvPr id="2021" name="Google Shape;2021;p23"/>
          <p:cNvCxnSpPr/>
          <p:nvPr/>
        </p:nvCxnSpPr>
        <p:spPr>
          <a:xfrm>
            <a:off x="1440000" y="2215200"/>
            <a:ext cx="7170600" cy="0"/>
          </a:xfrm>
          <a:prstGeom prst="straightConnector1">
            <a:avLst/>
          </a:prstGeom>
          <a:noFill/>
          <a:ln cap="flat" cmpd="sng" w="25400">
            <a:solidFill>
              <a:schemeClr val="dk1"/>
            </a:solidFill>
            <a:prstDash val="lgDash"/>
            <a:round/>
            <a:headEnd len="sm" w="sm" type="none"/>
            <a:tailEnd len="sm" w="sm" type="none"/>
          </a:ln>
        </p:spPr>
      </p:cxnSp>
      <p:sp>
        <p:nvSpPr>
          <p:cNvPr id="2022" name="Google Shape;2022;p23"/>
          <p:cNvSpPr txBox="1"/>
          <p:nvPr/>
        </p:nvSpPr>
        <p:spPr>
          <a:xfrm>
            <a:off x="11506200" y="2500242"/>
            <a:ext cx="4606199" cy="1306687"/>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3200">
                <a:solidFill>
                  <a:schemeClr val="accent2"/>
                </a:solidFill>
                <a:latin typeface="Fira Sans Condensed Medium"/>
                <a:ea typeface="Fira Sans Condensed Medium"/>
                <a:cs typeface="Fira Sans Condensed Medium"/>
                <a:sym typeface="Fira Sans Condensed Medium"/>
              </a:rPr>
              <a:t>Low-cost Leadership</a:t>
            </a:r>
            <a:endParaRPr sz="3200">
              <a:solidFill>
                <a:schemeClr val="accent2"/>
              </a:solidFill>
              <a:latin typeface="Fira Sans Condensed Medium"/>
              <a:ea typeface="Fira Sans Condensed Medium"/>
              <a:cs typeface="Fira Sans Condensed Medium"/>
              <a:sym typeface="Fira Sans Condensed Medium"/>
            </a:endParaRPr>
          </a:p>
        </p:txBody>
      </p:sp>
      <p:sp>
        <p:nvSpPr>
          <p:cNvPr id="2023" name="Google Shape;2023;p23"/>
          <p:cNvSpPr txBox="1"/>
          <p:nvPr/>
        </p:nvSpPr>
        <p:spPr>
          <a:xfrm>
            <a:off x="11386329" y="4277662"/>
            <a:ext cx="5135879" cy="1306687"/>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3200">
                <a:solidFill>
                  <a:schemeClr val="accent2"/>
                </a:solidFill>
                <a:latin typeface="Fira Sans Condensed Medium"/>
                <a:ea typeface="Fira Sans Condensed Medium"/>
                <a:cs typeface="Fira Sans Condensed Medium"/>
                <a:sym typeface="Fira Sans Condensed Medium"/>
              </a:rPr>
              <a:t>Product Differentiation</a:t>
            </a:r>
            <a:endParaRPr sz="3200">
              <a:solidFill>
                <a:schemeClr val="accent2"/>
              </a:solidFill>
              <a:latin typeface="Fira Sans Condensed Medium"/>
              <a:ea typeface="Fira Sans Condensed Medium"/>
              <a:cs typeface="Fira Sans Condensed Medium"/>
              <a:sym typeface="Fira Sans Condensed Medium"/>
            </a:endParaRPr>
          </a:p>
        </p:txBody>
      </p:sp>
      <p:sp>
        <p:nvSpPr>
          <p:cNvPr id="2024" name="Google Shape;2024;p23"/>
          <p:cNvSpPr txBox="1"/>
          <p:nvPr/>
        </p:nvSpPr>
        <p:spPr>
          <a:xfrm>
            <a:off x="11801519" y="6025389"/>
            <a:ext cx="4606199" cy="1306687"/>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3200">
                <a:solidFill>
                  <a:schemeClr val="accent2"/>
                </a:solidFill>
                <a:latin typeface="Fira Sans Condensed Medium"/>
                <a:ea typeface="Fira Sans Condensed Medium"/>
                <a:cs typeface="Fira Sans Condensed Medium"/>
                <a:sym typeface="Fira Sans Condensed Medium"/>
              </a:rPr>
              <a:t>Focus on Market Niche</a:t>
            </a:r>
            <a:endParaRPr sz="3200">
              <a:solidFill>
                <a:schemeClr val="accent2"/>
              </a:solidFill>
              <a:latin typeface="Fira Sans Condensed Medium"/>
              <a:ea typeface="Fira Sans Condensed Medium"/>
              <a:cs typeface="Fira Sans Condensed Medium"/>
              <a:sym typeface="Fira Sans Condensed Medium"/>
            </a:endParaRPr>
          </a:p>
        </p:txBody>
      </p:sp>
      <p:sp>
        <p:nvSpPr>
          <p:cNvPr id="2025" name="Google Shape;2025;p23"/>
          <p:cNvSpPr txBox="1"/>
          <p:nvPr/>
        </p:nvSpPr>
        <p:spPr>
          <a:xfrm>
            <a:off x="1440000" y="1080000"/>
            <a:ext cx="15408000" cy="1135200"/>
          </a:xfrm>
          <a:prstGeom prst="rect">
            <a:avLst/>
          </a:prstGeom>
          <a:solidFill>
            <a:srgbClr val="FABF8E"/>
          </a:solidFill>
          <a:ln>
            <a:noFill/>
          </a:ln>
        </p:spPr>
        <p:txBody>
          <a:bodyPr anchorCtr="0" anchor="ctr" bIns="182850" lIns="182850" spcFirstLastPara="1" rIns="182850" wrap="square" tIns="182850">
            <a:noAutofit/>
          </a:bodyPr>
          <a:lstStyle/>
          <a:p>
            <a:pPr indent="0" lvl="0" marL="0" marR="0" rtl="0" algn="ctr">
              <a:lnSpc>
                <a:spcPct val="150000"/>
              </a:lnSpc>
              <a:spcBef>
                <a:spcPts val="0"/>
              </a:spcBef>
              <a:spcAft>
                <a:spcPts val="800"/>
              </a:spcAft>
              <a:buClr>
                <a:schemeClr val="dk1"/>
              </a:buClr>
              <a:buSzPts val="4400"/>
              <a:buFont typeface="Calibri"/>
              <a:buNone/>
            </a:pPr>
            <a:r>
              <a:rPr b="1" lang="en-US" sz="4400">
                <a:solidFill>
                  <a:schemeClr val="dk1"/>
                </a:solidFill>
                <a:latin typeface="Calibri"/>
                <a:ea typeface="Calibri"/>
                <a:cs typeface="Calibri"/>
                <a:sym typeface="Calibri"/>
              </a:rPr>
              <a:t>IS</a:t>
            </a:r>
            <a:r>
              <a:rPr lang="en-US" sz="4400">
                <a:solidFill>
                  <a:schemeClr val="dk1"/>
                </a:solidFill>
                <a:latin typeface="Calibri"/>
                <a:ea typeface="Calibri"/>
                <a:cs typeface="Calibri"/>
                <a:sym typeface="Calibri"/>
              </a:rPr>
              <a:t> STRATEGIES TO DEAL WITH COMPETITIVE FORCES</a:t>
            </a:r>
            <a:endParaRPr/>
          </a:p>
        </p:txBody>
      </p:sp>
      <p:pic>
        <p:nvPicPr>
          <p:cNvPr descr="Free Vector | Business people holding strategy icons" id="2026" name="Google Shape;2026;p23"/>
          <p:cNvPicPr preferRelativeResize="0"/>
          <p:nvPr/>
        </p:nvPicPr>
        <p:blipFill rotWithShape="1">
          <a:blip r:embed="rId3">
            <a:alphaModFix/>
          </a:blip>
          <a:srcRect b="0" l="0" r="0" t="0"/>
          <a:stretch/>
        </p:blipFill>
        <p:spPr>
          <a:xfrm>
            <a:off x="2081323" y="2492815"/>
            <a:ext cx="5962650" cy="5671500"/>
          </a:xfrm>
          <a:prstGeom prst="rect">
            <a:avLst/>
          </a:prstGeom>
          <a:noFill/>
          <a:ln>
            <a:noFill/>
          </a:ln>
        </p:spPr>
      </p:pic>
      <p:sp>
        <p:nvSpPr>
          <p:cNvPr id="2027" name="Google Shape;2027;p23"/>
          <p:cNvSpPr/>
          <p:nvPr/>
        </p:nvSpPr>
        <p:spPr>
          <a:xfrm>
            <a:off x="9692640" y="4091972"/>
            <a:ext cx="1447776" cy="1303741"/>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028" name="Google Shape;2028;p23"/>
          <p:cNvSpPr/>
          <p:nvPr/>
        </p:nvSpPr>
        <p:spPr>
          <a:xfrm>
            <a:off x="9692640" y="5775456"/>
            <a:ext cx="1447776" cy="1303741"/>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029" name="Google Shape;2029;p23"/>
          <p:cNvSpPr/>
          <p:nvPr/>
        </p:nvSpPr>
        <p:spPr>
          <a:xfrm>
            <a:off x="9701282" y="7481915"/>
            <a:ext cx="1447776" cy="1303741"/>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030" name="Google Shape;2030;p23"/>
          <p:cNvSpPr txBox="1"/>
          <p:nvPr/>
        </p:nvSpPr>
        <p:spPr>
          <a:xfrm>
            <a:off x="11443162" y="7607092"/>
            <a:ext cx="5800681" cy="1306687"/>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3200">
                <a:solidFill>
                  <a:schemeClr val="accent2"/>
                </a:solidFill>
                <a:latin typeface="Fira Sans Condensed Medium"/>
                <a:ea typeface="Fira Sans Condensed Medium"/>
                <a:cs typeface="Fira Sans Condensed Medium"/>
                <a:sym typeface="Fira Sans Condensed Medium"/>
              </a:rPr>
              <a:t>Strengthen Customer and Supplier Intimacy</a:t>
            </a:r>
            <a:endParaRPr sz="3200">
              <a:solidFill>
                <a:schemeClr val="accent2"/>
              </a:solidFill>
              <a:latin typeface="Fira Sans Condensed Medium"/>
              <a:ea typeface="Fira Sans Condensed Medium"/>
              <a:cs typeface="Fira Sans Condensed Medium"/>
              <a:sym typeface="Fira Sans Condensed Medium"/>
            </a:endParaRPr>
          </a:p>
        </p:txBody>
      </p:sp>
      <p:sp>
        <p:nvSpPr>
          <p:cNvPr id="2031" name="Google Shape;2031;p23"/>
          <p:cNvSpPr txBox="1"/>
          <p:nvPr/>
        </p:nvSpPr>
        <p:spPr>
          <a:xfrm>
            <a:off x="3686587" y="8071800"/>
            <a:ext cx="917863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rgbClr val="17365D"/>
                </a:solidFill>
                <a:latin typeface="Maven Pro"/>
                <a:ea typeface="Maven Pro"/>
                <a:cs typeface="Maven Pro"/>
                <a:sym typeface="Maven Pro"/>
              </a:rPr>
              <a:t>Part 4</a:t>
            </a:r>
            <a:endParaRPr sz="6000">
              <a:solidFill>
                <a:srgbClr val="17365D"/>
              </a:solidFill>
              <a:latin typeface="Calibri"/>
              <a:ea typeface="Calibri"/>
              <a:cs typeface="Calibri"/>
              <a:sym typeface="Calibri"/>
            </a:endParaRPr>
          </a:p>
        </p:txBody>
      </p:sp>
      <p:pic>
        <p:nvPicPr>
          <p:cNvPr descr="Top 7 Brilliant Cost Leadership Examples (in 2021) - mktoolboxsuite.com" id="2032" name="Google Shape;2032;p23"/>
          <p:cNvPicPr preferRelativeResize="0"/>
          <p:nvPr/>
        </p:nvPicPr>
        <p:blipFill rotWithShape="1">
          <a:blip r:embed="rId4">
            <a:alphaModFix/>
          </a:blip>
          <a:srcRect b="0" l="0" r="0" t="0"/>
          <a:stretch/>
        </p:blipFill>
        <p:spPr>
          <a:xfrm>
            <a:off x="9711668" y="2415657"/>
            <a:ext cx="1428748" cy="1195386"/>
          </a:xfrm>
          <a:prstGeom prst="rect">
            <a:avLst/>
          </a:prstGeom>
          <a:noFill/>
          <a:ln>
            <a:noFill/>
          </a:ln>
        </p:spPr>
      </p:pic>
      <p:pic>
        <p:nvPicPr>
          <p:cNvPr descr="Brand, differentiation, logo, product, trademark icon - Download on  Iconfinder" id="2033" name="Google Shape;2033;p23"/>
          <p:cNvPicPr preferRelativeResize="0"/>
          <p:nvPr/>
        </p:nvPicPr>
        <p:blipFill rotWithShape="1">
          <a:blip r:embed="rId5">
            <a:alphaModFix/>
          </a:blip>
          <a:srcRect b="0" l="0" r="0" t="0"/>
          <a:stretch/>
        </p:blipFill>
        <p:spPr>
          <a:xfrm>
            <a:off x="9833594" y="4149421"/>
            <a:ext cx="1165868" cy="1165868"/>
          </a:xfrm>
          <a:prstGeom prst="rect">
            <a:avLst/>
          </a:prstGeom>
          <a:noFill/>
          <a:ln>
            <a:noFill/>
          </a:ln>
        </p:spPr>
      </p:pic>
      <p:pic>
        <p:nvPicPr>
          <p:cNvPr descr="About Us Caec Misin - Marketing Plan Clipart, HD Png Download , Transparent  Png Image - PNGitem" id="2034" name="Google Shape;2034;p23"/>
          <p:cNvPicPr preferRelativeResize="0"/>
          <p:nvPr/>
        </p:nvPicPr>
        <p:blipFill rotWithShape="1">
          <a:blip r:embed="rId6">
            <a:alphaModFix/>
          </a:blip>
          <a:srcRect b="0" l="0" r="0" t="0"/>
          <a:stretch/>
        </p:blipFill>
        <p:spPr>
          <a:xfrm>
            <a:off x="9802038" y="5859157"/>
            <a:ext cx="1246264" cy="1159315"/>
          </a:xfrm>
          <a:prstGeom prst="rect">
            <a:avLst/>
          </a:prstGeom>
          <a:noFill/>
          <a:ln>
            <a:noFill/>
          </a:ln>
        </p:spPr>
      </p:pic>
      <p:pic>
        <p:nvPicPr>
          <p:cNvPr descr="Tel Avir - Home" id="2035" name="Google Shape;2035;p23"/>
          <p:cNvPicPr preferRelativeResize="0"/>
          <p:nvPr/>
        </p:nvPicPr>
        <p:blipFill rotWithShape="1">
          <a:blip r:embed="rId7">
            <a:alphaModFix/>
          </a:blip>
          <a:srcRect b="0" l="0" r="0" t="0"/>
          <a:stretch/>
        </p:blipFill>
        <p:spPr>
          <a:xfrm>
            <a:off x="9848834" y="7565960"/>
            <a:ext cx="1177961" cy="1177961"/>
          </a:xfrm>
          <a:prstGeom prst="rect">
            <a:avLst/>
          </a:prstGeom>
          <a:noFill/>
          <a:ln>
            <a:noFill/>
          </a:ln>
        </p:spPr>
      </p:pic>
      <p:sp>
        <p:nvSpPr>
          <p:cNvPr id="2036" name="Google Shape;2036;p23"/>
          <p:cNvSpPr txBox="1"/>
          <p:nvPr>
            <p:ph idx="12" type="sldNum"/>
          </p:nvPr>
        </p:nvSpPr>
        <p:spPr>
          <a:xfrm>
            <a:off x="15340919" y="895350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2040" name="Shape 2040"/>
        <p:cNvGrpSpPr/>
        <p:nvPr/>
      </p:nvGrpSpPr>
      <p:grpSpPr>
        <a:xfrm>
          <a:off x="0" y="0"/>
          <a:ext cx="0" cy="0"/>
          <a:chOff x="0" y="0"/>
          <a:chExt cx="0" cy="0"/>
        </a:xfrm>
      </p:grpSpPr>
      <p:sp>
        <p:nvSpPr>
          <p:cNvPr id="2041" name="Google Shape;2041;p24"/>
          <p:cNvSpPr/>
          <p:nvPr/>
        </p:nvSpPr>
        <p:spPr>
          <a:xfrm>
            <a:off x="685800" y="647700"/>
            <a:ext cx="16916400" cy="8915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2" name="Google Shape;2042;p24"/>
          <p:cNvSpPr txBox="1"/>
          <p:nvPr/>
        </p:nvSpPr>
        <p:spPr>
          <a:xfrm>
            <a:off x="1440000" y="1080000"/>
            <a:ext cx="15408000" cy="1135200"/>
          </a:xfrm>
          <a:prstGeom prst="rect">
            <a:avLst/>
          </a:prstGeom>
          <a:solidFill>
            <a:srgbClr val="FABF8E"/>
          </a:solidFill>
          <a:ln>
            <a:noFill/>
          </a:ln>
        </p:spPr>
        <p:txBody>
          <a:bodyPr anchorCtr="0" anchor="ctr" bIns="182850" lIns="182850" spcFirstLastPara="1" rIns="182850" wrap="square" tIns="182850">
            <a:noAutofit/>
          </a:bodyPr>
          <a:lstStyle/>
          <a:p>
            <a:pPr indent="0" lvl="0" marL="0" marR="0" rtl="0" algn="ctr">
              <a:lnSpc>
                <a:spcPct val="150000"/>
              </a:lnSpc>
              <a:spcBef>
                <a:spcPts val="0"/>
              </a:spcBef>
              <a:spcAft>
                <a:spcPts val="800"/>
              </a:spcAft>
              <a:buClr>
                <a:schemeClr val="dk1"/>
              </a:buClr>
              <a:buSzPts val="4400"/>
              <a:buFont typeface="Calibri"/>
              <a:buNone/>
            </a:pPr>
            <a:r>
              <a:rPr b="1" lang="en-US" sz="4400">
                <a:solidFill>
                  <a:schemeClr val="dk1"/>
                </a:solidFill>
                <a:latin typeface="Calibri"/>
                <a:ea typeface="Calibri"/>
                <a:cs typeface="Calibri"/>
                <a:sym typeface="Calibri"/>
              </a:rPr>
              <a:t>IS</a:t>
            </a:r>
            <a:r>
              <a:rPr lang="en-US" sz="4400">
                <a:solidFill>
                  <a:schemeClr val="dk1"/>
                </a:solidFill>
                <a:latin typeface="Calibri"/>
                <a:ea typeface="Calibri"/>
                <a:cs typeface="Calibri"/>
                <a:sym typeface="Calibri"/>
              </a:rPr>
              <a:t> STRATEGIES TO DEAL WITH COMPETITIVE FORCES</a:t>
            </a:r>
            <a:endParaRPr/>
          </a:p>
        </p:txBody>
      </p:sp>
      <p:sp>
        <p:nvSpPr>
          <p:cNvPr id="2043" name="Google Shape;2043;p24"/>
          <p:cNvSpPr txBox="1"/>
          <p:nvPr/>
        </p:nvSpPr>
        <p:spPr>
          <a:xfrm>
            <a:off x="1153529" y="2647500"/>
            <a:ext cx="1459800" cy="1838400"/>
          </a:xfrm>
          <a:prstGeom prst="rect">
            <a:avLst/>
          </a:prstGeom>
          <a:noFill/>
          <a:ln cap="flat" cmpd="dbl" w="28575">
            <a:solidFill>
              <a:srgbClr val="0C0C0C"/>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ctr">
              <a:spcBef>
                <a:spcPts val="0"/>
              </a:spcBef>
              <a:spcAft>
                <a:spcPts val="0"/>
              </a:spcAft>
              <a:buClr>
                <a:srgbClr val="E36C09"/>
              </a:buClr>
              <a:buSzPts val="5400"/>
              <a:buFont typeface="Calibri"/>
              <a:buNone/>
            </a:pPr>
            <a:r>
              <a:rPr b="1" lang="en-US" sz="5400">
                <a:solidFill>
                  <a:srgbClr val="E36C09"/>
                </a:solidFill>
                <a:latin typeface="Calibri"/>
                <a:ea typeface="Calibri"/>
                <a:cs typeface="Calibri"/>
                <a:sym typeface="Calibri"/>
              </a:rPr>
              <a:t>01</a:t>
            </a:r>
            <a:endParaRPr/>
          </a:p>
        </p:txBody>
      </p:sp>
      <p:sp>
        <p:nvSpPr>
          <p:cNvPr id="2044" name="Google Shape;2044;p24"/>
          <p:cNvSpPr txBox="1"/>
          <p:nvPr/>
        </p:nvSpPr>
        <p:spPr>
          <a:xfrm>
            <a:off x="9489157" y="2647499"/>
            <a:ext cx="1459800" cy="1696875"/>
          </a:xfrm>
          <a:prstGeom prst="rect">
            <a:avLst/>
          </a:prstGeom>
          <a:noFill/>
          <a:ln cap="flat" cmpd="dbl" w="28575">
            <a:solidFill>
              <a:srgbClr val="1D1B10"/>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ctr">
              <a:spcBef>
                <a:spcPts val="0"/>
              </a:spcBef>
              <a:spcAft>
                <a:spcPts val="0"/>
              </a:spcAft>
              <a:buClr>
                <a:srgbClr val="E36C09"/>
              </a:buClr>
              <a:buSzPts val="5400"/>
              <a:buFont typeface="Calibri"/>
              <a:buNone/>
            </a:pPr>
            <a:r>
              <a:rPr b="1" lang="en-US" sz="5400">
                <a:solidFill>
                  <a:srgbClr val="E36C09"/>
                </a:solidFill>
                <a:latin typeface="Calibri"/>
                <a:ea typeface="Calibri"/>
                <a:cs typeface="Calibri"/>
                <a:sym typeface="Calibri"/>
              </a:rPr>
              <a:t>02</a:t>
            </a:r>
            <a:endParaRPr/>
          </a:p>
        </p:txBody>
      </p:sp>
      <p:cxnSp>
        <p:nvCxnSpPr>
          <p:cNvPr id="2045" name="Google Shape;2045;p24"/>
          <p:cNvCxnSpPr/>
          <p:nvPr/>
        </p:nvCxnSpPr>
        <p:spPr>
          <a:xfrm rot="10800000">
            <a:off x="1883429" y="4440422"/>
            <a:ext cx="0" cy="4349186"/>
          </a:xfrm>
          <a:prstGeom prst="straightConnector1">
            <a:avLst/>
          </a:prstGeom>
          <a:noFill/>
          <a:ln cap="flat" cmpd="sng" w="25400">
            <a:solidFill>
              <a:schemeClr val="dk1"/>
            </a:solidFill>
            <a:prstDash val="lgDash"/>
            <a:round/>
            <a:headEnd len="sm" w="sm" type="none"/>
            <a:tailEnd len="sm" w="sm" type="none"/>
          </a:ln>
        </p:spPr>
      </p:cxnSp>
      <p:sp>
        <p:nvSpPr>
          <p:cNvPr id="2046" name="Google Shape;2046;p24"/>
          <p:cNvSpPr txBox="1"/>
          <p:nvPr/>
        </p:nvSpPr>
        <p:spPr>
          <a:xfrm>
            <a:off x="2047425" y="4716126"/>
            <a:ext cx="6172200" cy="3709349"/>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Maximize</a:t>
            </a:r>
            <a:r>
              <a:rPr lang="en-US" sz="3200">
                <a:solidFill>
                  <a:schemeClr val="dk1"/>
                </a:solidFill>
                <a:latin typeface="Calibri"/>
                <a:ea typeface="Calibri"/>
                <a:cs typeface="Calibri"/>
                <a:sym typeface="Calibri"/>
              </a:rPr>
              <a:t> </a:t>
            </a:r>
            <a:r>
              <a:rPr lang="en-US" sz="3200">
                <a:solidFill>
                  <a:srgbClr val="C00000"/>
                </a:solidFill>
                <a:latin typeface="Calibri"/>
                <a:ea typeface="Calibri"/>
                <a:cs typeface="Calibri"/>
                <a:sym typeface="Calibri"/>
              </a:rPr>
              <a:t>operational efficiency </a:t>
            </a:r>
            <a:r>
              <a:rPr lang="en-US" sz="3200">
                <a:solidFill>
                  <a:schemeClr val="dk1"/>
                </a:solidFill>
                <a:latin typeface="Calibri"/>
                <a:ea typeface="Calibri"/>
                <a:cs typeface="Calibri"/>
                <a:sym typeface="Calibri"/>
              </a:rPr>
              <a:t>and automation in operational processes.</a:t>
            </a:r>
            <a:endParaRPr/>
          </a:p>
          <a:p>
            <a:pPr indent="-285750" lvl="0" marL="285750" marR="0" rtl="0" algn="just">
              <a:lnSpc>
                <a:spcPct val="150000"/>
              </a:lnSpc>
              <a:spcBef>
                <a:spcPts val="0"/>
              </a:spcBef>
              <a:spcAft>
                <a:spcPts val="0"/>
              </a:spcAft>
              <a:buClr>
                <a:schemeClr val="dk1"/>
              </a:buClr>
              <a:buSzPts val="3200"/>
              <a:buFont typeface="Arial"/>
              <a:buChar char="•"/>
            </a:pPr>
            <a:r>
              <a:rPr b="1" lang="en-US" sz="3200">
                <a:solidFill>
                  <a:schemeClr val="dk1"/>
                </a:solidFill>
                <a:latin typeface="Calibri"/>
                <a:ea typeface="Calibri"/>
                <a:cs typeface="Calibri"/>
                <a:sym typeface="Calibri"/>
              </a:rPr>
              <a:t>Minimize</a:t>
            </a:r>
            <a:r>
              <a:rPr lang="en-US" sz="3200">
                <a:solidFill>
                  <a:schemeClr val="dk1"/>
                </a:solidFill>
                <a:latin typeface="Calibri"/>
                <a:ea typeface="Calibri"/>
                <a:cs typeface="Calibri"/>
                <a:sym typeface="Calibri"/>
              </a:rPr>
              <a:t> </a:t>
            </a:r>
            <a:r>
              <a:rPr lang="en-US" sz="3200">
                <a:solidFill>
                  <a:srgbClr val="C00000"/>
                </a:solidFill>
                <a:latin typeface="Calibri"/>
                <a:ea typeface="Calibri"/>
                <a:cs typeface="Calibri"/>
                <a:sym typeface="Calibri"/>
              </a:rPr>
              <a:t>the cost </a:t>
            </a:r>
            <a:r>
              <a:rPr lang="en-US" sz="3200">
                <a:solidFill>
                  <a:schemeClr val="dk1"/>
                </a:solidFill>
                <a:latin typeface="Calibri"/>
                <a:ea typeface="Calibri"/>
                <a:cs typeface="Calibri"/>
                <a:sym typeface="Calibri"/>
              </a:rPr>
              <a:t>of its online retail and other services</a:t>
            </a:r>
            <a:endParaRPr/>
          </a:p>
        </p:txBody>
      </p:sp>
      <p:sp>
        <p:nvSpPr>
          <p:cNvPr id="2047" name="Google Shape;2047;p24"/>
          <p:cNvSpPr txBox="1"/>
          <p:nvPr/>
        </p:nvSpPr>
        <p:spPr>
          <a:xfrm>
            <a:off x="10494386" y="4603029"/>
            <a:ext cx="6481965" cy="3903504"/>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Prime Delivery</a:t>
            </a:r>
            <a:r>
              <a:rPr lang="en-US" sz="2800">
                <a:solidFill>
                  <a:schemeClr val="dk1"/>
                </a:solidFill>
                <a:latin typeface="Calibri"/>
                <a:ea typeface="Calibri"/>
                <a:cs typeface="Calibri"/>
                <a:sym typeface="Calibri"/>
              </a:rPr>
              <a:t>: Amazon gives customers </a:t>
            </a:r>
            <a:r>
              <a:rPr lang="en-US" sz="2800">
                <a:solidFill>
                  <a:srgbClr val="0070C0"/>
                </a:solidFill>
                <a:latin typeface="Calibri"/>
                <a:ea typeface="Calibri"/>
                <a:cs typeface="Calibri"/>
                <a:sym typeface="Calibri"/>
              </a:rPr>
              <a:t>fast and free shipping </a:t>
            </a:r>
            <a:r>
              <a:rPr lang="en-US" sz="2800">
                <a:solidFill>
                  <a:schemeClr val="dk1"/>
                </a:solidFill>
                <a:latin typeface="Calibri"/>
                <a:ea typeface="Calibri"/>
                <a:cs typeface="Calibri"/>
                <a:sym typeface="Calibri"/>
              </a:rPr>
              <a:t>through </a:t>
            </a:r>
            <a:r>
              <a:rPr i="1" lang="en-US" sz="2800">
                <a:solidFill>
                  <a:schemeClr val="dk1"/>
                </a:solidFill>
                <a:latin typeface="Calibri"/>
                <a:ea typeface="Calibri"/>
                <a:cs typeface="Calibri"/>
                <a:sym typeface="Calibri"/>
              </a:rPr>
              <a:t>Prime Now</a:t>
            </a:r>
            <a:r>
              <a:rPr lang="en-US" sz="2800">
                <a:solidFill>
                  <a:schemeClr val="dk1"/>
                </a:solidFill>
                <a:latin typeface="Calibri"/>
                <a:ea typeface="Calibri"/>
                <a:cs typeface="Calibri"/>
                <a:sym typeface="Calibri"/>
              </a:rPr>
              <a:t> and </a:t>
            </a:r>
            <a:r>
              <a:rPr i="1" lang="en-US" sz="2800">
                <a:solidFill>
                  <a:schemeClr val="dk1"/>
                </a:solidFill>
                <a:latin typeface="Calibri"/>
                <a:ea typeface="Calibri"/>
                <a:cs typeface="Calibri"/>
                <a:sym typeface="Calibri"/>
              </a:rPr>
              <a:t>Prime Air</a:t>
            </a:r>
            <a:endParaRPr/>
          </a:p>
          <a:p>
            <a:pPr indent="-285750" lvl="0" marL="285750" marR="0" rtl="0" algn="just">
              <a:lnSpc>
                <a:spcPct val="150000"/>
              </a:lnSpc>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One-Click Purchase</a:t>
            </a:r>
            <a:r>
              <a:rPr lang="en-US" sz="2800">
                <a:solidFill>
                  <a:schemeClr val="dk1"/>
                </a:solidFill>
                <a:latin typeface="Calibri"/>
                <a:ea typeface="Calibri"/>
                <a:cs typeface="Calibri"/>
                <a:sym typeface="Calibri"/>
              </a:rPr>
              <a:t>: Amazon allows customers to purchase by one-click, which is </a:t>
            </a:r>
            <a:r>
              <a:rPr lang="en-US" sz="2800" u="sng">
                <a:solidFill>
                  <a:schemeClr val="dk1"/>
                </a:solidFill>
                <a:latin typeface="Calibri"/>
                <a:ea typeface="Calibri"/>
                <a:cs typeface="Calibri"/>
                <a:sym typeface="Calibri"/>
              </a:rPr>
              <a:t>easy and fast</a:t>
            </a:r>
            <a:endParaRPr/>
          </a:p>
        </p:txBody>
      </p:sp>
      <p:cxnSp>
        <p:nvCxnSpPr>
          <p:cNvPr id="2048" name="Google Shape;2048;p24"/>
          <p:cNvCxnSpPr/>
          <p:nvPr/>
        </p:nvCxnSpPr>
        <p:spPr>
          <a:xfrm rot="10800000">
            <a:off x="8534400" y="3814846"/>
            <a:ext cx="0" cy="4982382"/>
          </a:xfrm>
          <a:prstGeom prst="straightConnector1">
            <a:avLst/>
          </a:prstGeom>
          <a:noFill/>
          <a:ln cap="flat" cmpd="sng" w="25400">
            <a:solidFill>
              <a:schemeClr val="dk1"/>
            </a:solidFill>
            <a:prstDash val="lgDash"/>
            <a:round/>
            <a:headEnd len="sm" w="sm" type="none"/>
            <a:tailEnd len="sm" w="sm" type="none"/>
          </a:ln>
        </p:spPr>
      </p:cxnSp>
      <p:cxnSp>
        <p:nvCxnSpPr>
          <p:cNvPr id="2049" name="Google Shape;2049;p24"/>
          <p:cNvCxnSpPr/>
          <p:nvPr/>
        </p:nvCxnSpPr>
        <p:spPr>
          <a:xfrm>
            <a:off x="1883429" y="8789608"/>
            <a:ext cx="6650971" cy="0"/>
          </a:xfrm>
          <a:prstGeom prst="straightConnector1">
            <a:avLst/>
          </a:prstGeom>
          <a:noFill/>
          <a:ln cap="flat" cmpd="sng" w="25400">
            <a:solidFill>
              <a:schemeClr val="dk1"/>
            </a:solidFill>
            <a:prstDash val="lgDash"/>
            <a:round/>
            <a:headEnd len="sm" w="sm" type="none"/>
            <a:tailEnd len="sm" w="sm" type="none"/>
          </a:ln>
        </p:spPr>
      </p:cxnSp>
      <p:cxnSp>
        <p:nvCxnSpPr>
          <p:cNvPr id="2050" name="Google Shape;2050;p24"/>
          <p:cNvCxnSpPr/>
          <p:nvPr/>
        </p:nvCxnSpPr>
        <p:spPr>
          <a:xfrm>
            <a:off x="2613329" y="3807225"/>
            <a:ext cx="5921071" cy="7620"/>
          </a:xfrm>
          <a:prstGeom prst="straightConnector1">
            <a:avLst/>
          </a:prstGeom>
          <a:noFill/>
          <a:ln cap="flat" cmpd="sng" w="25400">
            <a:solidFill>
              <a:schemeClr val="dk1"/>
            </a:solidFill>
            <a:prstDash val="lgDash"/>
            <a:round/>
            <a:headEnd len="sm" w="sm" type="none"/>
            <a:tailEnd len="sm" w="sm" type="none"/>
          </a:ln>
        </p:spPr>
      </p:cxnSp>
      <p:sp>
        <p:nvSpPr>
          <p:cNvPr id="2051" name="Google Shape;2051;p24"/>
          <p:cNvSpPr txBox="1"/>
          <p:nvPr/>
        </p:nvSpPr>
        <p:spPr>
          <a:xfrm>
            <a:off x="3415801" y="3093225"/>
            <a:ext cx="4314600" cy="1251150"/>
          </a:xfrm>
          <a:prstGeom prst="rect">
            <a:avLst/>
          </a:prstGeom>
          <a:solidFill>
            <a:srgbClr val="FDF7AB"/>
          </a:solidFill>
          <a:ln cap="flat" cmpd="sng" w="19050">
            <a:solidFill>
              <a:srgbClr val="540E8B"/>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ctr">
              <a:spcBef>
                <a:spcPts val="0"/>
              </a:spcBef>
              <a:spcAft>
                <a:spcPts val="0"/>
              </a:spcAft>
              <a:buNone/>
            </a:pPr>
            <a:r>
              <a:rPr lang="en-US" sz="3200">
                <a:solidFill>
                  <a:srgbClr val="540E8B"/>
                </a:solidFill>
                <a:latin typeface="Capriola"/>
                <a:ea typeface="Capriola"/>
                <a:cs typeface="Capriola"/>
                <a:sym typeface="Capriola"/>
              </a:rPr>
              <a:t>Low-cost Leadership</a:t>
            </a:r>
            <a:endParaRPr sz="3200">
              <a:solidFill>
                <a:srgbClr val="540E8B"/>
              </a:solidFill>
              <a:latin typeface="Capriola"/>
              <a:ea typeface="Capriola"/>
              <a:cs typeface="Capriola"/>
              <a:sym typeface="Capriola"/>
            </a:endParaRPr>
          </a:p>
        </p:txBody>
      </p:sp>
      <p:cxnSp>
        <p:nvCxnSpPr>
          <p:cNvPr id="2052" name="Google Shape;2052;p24"/>
          <p:cNvCxnSpPr/>
          <p:nvPr/>
        </p:nvCxnSpPr>
        <p:spPr>
          <a:xfrm flipH="1" rot="10800000">
            <a:off x="10185387" y="8789608"/>
            <a:ext cx="7035813" cy="11492"/>
          </a:xfrm>
          <a:prstGeom prst="straightConnector1">
            <a:avLst/>
          </a:prstGeom>
          <a:noFill/>
          <a:ln cap="flat" cmpd="sng" w="25400">
            <a:solidFill>
              <a:schemeClr val="dk1"/>
            </a:solidFill>
            <a:prstDash val="lgDash"/>
            <a:round/>
            <a:headEnd len="sm" w="sm" type="none"/>
            <a:tailEnd len="sm" w="sm" type="none"/>
          </a:ln>
        </p:spPr>
      </p:cxnSp>
      <p:cxnSp>
        <p:nvCxnSpPr>
          <p:cNvPr id="2053" name="Google Shape;2053;p24"/>
          <p:cNvCxnSpPr>
            <a:stCxn id="2044" idx="2"/>
          </p:cNvCxnSpPr>
          <p:nvPr/>
        </p:nvCxnSpPr>
        <p:spPr>
          <a:xfrm flipH="1">
            <a:off x="10185457" y="4344374"/>
            <a:ext cx="33600" cy="4452900"/>
          </a:xfrm>
          <a:prstGeom prst="straightConnector1">
            <a:avLst/>
          </a:prstGeom>
          <a:noFill/>
          <a:ln cap="flat" cmpd="sng" w="25400">
            <a:solidFill>
              <a:schemeClr val="dk1"/>
            </a:solidFill>
            <a:prstDash val="lgDash"/>
            <a:round/>
            <a:headEnd len="sm" w="sm" type="none"/>
            <a:tailEnd len="sm" w="sm" type="none"/>
          </a:ln>
        </p:spPr>
      </p:cxnSp>
      <p:cxnSp>
        <p:nvCxnSpPr>
          <p:cNvPr id="2054" name="Google Shape;2054;p24"/>
          <p:cNvCxnSpPr/>
          <p:nvPr/>
        </p:nvCxnSpPr>
        <p:spPr>
          <a:xfrm>
            <a:off x="17221200" y="3844228"/>
            <a:ext cx="0" cy="4953000"/>
          </a:xfrm>
          <a:prstGeom prst="straightConnector1">
            <a:avLst/>
          </a:prstGeom>
          <a:noFill/>
          <a:ln cap="flat" cmpd="sng" w="25400">
            <a:solidFill>
              <a:schemeClr val="dk1"/>
            </a:solidFill>
            <a:prstDash val="lgDash"/>
            <a:round/>
            <a:headEnd len="sm" w="sm" type="none"/>
            <a:tailEnd len="sm" w="sm" type="none"/>
          </a:ln>
        </p:spPr>
      </p:cxnSp>
      <p:cxnSp>
        <p:nvCxnSpPr>
          <p:cNvPr id="2055" name="Google Shape;2055;p24"/>
          <p:cNvCxnSpPr/>
          <p:nvPr/>
        </p:nvCxnSpPr>
        <p:spPr>
          <a:xfrm flipH="1" rot="10800000">
            <a:off x="10948957" y="3720728"/>
            <a:ext cx="6272243" cy="11492"/>
          </a:xfrm>
          <a:prstGeom prst="straightConnector1">
            <a:avLst/>
          </a:prstGeom>
          <a:noFill/>
          <a:ln cap="flat" cmpd="sng" w="25400">
            <a:solidFill>
              <a:schemeClr val="dk1"/>
            </a:solidFill>
            <a:prstDash val="lgDash"/>
            <a:round/>
            <a:headEnd len="sm" w="sm" type="none"/>
            <a:tailEnd len="sm" w="sm" type="none"/>
          </a:ln>
        </p:spPr>
      </p:cxnSp>
      <p:sp>
        <p:nvSpPr>
          <p:cNvPr id="2056" name="Google Shape;2056;p24"/>
          <p:cNvSpPr txBox="1"/>
          <p:nvPr/>
        </p:nvSpPr>
        <p:spPr>
          <a:xfrm>
            <a:off x="11810118" y="3088301"/>
            <a:ext cx="4580400" cy="1251150"/>
          </a:xfrm>
          <a:prstGeom prst="rect">
            <a:avLst/>
          </a:prstGeom>
          <a:solidFill>
            <a:srgbClr val="FDF7AB"/>
          </a:solidFill>
          <a:ln cap="flat" cmpd="sng" w="19050">
            <a:solidFill>
              <a:srgbClr val="540E8B"/>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ctr">
              <a:spcBef>
                <a:spcPts val="0"/>
              </a:spcBef>
              <a:spcAft>
                <a:spcPts val="0"/>
              </a:spcAft>
              <a:buNone/>
            </a:pPr>
            <a:r>
              <a:rPr lang="en-US" sz="3200">
                <a:solidFill>
                  <a:srgbClr val="540E8B"/>
                </a:solidFill>
                <a:latin typeface="Capriola"/>
                <a:ea typeface="Capriola"/>
                <a:cs typeface="Capriola"/>
                <a:sym typeface="Capriola"/>
              </a:rPr>
              <a:t>Product Differentiation</a:t>
            </a:r>
            <a:endParaRPr sz="3200">
              <a:solidFill>
                <a:srgbClr val="540E8B"/>
              </a:solidFill>
              <a:latin typeface="Capriola"/>
              <a:ea typeface="Capriola"/>
              <a:cs typeface="Capriola"/>
              <a:sym typeface="Capriola"/>
            </a:endParaRPr>
          </a:p>
        </p:txBody>
      </p:sp>
      <p:sp>
        <p:nvSpPr>
          <p:cNvPr id="2057" name="Google Shape;2057;p24"/>
          <p:cNvSpPr txBox="1"/>
          <p:nvPr>
            <p:ph idx="12" type="sldNum"/>
          </p:nvPr>
        </p:nvSpPr>
        <p:spPr>
          <a:xfrm>
            <a:off x="15468600" y="9055883"/>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mc:AlternateContent>
    <mc:Choice Requires="p14">
      <p:transition spd="slow" p14:dur="16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46"/>
                                        </p:tgtEl>
                                        <p:attrNameLst>
                                          <p:attrName>style.visibility</p:attrName>
                                        </p:attrNameLst>
                                      </p:cBhvr>
                                      <p:to>
                                        <p:strVal val="visible"/>
                                      </p:to>
                                    </p:set>
                                    <p:anim calcmode="lin" valueType="num">
                                      <p:cBhvr additive="base">
                                        <p:cTn dur="500"/>
                                        <p:tgtEl>
                                          <p:spTgt spid="20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7"/>
                                        </p:tgtEl>
                                        <p:attrNameLst>
                                          <p:attrName>style.visibility</p:attrName>
                                        </p:attrNameLst>
                                      </p:cBhvr>
                                      <p:to>
                                        <p:strVal val="visible"/>
                                      </p:to>
                                    </p:set>
                                    <p:animEffect filter="fade" transition="in">
                                      <p:cBhvr>
                                        <p:cTn dur="500"/>
                                        <p:tgtEl>
                                          <p:spTgt spid="20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2061" name="Shape 2061"/>
        <p:cNvGrpSpPr/>
        <p:nvPr/>
      </p:nvGrpSpPr>
      <p:grpSpPr>
        <a:xfrm>
          <a:off x="0" y="0"/>
          <a:ext cx="0" cy="0"/>
          <a:chOff x="0" y="0"/>
          <a:chExt cx="0" cy="0"/>
        </a:xfrm>
      </p:grpSpPr>
      <p:sp>
        <p:nvSpPr>
          <p:cNvPr id="2062" name="Google Shape;2062;p25"/>
          <p:cNvSpPr/>
          <p:nvPr/>
        </p:nvSpPr>
        <p:spPr>
          <a:xfrm>
            <a:off x="685800" y="647700"/>
            <a:ext cx="16916400" cy="8915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3" name="Google Shape;2063;p25"/>
          <p:cNvSpPr txBox="1"/>
          <p:nvPr/>
        </p:nvSpPr>
        <p:spPr>
          <a:xfrm>
            <a:off x="1440000" y="1080000"/>
            <a:ext cx="15408000" cy="1135200"/>
          </a:xfrm>
          <a:prstGeom prst="rect">
            <a:avLst/>
          </a:prstGeom>
          <a:solidFill>
            <a:srgbClr val="FABF8E"/>
          </a:solidFill>
          <a:ln>
            <a:noFill/>
          </a:ln>
        </p:spPr>
        <p:txBody>
          <a:bodyPr anchorCtr="0" anchor="ctr" bIns="182850" lIns="182850" spcFirstLastPara="1" rIns="182850" wrap="square" tIns="182850">
            <a:noAutofit/>
          </a:bodyPr>
          <a:lstStyle/>
          <a:p>
            <a:pPr indent="0" lvl="0" marL="0" marR="0" rtl="0" algn="ctr">
              <a:lnSpc>
                <a:spcPct val="150000"/>
              </a:lnSpc>
              <a:spcBef>
                <a:spcPts val="0"/>
              </a:spcBef>
              <a:spcAft>
                <a:spcPts val="800"/>
              </a:spcAft>
              <a:buClr>
                <a:schemeClr val="dk1"/>
              </a:buClr>
              <a:buSzPts val="4400"/>
              <a:buFont typeface="Calibri"/>
              <a:buNone/>
            </a:pPr>
            <a:r>
              <a:rPr b="1" lang="en-US" sz="4400">
                <a:solidFill>
                  <a:schemeClr val="dk1"/>
                </a:solidFill>
                <a:latin typeface="Calibri"/>
                <a:ea typeface="Calibri"/>
                <a:cs typeface="Calibri"/>
                <a:sym typeface="Calibri"/>
              </a:rPr>
              <a:t>IS</a:t>
            </a:r>
            <a:r>
              <a:rPr lang="en-US" sz="4400">
                <a:solidFill>
                  <a:schemeClr val="dk1"/>
                </a:solidFill>
                <a:latin typeface="Calibri"/>
                <a:ea typeface="Calibri"/>
                <a:cs typeface="Calibri"/>
                <a:sym typeface="Calibri"/>
              </a:rPr>
              <a:t> STRATEGIES TO DEAL WITH COMPETITIVE FORCES</a:t>
            </a:r>
            <a:endParaRPr/>
          </a:p>
        </p:txBody>
      </p:sp>
      <p:sp>
        <p:nvSpPr>
          <p:cNvPr id="2064" name="Google Shape;2064;p25"/>
          <p:cNvSpPr txBox="1"/>
          <p:nvPr/>
        </p:nvSpPr>
        <p:spPr>
          <a:xfrm>
            <a:off x="1153529" y="2647500"/>
            <a:ext cx="1459800" cy="1838400"/>
          </a:xfrm>
          <a:prstGeom prst="rect">
            <a:avLst/>
          </a:prstGeom>
          <a:noFill/>
          <a:ln cap="flat" cmpd="dbl" w="28575">
            <a:solidFill>
              <a:srgbClr val="0C0C0C"/>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ctr">
              <a:spcBef>
                <a:spcPts val="0"/>
              </a:spcBef>
              <a:spcAft>
                <a:spcPts val="0"/>
              </a:spcAft>
              <a:buClr>
                <a:srgbClr val="E36C09"/>
              </a:buClr>
              <a:buSzPts val="5400"/>
              <a:buFont typeface="Calibri"/>
              <a:buNone/>
            </a:pPr>
            <a:r>
              <a:rPr b="1" lang="en-US" sz="5400">
                <a:solidFill>
                  <a:srgbClr val="E36C09"/>
                </a:solidFill>
                <a:latin typeface="Calibri"/>
                <a:ea typeface="Calibri"/>
                <a:cs typeface="Calibri"/>
                <a:sym typeface="Calibri"/>
              </a:rPr>
              <a:t>03</a:t>
            </a:r>
            <a:endParaRPr/>
          </a:p>
        </p:txBody>
      </p:sp>
      <p:sp>
        <p:nvSpPr>
          <p:cNvPr id="2065" name="Google Shape;2065;p25"/>
          <p:cNvSpPr txBox="1"/>
          <p:nvPr/>
        </p:nvSpPr>
        <p:spPr>
          <a:xfrm>
            <a:off x="9489157" y="2647499"/>
            <a:ext cx="1459800" cy="1696875"/>
          </a:xfrm>
          <a:prstGeom prst="rect">
            <a:avLst/>
          </a:prstGeom>
          <a:noFill/>
          <a:ln cap="flat" cmpd="dbl" w="28575">
            <a:solidFill>
              <a:srgbClr val="1D1B10"/>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ctr">
              <a:spcBef>
                <a:spcPts val="0"/>
              </a:spcBef>
              <a:spcAft>
                <a:spcPts val="0"/>
              </a:spcAft>
              <a:buClr>
                <a:srgbClr val="E36C09"/>
              </a:buClr>
              <a:buSzPts val="5400"/>
              <a:buFont typeface="Calibri"/>
              <a:buNone/>
            </a:pPr>
            <a:r>
              <a:rPr b="1" lang="en-US" sz="5400">
                <a:solidFill>
                  <a:srgbClr val="E36C09"/>
                </a:solidFill>
                <a:latin typeface="Calibri"/>
                <a:ea typeface="Calibri"/>
                <a:cs typeface="Calibri"/>
                <a:sym typeface="Calibri"/>
              </a:rPr>
              <a:t>04</a:t>
            </a:r>
            <a:endParaRPr/>
          </a:p>
        </p:txBody>
      </p:sp>
      <p:cxnSp>
        <p:nvCxnSpPr>
          <p:cNvPr id="2066" name="Google Shape;2066;p25"/>
          <p:cNvCxnSpPr/>
          <p:nvPr/>
        </p:nvCxnSpPr>
        <p:spPr>
          <a:xfrm rot="10800000">
            <a:off x="1883429" y="4440422"/>
            <a:ext cx="0" cy="4349186"/>
          </a:xfrm>
          <a:prstGeom prst="straightConnector1">
            <a:avLst/>
          </a:prstGeom>
          <a:noFill/>
          <a:ln cap="flat" cmpd="sng" w="25400">
            <a:solidFill>
              <a:schemeClr val="dk1"/>
            </a:solidFill>
            <a:prstDash val="lgDash"/>
            <a:round/>
            <a:headEnd len="sm" w="sm" type="none"/>
            <a:tailEnd len="sm" w="sm" type="none"/>
          </a:ln>
        </p:spPr>
      </p:cxnSp>
      <p:sp>
        <p:nvSpPr>
          <p:cNvPr id="2067" name="Google Shape;2067;p25"/>
          <p:cNvSpPr txBox="1"/>
          <p:nvPr/>
        </p:nvSpPr>
        <p:spPr>
          <a:xfrm>
            <a:off x="2132984" y="4700106"/>
            <a:ext cx="5921069" cy="3709349"/>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Amazon uses </a:t>
            </a:r>
            <a:r>
              <a:rPr lang="en-US" sz="3200">
                <a:solidFill>
                  <a:srgbClr val="FF0000"/>
                </a:solidFill>
                <a:latin typeface="Calibri"/>
                <a:ea typeface="Calibri"/>
                <a:cs typeface="Calibri"/>
                <a:sym typeface="Calibri"/>
              </a:rPr>
              <a:t>Business Analytics </a:t>
            </a:r>
            <a:r>
              <a:rPr lang="en-US" sz="3200">
                <a:solidFill>
                  <a:schemeClr val="dk1"/>
                </a:solidFill>
                <a:latin typeface="Calibri"/>
                <a:ea typeface="Calibri"/>
                <a:cs typeface="Calibri"/>
                <a:sym typeface="Calibri"/>
              </a:rPr>
              <a:t>to </a:t>
            </a:r>
            <a:r>
              <a:rPr lang="en-US" sz="3200">
                <a:solidFill>
                  <a:srgbClr val="974806"/>
                </a:solidFill>
                <a:latin typeface="Calibri"/>
                <a:ea typeface="Calibri"/>
                <a:cs typeface="Calibri"/>
                <a:sym typeface="Calibri"/>
              </a:rPr>
              <a:t>analyze </a:t>
            </a:r>
            <a:r>
              <a:rPr lang="en-US" sz="3200">
                <a:solidFill>
                  <a:schemeClr val="dk1"/>
                </a:solidFill>
                <a:latin typeface="Calibri"/>
                <a:ea typeface="Calibri"/>
                <a:cs typeface="Calibri"/>
                <a:sym typeface="Calibri"/>
              </a:rPr>
              <a:t>customer information</a:t>
            </a:r>
            <a:endParaRPr/>
          </a:p>
          <a:p>
            <a:pPr indent="-457200" lvl="0" marL="457200" marR="0" rtl="0" algn="just">
              <a:lnSpc>
                <a:spcPct val="150000"/>
              </a:lnSpc>
              <a:spcBef>
                <a:spcPts val="0"/>
              </a:spcBef>
              <a:spcAft>
                <a:spcPts val="0"/>
              </a:spcAft>
              <a:buClr>
                <a:schemeClr val="dk1"/>
              </a:buClr>
              <a:buSzPts val="3200"/>
              <a:buFont typeface="Noto Sans Symbols"/>
              <a:buChar char="→"/>
            </a:pPr>
            <a:r>
              <a:rPr lang="en-US" sz="3200">
                <a:solidFill>
                  <a:schemeClr val="dk1"/>
                </a:solidFill>
                <a:latin typeface="Calibri"/>
                <a:ea typeface="Calibri"/>
                <a:cs typeface="Calibri"/>
                <a:sym typeface="Calibri"/>
              </a:rPr>
              <a:t> Pitching suitable advertising and </a:t>
            </a:r>
            <a:r>
              <a:rPr lang="en-US" sz="3200">
                <a:solidFill>
                  <a:srgbClr val="366092"/>
                </a:solidFill>
                <a:latin typeface="Calibri"/>
                <a:ea typeface="Calibri"/>
                <a:cs typeface="Calibri"/>
                <a:sym typeface="Calibri"/>
              </a:rPr>
              <a:t>marketing campaign </a:t>
            </a:r>
            <a:r>
              <a:rPr lang="en-US" sz="3200">
                <a:solidFill>
                  <a:schemeClr val="dk1"/>
                </a:solidFill>
                <a:latin typeface="Calibri"/>
                <a:ea typeface="Calibri"/>
                <a:cs typeface="Calibri"/>
                <a:sym typeface="Calibri"/>
              </a:rPr>
              <a:t>to </a:t>
            </a:r>
            <a:r>
              <a:rPr i="1" lang="en-US" sz="3200">
                <a:solidFill>
                  <a:schemeClr val="dk1"/>
                </a:solidFill>
                <a:latin typeface="Calibri"/>
                <a:ea typeface="Calibri"/>
                <a:cs typeface="Calibri"/>
                <a:sym typeface="Calibri"/>
              </a:rPr>
              <a:t>target markets</a:t>
            </a:r>
            <a:endParaRPr/>
          </a:p>
        </p:txBody>
      </p:sp>
      <p:sp>
        <p:nvSpPr>
          <p:cNvPr id="2068" name="Google Shape;2068;p25"/>
          <p:cNvSpPr txBox="1"/>
          <p:nvPr/>
        </p:nvSpPr>
        <p:spPr>
          <a:xfrm>
            <a:off x="10375596" y="4476766"/>
            <a:ext cx="6723900" cy="375570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Amazon implemented </a:t>
            </a:r>
            <a:r>
              <a:rPr b="1" lang="en-US" sz="2800">
                <a:solidFill>
                  <a:schemeClr val="dk1"/>
                </a:solidFill>
                <a:latin typeface="Calibri"/>
                <a:ea typeface="Calibri"/>
                <a:cs typeface="Calibri"/>
                <a:sym typeface="Calibri"/>
              </a:rPr>
              <a:t>CRM</a:t>
            </a:r>
            <a:r>
              <a:rPr lang="en-US" sz="2800">
                <a:solidFill>
                  <a:schemeClr val="dk1"/>
                </a:solidFill>
                <a:latin typeface="Calibri"/>
                <a:ea typeface="Calibri"/>
                <a:cs typeface="Calibri"/>
                <a:sym typeface="Calibri"/>
              </a:rPr>
              <a:t> to </a:t>
            </a:r>
            <a:r>
              <a:rPr lang="en-US" sz="2800">
                <a:solidFill>
                  <a:srgbClr val="E36C09"/>
                </a:solidFill>
                <a:latin typeface="Calibri"/>
                <a:ea typeface="Calibri"/>
                <a:cs typeface="Calibri"/>
                <a:sym typeface="Calibri"/>
              </a:rPr>
              <a:t>collect customer data</a:t>
            </a:r>
            <a:r>
              <a:rPr lang="en-US" sz="2800">
                <a:solidFill>
                  <a:schemeClr val="dk1"/>
                </a:solidFill>
                <a:latin typeface="Calibri"/>
                <a:ea typeface="Calibri"/>
                <a:cs typeface="Calibri"/>
                <a:sym typeface="Calibri"/>
              </a:rPr>
              <a:t> to customize </a:t>
            </a:r>
            <a:r>
              <a:rPr i="1" lang="en-US" sz="2800">
                <a:solidFill>
                  <a:schemeClr val="dk1"/>
                </a:solidFill>
                <a:latin typeface="Calibri"/>
                <a:ea typeface="Calibri"/>
                <a:cs typeface="Calibri"/>
                <a:sym typeface="Calibri"/>
              </a:rPr>
              <a:t>users’ online experience</a:t>
            </a:r>
            <a:endParaRPr/>
          </a:p>
          <a:p>
            <a:pPr indent="-285750" lvl="0" marL="285750" marR="0" rtl="0" algn="just">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Amazon </a:t>
            </a:r>
            <a:r>
              <a:rPr lang="en-US" sz="2800">
                <a:solidFill>
                  <a:srgbClr val="953734"/>
                </a:solidFill>
                <a:latin typeface="Calibri"/>
                <a:ea typeface="Calibri"/>
                <a:cs typeface="Calibri"/>
                <a:sym typeface="Calibri"/>
              </a:rPr>
              <a:t>optimizes</a:t>
            </a:r>
            <a:r>
              <a:rPr lang="en-US" sz="2800">
                <a:solidFill>
                  <a:schemeClr val="dk1"/>
                </a:solidFill>
                <a:latin typeface="Calibri"/>
                <a:ea typeface="Calibri"/>
                <a:cs typeface="Calibri"/>
                <a:sym typeface="Calibri"/>
              </a:rPr>
              <a:t> the </a:t>
            </a:r>
            <a:r>
              <a:rPr lang="en-US" sz="2800" u="sng">
                <a:solidFill>
                  <a:schemeClr val="dk1"/>
                </a:solidFill>
                <a:latin typeface="Calibri"/>
                <a:ea typeface="Calibri"/>
                <a:cs typeface="Calibri"/>
                <a:sym typeface="Calibri"/>
              </a:rPr>
              <a:t>supply chain </a:t>
            </a:r>
            <a:r>
              <a:rPr lang="en-US" sz="2800">
                <a:solidFill>
                  <a:schemeClr val="dk1"/>
                </a:solidFill>
                <a:latin typeface="Calibri"/>
                <a:ea typeface="Calibri"/>
                <a:cs typeface="Calibri"/>
                <a:sym typeface="Calibri"/>
              </a:rPr>
              <a:t>– from warehousing and inventory management to delivery </a:t>
            </a:r>
            <a:r>
              <a:rPr i="1" lang="en-US" sz="2800">
                <a:solidFill>
                  <a:schemeClr val="dk1"/>
                </a:solidFill>
                <a:latin typeface="Calibri"/>
                <a:ea typeface="Calibri"/>
                <a:cs typeface="Calibri"/>
                <a:sym typeface="Calibri"/>
              </a:rPr>
              <a:t>times and prices</a:t>
            </a:r>
            <a:endParaRPr/>
          </a:p>
        </p:txBody>
      </p:sp>
      <p:cxnSp>
        <p:nvCxnSpPr>
          <p:cNvPr id="2069" name="Google Shape;2069;p25"/>
          <p:cNvCxnSpPr/>
          <p:nvPr/>
        </p:nvCxnSpPr>
        <p:spPr>
          <a:xfrm rot="10800000">
            <a:off x="8534400" y="3814846"/>
            <a:ext cx="0" cy="4982382"/>
          </a:xfrm>
          <a:prstGeom prst="straightConnector1">
            <a:avLst/>
          </a:prstGeom>
          <a:noFill/>
          <a:ln cap="flat" cmpd="sng" w="25400">
            <a:solidFill>
              <a:schemeClr val="dk1"/>
            </a:solidFill>
            <a:prstDash val="lgDash"/>
            <a:round/>
            <a:headEnd len="sm" w="sm" type="none"/>
            <a:tailEnd len="sm" w="sm" type="none"/>
          </a:ln>
        </p:spPr>
      </p:cxnSp>
      <p:cxnSp>
        <p:nvCxnSpPr>
          <p:cNvPr id="2070" name="Google Shape;2070;p25"/>
          <p:cNvCxnSpPr/>
          <p:nvPr/>
        </p:nvCxnSpPr>
        <p:spPr>
          <a:xfrm>
            <a:off x="1883429" y="8789608"/>
            <a:ext cx="6650971" cy="0"/>
          </a:xfrm>
          <a:prstGeom prst="straightConnector1">
            <a:avLst/>
          </a:prstGeom>
          <a:noFill/>
          <a:ln cap="flat" cmpd="sng" w="25400">
            <a:solidFill>
              <a:schemeClr val="dk1"/>
            </a:solidFill>
            <a:prstDash val="lgDash"/>
            <a:round/>
            <a:headEnd len="sm" w="sm" type="none"/>
            <a:tailEnd len="sm" w="sm" type="none"/>
          </a:ln>
        </p:spPr>
      </p:cxnSp>
      <p:cxnSp>
        <p:nvCxnSpPr>
          <p:cNvPr id="2071" name="Google Shape;2071;p25"/>
          <p:cNvCxnSpPr/>
          <p:nvPr/>
        </p:nvCxnSpPr>
        <p:spPr>
          <a:xfrm>
            <a:off x="2613329" y="3807225"/>
            <a:ext cx="5921071" cy="7620"/>
          </a:xfrm>
          <a:prstGeom prst="straightConnector1">
            <a:avLst/>
          </a:prstGeom>
          <a:noFill/>
          <a:ln cap="flat" cmpd="sng" w="25400">
            <a:solidFill>
              <a:schemeClr val="dk1"/>
            </a:solidFill>
            <a:prstDash val="lgDash"/>
            <a:round/>
            <a:headEnd len="sm" w="sm" type="none"/>
            <a:tailEnd len="sm" w="sm" type="none"/>
          </a:ln>
        </p:spPr>
      </p:cxnSp>
      <p:sp>
        <p:nvSpPr>
          <p:cNvPr id="2072" name="Google Shape;2072;p25"/>
          <p:cNvSpPr txBox="1"/>
          <p:nvPr/>
        </p:nvSpPr>
        <p:spPr>
          <a:xfrm>
            <a:off x="3415801" y="3093225"/>
            <a:ext cx="4314600" cy="1251150"/>
          </a:xfrm>
          <a:prstGeom prst="rect">
            <a:avLst/>
          </a:prstGeom>
          <a:solidFill>
            <a:srgbClr val="FDF7AB"/>
          </a:solidFill>
          <a:ln cap="flat" cmpd="sng" w="19050">
            <a:solidFill>
              <a:srgbClr val="540E8B"/>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ctr">
              <a:spcBef>
                <a:spcPts val="0"/>
              </a:spcBef>
              <a:spcAft>
                <a:spcPts val="0"/>
              </a:spcAft>
              <a:buNone/>
            </a:pPr>
            <a:r>
              <a:rPr lang="en-US" sz="3200">
                <a:solidFill>
                  <a:srgbClr val="540E8B"/>
                </a:solidFill>
                <a:latin typeface="Capriola"/>
                <a:ea typeface="Capriola"/>
                <a:cs typeface="Capriola"/>
                <a:sym typeface="Capriola"/>
              </a:rPr>
              <a:t>Focus on Market Niche</a:t>
            </a:r>
            <a:endParaRPr sz="3200">
              <a:solidFill>
                <a:srgbClr val="540E8B"/>
              </a:solidFill>
              <a:latin typeface="Capriola"/>
              <a:ea typeface="Capriola"/>
              <a:cs typeface="Capriola"/>
              <a:sym typeface="Capriola"/>
            </a:endParaRPr>
          </a:p>
        </p:txBody>
      </p:sp>
      <p:cxnSp>
        <p:nvCxnSpPr>
          <p:cNvPr id="2073" name="Google Shape;2073;p25"/>
          <p:cNvCxnSpPr/>
          <p:nvPr/>
        </p:nvCxnSpPr>
        <p:spPr>
          <a:xfrm flipH="1" rot="10800000">
            <a:off x="10185387" y="8789608"/>
            <a:ext cx="7035813" cy="11492"/>
          </a:xfrm>
          <a:prstGeom prst="straightConnector1">
            <a:avLst/>
          </a:prstGeom>
          <a:noFill/>
          <a:ln cap="flat" cmpd="sng" w="25400">
            <a:solidFill>
              <a:schemeClr val="dk1"/>
            </a:solidFill>
            <a:prstDash val="lgDash"/>
            <a:round/>
            <a:headEnd len="sm" w="sm" type="none"/>
            <a:tailEnd len="sm" w="sm" type="none"/>
          </a:ln>
        </p:spPr>
      </p:cxnSp>
      <p:cxnSp>
        <p:nvCxnSpPr>
          <p:cNvPr id="2074" name="Google Shape;2074;p25"/>
          <p:cNvCxnSpPr>
            <a:stCxn id="2065" idx="2"/>
          </p:cNvCxnSpPr>
          <p:nvPr/>
        </p:nvCxnSpPr>
        <p:spPr>
          <a:xfrm flipH="1">
            <a:off x="10185457" y="4344374"/>
            <a:ext cx="33600" cy="4452900"/>
          </a:xfrm>
          <a:prstGeom prst="straightConnector1">
            <a:avLst/>
          </a:prstGeom>
          <a:noFill/>
          <a:ln cap="flat" cmpd="sng" w="25400">
            <a:solidFill>
              <a:schemeClr val="dk1"/>
            </a:solidFill>
            <a:prstDash val="lgDash"/>
            <a:round/>
            <a:headEnd len="sm" w="sm" type="none"/>
            <a:tailEnd len="sm" w="sm" type="none"/>
          </a:ln>
        </p:spPr>
      </p:cxnSp>
      <p:cxnSp>
        <p:nvCxnSpPr>
          <p:cNvPr id="2075" name="Google Shape;2075;p25"/>
          <p:cNvCxnSpPr/>
          <p:nvPr/>
        </p:nvCxnSpPr>
        <p:spPr>
          <a:xfrm>
            <a:off x="17221200" y="3844228"/>
            <a:ext cx="0" cy="4953000"/>
          </a:xfrm>
          <a:prstGeom prst="straightConnector1">
            <a:avLst/>
          </a:prstGeom>
          <a:noFill/>
          <a:ln cap="flat" cmpd="sng" w="25400">
            <a:solidFill>
              <a:schemeClr val="dk1"/>
            </a:solidFill>
            <a:prstDash val="lgDash"/>
            <a:round/>
            <a:headEnd len="sm" w="sm" type="none"/>
            <a:tailEnd len="sm" w="sm" type="none"/>
          </a:ln>
        </p:spPr>
      </p:cxnSp>
      <p:cxnSp>
        <p:nvCxnSpPr>
          <p:cNvPr id="2076" name="Google Shape;2076;p25"/>
          <p:cNvCxnSpPr/>
          <p:nvPr/>
        </p:nvCxnSpPr>
        <p:spPr>
          <a:xfrm flipH="1" rot="10800000">
            <a:off x="10948957" y="3720728"/>
            <a:ext cx="6272243" cy="11492"/>
          </a:xfrm>
          <a:prstGeom prst="straightConnector1">
            <a:avLst/>
          </a:prstGeom>
          <a:noFill/>
          <a:ln cap="flat" cmpd="sng" w="25400">
            <a:solidFill>
              <a:schemeClr val="dk1"/>
            </a:solidFill>
            <a:prstDash val="lgDash"/>
            <a:round/>
            <a:headEnd len="sm" w="sm" type="none"/>
            <a:tailEnd len="sm" w="sm" type="none"/>
          </a:ln>
        </p:spPr>
      </p:cxnSp>
      <p:sp>
        <p:nvSpPr>
          <p:cNvPr id="2077" name="Google Shape;2077;p25"/>
          <p:cNvSpPr txBox="1"/>
          <p:nvPr/>
        </p:nvSpPr>
        <p:spPr>
          <a:xfrm>
            <a:off x="11810118" y="3088301"/>
            <a:ext cx="4580400" cy="1251150"/>
          </a:xfrm>
          <a:prstGeom prst="rect">
            <a:avLst/>
          </a:prstGeom>
          <a:solidFill>
            <a:srgbClr val="FDF7AB"/>
          </a:solidFill>
          <a:ln cap="flat" cmpd="sng" w="19050">
            <a:solidFill>
              <a:srgbClr val="540E8B"/>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ctr">
              <a:spcBef>
                <a:spcPts val="0"/>
              </a:spcBef>
              <a:spcAft>
                <a:spcPts val="0"/>
              </a:spcAft>
              <a:buNone/>
            </a:pPr>
            <a:r>
              <a:rPr lang="en-US" sz="3200">
                <a:solidFill>
                  <a:srgbClr val="540E8B"/>
                </a:solidFill>
                <a:latin typeface="Capriola"/>
                <a:ea typeface="Capriola"/>
                <a:cs typeface="Capriola"/>
                <a:sym typeface="Capriola"/>
              </a:rPr>
              <a:t>Strengthen Customer and Supplier Intimacy</a:t>
            </a:r>
            <a:endParaRPr sz="3200">
              <a:solidFill>
                <a:srgbClr val="540E8B"/>
              </a:solidFill>
              <a:latin typeface="Capriola"/>
              <a:ea typeface="Capriola"/>
              <a:cs typeface="Capriola"/>
              <a:sym typeface="Capriola"/>
            </a:endParaRPr>
          </a:p>
        </p:txBody>
      </p:sp>
      <p:sp>
        <p:nvSpPr>
          <p:cNvPr id="2078" name="Google Shape;2078;p25"/>
          <p:cNvSpPr txBox="1"/>
          <p:nvPr>
            <p:ph idx="12" type="sldNum"/>
          </p:nvPr>
        </p:nvSpPr>
        <p:spPr>
          <a:xfrm>
            <a:off x="15468600" y="9031714"/>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67"/>
                                        </p:tgtEl>
                                        <p:attrNameLst>
                                          <p:attrName>style.visibility</p:attrName>
                                        </p:attrNameLst>
                                      </p:cBhvr>
                                      <p:to>
                                        <p:strVal val="visible"/>
                                      </p:to>
                                    </p:set>
                                    <p:anim calcmode="lin" valueType="num">
                                      <p:cBhvr additive="base">
                                        <p:cTn dur="500"/>
                                        <p:tgtEl>
                                          <p:spTgt spid="206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68"/>
                                        </p:tgtEl>
                                        <p:attrNameLst>
                                          <p:attrName>style.visibility</p:attrName>
                                        </p:attrNameLst>
                                      </p:cBhvr>
                                      <p:to>
                                        <p:strVal val="visible"/>
                                      </p:to>
                                    </p:set>
                                    <p:anim calcmode="lin" valueType="num">
                                      <p:cBhvr additive="base">
                                        <p:cTn dur="500"/>
                                        <p:tgtEl>
                                          <p:spTgt spid="20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26"/>
          <p:cNvSpPr txBox="1"/>
          <p:nvPr>
            <p:ph type="title"/>
          </p:nvPr>
        </p:nvSpPr>
        <p:spPr>
          <a:xfrm>
            <a:off x="1440000" y="1080000"/>
            <a:ext cx="15408000" cy="1135200"/>
          </a:xfrm>
          <a:prstGeom prst="rect">
            <a:avLst/>
          </a:prstGeom>
          <a:solidFill>
            <a:srgbClr val="FABF8E"/>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ctr">
              <a:lnSpc>
                <a:spcPct val="150000"/>
              </a:lnSpc>
              <a:spcBef>
                <a:spcPts val="0"/>
              </a:spcBef>
              <a:spcAft>
                <a:spcPts val="800"/>
              </a:spcAft>
              <a:buClr>
                <a:schemeClr val="dk1"/>
              </a:buClr>
              <a:buSzPts val="2800"/>
              <a:buFont typeface="Calibri"/>
              <a:buNone/>
            </a:pPr>
            <a:r>
              <a:rPr b="1" lang="en-US">
                <a:latin typeface="Calibri"/>
                <a:ea typeface="Calibri"/>
                <a:cs typeface="Calibri"/>
                <a:sym typeface="Calibri"/>
              </a:rPr>
              <a:t>BUSINESS ANALYTICS</a:t>
            </a:r>
            <a:endParaRPr>
              <a:latin typeface="Calibri"/>
              <a:ea typeface="Calibri"/>
              <a:cs typeface="Calibri"/>
              <a:sym typeface="Calibri"/>
            </a:endParaRPr>
          </a:p>
        </p:txBody>
      </p:sp>
      <p:sp>
        <p:nvSpPr>
          <p:cNvPr id="2084" name="Google Shape;2084;p26"/>
          <p:cNvSpPr txBox="1"/>
          <p:nvPr>
            <p:ph idx="2" type="title"/>
          </p:nvPr>
        </p:nvSpPr>
        <p:spPr>
          <a:xfrm>
            <a:off x="11658600" y="3044207"/>
            <a:ext cx="5867400" cy="759000"/>
          </a:xfrm>
          <a:prstGeom prst="rect">
            <a:avLst/>
          </a:prstGeom>
          <a:solidFill>
            <a:srgbClr val="B6DDE7"/>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400"/>
              <a:buFont typeface="Calibri"/>
              <a:buNone/>
            </a:pPr>
            <a:r>
              <a:rPr lang="en-US" sz="4000"/>
              <a:t>Definition</a:t>
            </a:r>
            <a:endParaRPr sz="4000"/>
          </a:p>
        </p:txBody>
      </p:sp>
      <p:cxnSp>
        <p:nvCxnSpPr>
          <p:cNvPr id="2085" name="Google Shape;2085;p26"/>
          <p:cNvCxnSpPr>
            <a:endCxn id="2084" idx="1"/>
          </p:cNvCxnSpPr>
          <p:nvPr/>
        </p:nvCxnSpPr>
        <p:spPr>
          <a:xfrm>
            <a:off x="10436100" y="3423707"/>
            <a:ext cx="1222500" cy="0"/>
          </a:xfrm>
          <a:prstGeom prst="straightConnector1">
            <a:avLst/>
          </a:prstGeom>
          <a:noFill/>
          <a:ln cap="flat" cmpd="sng" w="19050">
            <a:solidFill>
              <a:schemeClr val="dk1"/>
            </a:solidFill>
            <a:prstDash val="dash"/>
            <a:round/>
            <a:headEnd len="sm" w="sm" type="none"/>
            <a:tailEnd len="sm" w="sm" type="none"/>
          </a:ln>
        </p:spPr>
      </p:cxnSp>
      <p:cxnSp>
        <p:nvCxnSpPr>
          <p:cNvPr id="2086" name="Google Shape;2086;p26"/>
          <p:cNvCxnSpPr/>
          <p:nvPr/>
        </p:nvCxnSpPr>
        <p:spPr>
          <a:xfrm>
            <a:off x="10434300" y="5124464"/>
            <a:ext cx="1222600" cy="0"/>
          </a:xfrm>
          <a:prstGeom prst="straightConnector1">
            <a:avLst/>
          </a:prstGeom>
          <a:noFill/>
          <a:ln cap="flat" cmpd="sng" w="19050">
            <a:solidFill>
              <a:schemeClr val="dk1"/>
            </a:solidFill>
            <a:prstDash val="dash"/>
            <a:round/>
            <a:headEnd len="sm" w="sm" type="none"/>
            <a:tailEnd len="sm" w="sm" type="none"/>
          </a:ln>
        </p:spPr>
      </p:cxnSp>
      <p:sp>
        <p:nvSpPr>
          <p:cNvPr id="2087" name="Google Shape;2087;p26"/>
          <p:cNvSpPr txBox="1"/>
          <p:nvPr/>
        </p:nvSpPr>
        <p:spPr>
          <a:xfrm>
            <a:off x="11658600" y="4744964"/>
            <a:ext cx="5867400" cy="759000"/>
          </a:xfrm>
          <a:prstGeom prst="rect">
            <a:avLst/>
          </a:prstGeom>
          <a:solidFill>
            <a:srgbClr val="B6DDE7"/>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ctr">
              <a:spcBef>
                <a:spcPts val="0"/>
              </a:spcBef>
              <a:spcAft>
                <a:spcPts val="0"/>
              </a:spcAft>
              <a:buClr>
                <a:schemeClr val="dk1"/>
              </a:buClr>
              <a:buSzPts val="2400"/>
              <a:buFont typeface="Calibri"/>
              <a:buNone/>
            </a:pPr>
            <a:r>
              <a:rPr lang="en-US" sz="3600">
                <a:solidFill>
                  <a:schemeClr val="dk1"/>
                </a:solidFill>
                <a:latin typeface="Calibri"/>
                <a:ea typeface="Calibri"/>
                <a:cs typeface="Calibri"/>
                <a:sym typeface="Calibri"/>
              </a:rPr>
              <a:t>Different types</a:t>
            </a:r>
            <a:endParaRPr/>
          </a:p>
        </p:txBody>
      </p:sp>
      <p:cxnSp>
        <p:nvCxnSpPr>
          <p:cNvPr id="2088" name="Google Shape;2088;p26"/>
          <p:cNvCxnSpPr/>
          <p:nvPr/>
        </p:nvCxnSpPr>
        <p:spPr>
          <a:xfrm>
            <a:off x="10466480" y="8413981"/>
            <a:ext cx="1222600" cy="0"/>
          </a:xfrm>
          <a:prstGeom prst="straightConnector1">
            <a:avLst/>
          </a:prstGeom>
          <a:noFill/>
          <a:ln cap="flat" cmpd="sng" w="19050">
            <a:solidFill>
              <a:schemeClr val="dk1"/>
            </a:solidFill>
            <a:prstDash val="dash"/>
            <a:round/>
            <a:headEnd len="sm" w="sm" type="none"/>
            <a:tailEnd len="sm" w="sm" type="none"/>
          </a:ln>
        </p:spPr>
      </p:cxnSp>
      <p:sp>
        <p:nvSpPr>
          <p:cNvPr id="2089" name="Google Shape;2089;p26"/>
          <p:cNvSpPr txBox="1"/>
          <p:nvPr/>
        </p:nvSpPr>
        <p:spPr>
          <a:xfrm>
            <a:off x="11689080" y="6483794"/>
            <a:ext cx="5867400" cy="759000"/>
          </a:xfrm>
          <a:prstGeom prst="rect">
            <a:avLst/>
          </a:prstGeom>
          <a:solidFill>
            <a:srgbClr val="B6DDE7"/>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ctr">
              <a:spcBef>
                <a:spcPts val="0"/>
              </a:spcBef>
              <a:spcAft>
                <a:spcPts val="0"/>
              </a:spcAft>
              <a:buClr>
                <a:schemeClr val="dk1"/>
              </a:buClr>
              <a:buSzPts val="2400"/>
              <a:buFont typeface="Calibri"/>
              <a:buNone/>
            </a:pPr>
            <a:r>
              <a:rPr lang="en-US" sz="3600">
                <a:solidFill>
                  <a:schemeClr val="dk1"/>
                </a:solidFill>
                <a:latin typeface="Calibri"/>
                <a:ea typeface="Calibri"/>
                <a:cs typeface="Calibri"/>
                <a:sym typeface="Calibri"/>
              </a:rPr>
              <a:t>Process</a:t>
            </a:r>
            <a:endParaRPr/>
          </a:p>
        </p:txBody>
      </p:sp>
      <p:sp>
        <p:nvSpPr>
          <p:cNvPr id="2090" name="Google Shape;2090;p26"/>
          <p:cNvSpPr txBox="1"/>
          <p:nvPr/>
        </p:nvSpPr>
        <p:spPr>
          <a:xfrm>
            <a:off x="1726788" y="1150128"/>
            <a:ext cx="3759612"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lt1"/>
                </a:solidFill>
                <a:latin typeface="Maven Pro"/>
                <a:ea typeface="Maven Pro"/>
                <a:cs typeface="Maven Pro"/>
                <a:sym typeface="Maven Pro"/>
              </a:rPr>
              <a:t>Part 5</a:t>
            </a:r>
            <a:endParaRPr sz="6000">
              <a:solidFill>
                <a:schemeClr val="lt1"/>
              </a:solidFill>
              <a:latin typeface="Calibri"/>
              <a:ea typeface="Calibri"/>
              <a:cs typeface="Calibri"/>
              <a:sym typeface="Calibri"/>
            </a:endParaRPr>
          </a:p>
        </p:txBody>
      </p:sp>
      <p:sp>
        <p:nvSpPr>
          <p:cNvPr id="2091" name="Google Shape;2091;p26"/>
          <p:cNvSpPr txBox="1"/>
          <p:nvPr/>
        </p:nvSpPr>
        <p:spPr>
          <a:xfrm>
            <a:off x="11658600" y="8034481"/>
            <a:ext cx="5867400" cy="759000"/>
          </a:xfrm>
          <a:prstGeom prst="rect">
            <a:avLst/>
          </a:prstGeom>
          <a:solidFill>
            <a:srgbClr val="B6DDE7"/>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ctr">
              <a:spcBef>
                <a:spcPts val="0"/>
              </a:spcBef>
              <a:spcAft>
                <a:spcPts val="0"/>
              </a:spcAft>
              <a:buClr>
                <a:schemeClr val="dk1"/>
              </a:buClr>
              <a:buSzPts val="2400"/>
              <a:buFont typeface="Calibri"/>
              <a:buNone/>
            </a:pPr>
            <a:r>
              <a:rPr lang="en-US" sz="3600">
                <a:solidFill>
                  <a:schemeClr val="dk1"/>
                </a:solidFill>
                <a:latin typeface="Calibri"/>
                <a:ea typeface="Calibri"/>
                <a:cs typeface="Calibri"/>
                <a:sym typeface="Calibri"/>
              </a:rPr>
              <a:t>Implementation</a:t>
            </a:r>
            <a:endParaRPr/>
          </a:p>
        </p:txBody>
      </p:sp>
      <p:pic>
        <p:nvPicPr>
          <p:cNvPr descr="Definition Of Icon In Art at GetDrawings | Free download" id="2092" name="Google Shape;2092;p26"/>
          <p:cNvPicPr preferRelativeResize="0"/>
          <p:nvPr/>
        </p:nvPicPr>
        <p:blipFill rotWithShape="1">
          <a:blip r:embed="rId3">
            <a:alphaModFix/>
          </a:blip>
          <a:srcRect b="0" l="0" r="0" t="0"/>
          <a:stretch/>
        </p:blipFill>
        <p:spPr>
          <a:xfrm>
            <a:off x="9355517" y="2826427"/>
            <a:ext cx="1199255" cy="1199255"/>
          </a:xfrm>
          <a:prstGeom prst="rect">
            <a:avLst/>
          </a:prstGeom>
          <a:noFill/>
          <a:ln>
            <a:noFill/>
          </a:ln>
        </p:spPr>
      </p:pic>
      <p:pic>
        <p:nvPicPr>
          <p:cNvPr descr="Differentiation Icon #148941 - Free Icons Library" id="2093" name="Google Shape;2093;p26"/>
          <p:cNvPicPr preferRelativeResize="0"/>
          <p:nvPr/>
        </p:nvPicPr>
        <p:blipFill rotWithShape="1">
          <a:blip r:embed="rId4">
            <a:alphaModFix/>
          </a:blip>
          <a:srcRect b="0" l="0" r="0" t="0"/>
          <a:stretch/>
        </p:blipFill>
        <p:spPr>
          <a:xfrm>
            <a:off x="9342244" y="4380643"/>
            <a:ext cx="1472507" cy="1472507"/>
          </a:xfrm>
          <a:prstGeom prst="rect">
            <a:avLst/>
          </a:prstGeom>
          <a:noFill/>
          <a:ln>
            <a:noFill/>
          </a:ln>
        </p:spPr>
      </p:pic>
      <p:cxnSp>
        <p:nvCxnSpPr>
          <p:cNvPr id="2094" name="Google Shape;2094;p26"/>
          <p:cNvCxnSpPr/>
          <p:nvPr/>
        </p:nvCxnSpPr>
        <p:spPr>
          <a:xfrm>
            <a:off x="10466480" y="6841007"/>
            <a:ext cx="1222600" cy="0"/>
          </a:xfrm>
          <a:prstGeom prst="straightConnector1">
            <a:avLst/>
          </a:prstGeom>
          <a:noFill/>
          <a:ln cap="flat" cmpd="sng" w="19050">
            <a:solidFill>
              <a:schemeClr val="dk1"/>
            </a:solidFill>
            <a:prstDash val="dash"/>
            <a:round/>
            <a:headEnd len="sm" w="sm" type="none"/>
            <a:tailEnd len="sm" w="sm" type="none"/>
          </a:ln>
        </p:spPr>
      </p:cxnSp>
      <p:pic>
        <p:nvPicPr>
          <p:cNvPr descr="Work process - Free arrows icons" id="2095" name="Google Shape;2095;p26"/>
          <p:cNvPicPr preferRelativeResize="0"/>
          <p:nvPr/>
        </p:nvPicPr>
        <p:blipFill rotWithShape="1">
          <a:blip r:embed="rId5">
            <a:alphaModFix/>
          </a:blip>
          <a:srcRect b="0" l="0" r="0" t="0"/>
          <a:stretch/>
        </p:blipFill>
        <p:spPr>
          <a:xfrm>
            <a:off x="9559437" y="6114806"/>
            <a:ext cx="1059601" cy="1059601"/>
          </a:xfrm>
          <a:prstGeom prst="rect">
            <a:avLst/>
          </a:prstGeom>
          <a:noFill/>
          <a:ln>
            <a:noFill/>
          </a:ln>
        </p:spPr>
      </p:pic>
      <p:pic>
        <p:nvPicPr>
          <p:cNvPr descr="Implementation png 7 » PNG Image" id="2096" name="Google Shape;2096;p26"/>
          <p:cNvPicPr preferRelativeResize="0"/>
          <p:nvPr/>
        </p:nvPicPr>
        <p:blipFill rotWithShape="1">
          <a:blip r:embed="rId6">
            <a:alphaModFix/>
          </a:blip>
          <a:srcRect b="0" l="0" r="0" t="0"/>
          <a:stretch/>
        </p:blipFill>
        <p:spPr>
          <a:xfrm>
            <a:off x="9471684" y="7442981"/>
            <a:ext cx="1562100" cy="1562100"/>
          </a:xfrm>
          <a:prstGeom prst="rect">
            <a:avLst/>
          </a:prstGeom>
          <a:noFill/>
          <a:ln>
            <a:noFill/>
          </a:ln>
        </p:spPr>
      </p:pic>
      <p:pic>
        <p:nvPicPr>
          <p:cNvPr id="2097" name="Google Shape;2097;p26"/>
          <p:cNvPicPr preferRelativeResize="0"/>
          <p:nvPr/>
        </p:nvPicPr>
        <p:blipFill rotWithShape="1">
          <a:blip r:embed="rId7">
            <a:alphaModFix/>
          </a:blip>
          <a:srcRect b="9259" l="0" r="0" t="0"/>
          <a:stretch/>
        </p:blipFill>
        <p:spPr>
          <a:xfrm>
            <a:off x="2037746" y="3679915"/>
            <a:ext cx="6333416" cy="5456956"/>
          </a:xfrm>
          <a:prstGeom prst="rect">
            <a:avLst/>
          </a:prstGeom>
          <a:noFill/>
          <a:ln>
            <a:noFill/>
          </a:ln>
        </p:spPr>
      </p:pic>
      <p:pic>
        <p:nvPicPr>
          <p:cNvPr id="2098" name="Google Shape;2098;p26"/>
          <p:cNvPicPr preferRelativeResize="0"/>
          <p:nvPr/>
        </p:nvPicPr>
        <p:blipFill rotWithShape="1">
          <a:blip r:embed="rId8">
            <a:alphaModFix/>
          </a:blip>
          <a:srcRect b="0" l="0" r="0" t="0"/>
          <a:stretch/>
        </p:blipFill>
        <p:spPr>
          <a:xfrm>
            <a:off x="3276600" y="2423160"/>
            <a:ext cx="4175265" cy="1256755"/>
          </a:xfrm>
          <a:prstGeom prst="rect">
            <a:avLst/>
          </a:prstGeom>
          <a:noFill/>
          <a:ln>
            <a:noFill/>
          </a:ln>
        </p:spPr>
      </p:pic>
      <p:sp>
        <p:nvSpPr>
          <p:cNvPr id="2099" name="Google Shape;2099;p26"/>
          <p:cNvSpPr txBox="1"/>
          <p:nvPr/>
        </p:nvSpPr>
        <p:spPr>
          <a:xfrm>
            <a:off x="16831958" y="8954308"/>
            <a:ext cx="21336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split orient="ver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2104" name="Shape 2104"/>
        <p:cNvGrpSpPr/>
        <p:nvPr/>
      </p:nvGrpSpPr>
      <p:grpSpPr>
        <a:xfrm>
          <a:off x="0" y="0"/>
          <a:ext cx="0" cy="0"/>
          <a:chOff x="0" y="0"/>
          <a:chExt cx="0" cy="0"/>
        </a:xfrm>
      </p:grpSpPr>
      <p:sp>
        <p:nvSpPr>
          <p:cNvPr id="2105" name="Google Shape;2105;p27"/>
          <p:cNvSpPr/>
          <p:nvPr/>
        </p:nvSpPr>
        <p:spPr>
          <a:xfrm>
            <a:off x="685800" y="723900"/>
            <a:ext cx="16916400" cy="8915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6" name="Google Shape;2106;p27"/>
          <p:cNvSpPr txBox="1"/>
          <p:nvPr/>
        </p:nvSpPr>
        <p:spPr>
          <a:xfrm>
            <a:off x="1440000" y="1080000"/>
            <a:ext cx="15408000" cy="1135200"/>
          </a:xfrm>
          <a:prstGeom prst="rect">
            <a:avLst/>
          </a:prstGeom>
          <a:solidFill>
            <a:srgbClr val="FABF8E"/>
          </a:solidFill>
          <a:ln>
            <a:noFill/>
          </a:ln>
        </p:spPr>
        <p:txBody>
          <a:bodyPr anchorCtr="0" anchor="ctr" bIns="182850" lIns="182850" spcFirstLastPara="1" rIns="182850" wrap="square" tIns="182850">
            <a:noAutofit/>
          </a:bodyPr>
          <a:lstStyle/>
          <a:p>
            <a:pPr indent="0" lvl="0" marL="0" marR="0" rtl="0" algn="ctr">
              <a:lnSpc>
                <a:spcPct val="150000"/>
              </a:lnSpc>
              <a:spcBef>
                <a:spcPts val="0"/>
              </a:spcBef>
              <a:spcAft>
                <a:spcPts val="800"/>
              </a:spcAft>
              <a:buClr>
                <a:schemeClr val="dk1"/>
              </a:buClr>
              <a:buSzPts val="4400"/>
              <a:buFont typeface="Calibri"/>
              <a:buNone/>
            </a:pPr>
            <a:r>
              <a:rPr b="1" lang="en-US" sz="4400">
                <a:solidFill>
                  <a:schemeClr val="dk1"/>
                </a:solidFill>
                <a:latin typeface="Calibri"/>
                <a:ea typeface="Calibri"/>
                <a:cs typeface="Calibri"/>
                <a:sym typeface="Calibri"/>
              </a:rPr>
              <a:t>BUSINESS ANALYTICS</a:t>
            </a:r>
            <a:endParaRPr sz="4400">
              <a:solidFill>
                <a:schemeClr val="dk1"/>
              </a:solidFill>
              <a:latin typeface="Calibri"/>
              <a:ea typeface="Calibri"/>
              <a:cs typeface="Calibri"/>
              <a:sym typeface="Calibri"/>
            </a:endParaRPr>
          </a:p>
        </p:txBody>
      </p:sp>
      <p:cxnSp>
        <p:nvCxnSpPr>
          <p:cNvPr id="2107" name="Google Shape;2107;p27"/>
          <p:cNvCxnSpPr/>
          <p:nvPr/>
        </p:nvCxnSpPr>
        <p:spPr>
          <a:xfrm rot="10800000">
            <a:off x="1883429" y="4024550"/>
            <a:ext cx="0" cy="4765058"/>
          </a:xfrm>
          <a:prstGeom prst="straightConnector1">
            <a:avLst/>
          </a:prstGeom>
          <a:noFill/>
          <a:ln cap="flat" cmpd="sng" w="25400">
            <a:solidFill>
              <a:schemeClr val="dk1"/>
            </a:solidFill>
            <a:prstDash val="lgDash"/>
            <a:round/>
            <a:headEnd len="sm" w="sm" type="none"/>
            <a:tailEnd len="sm" w="sm" type="none"/>
          </a:ln>
        </p:spPr>
      </p:cxnSp>
      <p:cxnSp>
        <p:nvCxnSpPr>
          <p:cNvPr id="2108" name="Google Shape;2108;p27"/>
          <p:cNvCxnSpPr/>
          <p:nvPr/>
        </p:nvCxnSpPr>
        <p:spPr>
          <a:xfrm>
            <a:off x="1883429" y="8804560"/>
            <a:ext cx="14804370" cy="0"/>
          </a:xfrm>
          <a:prstGeom prst="straightConnector1">
            <a:avLst/>
          </a:prstGeom>
          <a:noFill/>
          <a:ln cap="flat" cmpd="sng" w="25400">
            <a:solidFill>
              <a:schemeClr val="dk1"/>
            </a:solidFill>
            <a:prstDash val="lgDash"/>
            <a:round/>
            <a:headEnd len="sm" w="sm" type="none"/>
            <a:tailEnd len="sm" w="sm" type="none"/>
          </a:ln>
        </p:spPr>
      </p:cxnSp>
      <p:cxnSp>
        <p:nvCxnSpPr>
          <p:cNvPr id="2109" name="Google Shape;2109;p27"/>
          <p:cNvCxnSpPr/>
          <p:nvPr/>
        </p:nvCxnSpPr>
        <p:spPr>
          <a:xfrm>
            <a:off x="16687800" y="4024550"/>
            <a:ext cx="0" cy="4782840"/>
          </a:xfrm>
          <a:prstGeom prst="straightConnector1">
            <a:avLst/>
          </a:prstGeom>
          <a:noFill/>
          <a:ln cap="flat" cmpd="sng" w="25400">
            <a:solidFill>
              <a:schemeClr val="dk1"/>
            </a:solidFill>
            <a:prstDash val="lgDash"/>
            <a:round/>
            <a:headEnd len="sm" w="sm" type="none"/>
            <a:tailEnd len="sm" w="sm" type="none"/>
          </a:ln>
        </p:spPr>
      </p:cxnSp>
      <p:sp>
        <p:nvSpPr>
          <p:cNvPr id="2110" name="Google Shape;2110;p27"/>
          <p:cNvSpPr/>
          <p:nvPr/>
        </p:nvSpPr>
        <p:spPr>
          <a:xfrm>
            <a:off x="2974801" y="2760392"/>
            <a:ext cx="2234113" cy="2313442"/>
          </a:xfrm>
          <a:custGeom>
            <a:rect b="b" l="l" r="r" t="t"/>
            <a:pathLst>
              <a:path extrusionOk="0" h="6718" w="5819">
                <a:moveTo>
                  <a:pt x="2909" y="0"/>
                </a:moveTo>
                <a:lnTo>
                  <a:pt x="0" y="1679"/>
                </a:lnTo>
                <a:lnTo>
                  <a:pt x="0" y="5038"/>
                </a:lnTo>
                <a:lnTo>
                  <a:pt x="2909" y="6717"/>
                </a:lnTo>
                <a:lnTo>
                  <a:pt x="5818" y="5038"/>
                </a:lnTo>
                <a:lnTo>
                  <a:pt x="5818" y="1679"/>
                </a:lnTo>
                <a:lnTo>
                  <a:pt x="2909" y="0"/>
                </a:lnTo>
                <a:close/>
              </a:path>
            </a:pathLst>
          </a:custGeom>
          <a:solidFill>
            <a:srgbClr val="8CB3E3"/>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111" name="Google Shape;2111;p27"/>
          <p:cNvSpPr/>
          <p:nvPr/>
        </p:nvSpPr>
        <p:spPr>
          <a:xfrm>
            <a:off x="8435258" y="2845802"/>
            <a:ext cx="2234113" cy="2313442"/>
          </a:xfrm>
          <a:custGeom>
            <a:rect b="b" l="l" r="r" t="t"/>
            <a:pathLst>
              <a:path extrusionOk="0" h="6718" w="5819">
                <a:moveTo>
                  <a:pt x="2909" y="0"/>
                </a:moveTo>
                <a:lnTo>
                  <a:pt x="0" y="1679"/>
                </a:lnTo>
                <a:lnTo>
                  <a:pt x="0" y="5038"/>
                </a:lnTo>
                <a:lnTo>
                  <a:pt x="2909" y="6717"/>
                </a:lnTo>
                <a:lnTo>
                  <a:pt x="5818" y="5038"/>
                </a:lnTo>
                <a:lnTo>
                  <a:pt x="5818" y="1679"/>
                </a:lnTo>
                <a:lnTo>
                  <a:pt x="2909" y="0"/>
                </a:lnTo>
                <a:close/>
              </a:path>
            </a:pathLst>
          </a:custGeom>
          <a:solidFill>
            <a:srgbClr val="C2D59B"/>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112" name="Google Shape;2112;p27"/>
          <p:cNvSpPr/>
          <p:nvPr/>
        </p:nvSpPr>
        <p:spPr>
          <a:xfrm>
            <a:off x="13487408" y="2760392"/>
            <a:ext cx="2234113" cy="2313442"/>
          </a:xfrm>
          <a:custGeom>
            <a:rect b="b" l="l" r="r" t="t"/>
            <a:pathLst>
              <a:path extrusionOk="0" h="6718" w="5819">
                <a:moveTo>
                  <a:pt x="2909" y="0"/>
                </a:moveTo>
                <a:lnTo>
                  <a:pt x="0" y="1679"/>
                </a:lnTo>
                <a:lnTo>
                  <a:pt x="0" y="5038"/>
                </a:lnTo>
                <a:lnTo>
                  <a:pt x="2909" y="6717"/>
                </a:lnTo>
                <a:lnTo>
                  <a:pt x="5818" y="5038"/>
                </a:lnTo>
                <a:lnTo>
                  <a:pt x="5818" y="1679"/>
                </a:lnTo>
                <a:lnTo>
                  <a:pt x="2909" y="0"/>
                </a:lnTo>
                <a:close/>
              </a:path>
            </a:pathLst>
          </a:custGeom>
          <a:solidFill>
            <a:srgbClr val="92CCDC"/>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113" name="Google Shape;2113;p27"/>
          <p:cNvSpPr/>
          <p:nvPr/>
        </p:nvSpPr>
        <p:spPr>
          <a:xfrm>
            <a:off x="5977315" y="3576598"/>
            <a:ext cx="1735379" cy="681029"/>
          </a:xfrm>
          <a:custGeom>
            <a:rect b="b" l="l" r="r" t="t"/>
            <a:pathLst>
              <a:path extrusionOk="0" h="898" w="1600">
                <a:moveTo>
                  <a:pt x="1076" y="1"/>
                </a:moveTo>
                <a:lnTo>
                  <a:pt x="1076" y="180"/>
                </a:lnTo>
                <a:lnTo>
                  <a:pt x="0" y="180"/>
                </a:lnTo>
                <a:lnTo>
                  <a:pt x="0" y="719"/>
                </a:lnTo>
                <a:lnTo>
                  <a:pt x="1076" y="719"/>
                </a:lnTo>
                <a:lnTo>
                  <a:pt x="1076" y="898"/>
                </a:lnTo>
                <a:lnTo>
                  <a:pt x="1600" y="450"/>
                </a:lnTo>
                <a:lnTo>
                  <a:pt x="1076" y="1"/>
                </a:lnTo>
                <a:close/>
              </a:path>
            </a:pathLst>
          </a:custGeom>
          <a:solidFill>
            <a:srgbClr val="76923C"/>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114" name="Google Shape;2114;p27"/>
          <p:cNvSpPr/>
          <p:nvPr/>
        </p:nvSpPr>
        <p:spPr>
          <a:xfrm>
            <a:off x="11262755" y="3503713"/>
            <a:ext cx="1735379" cy="681029"/>
          </a:xfrm>
          <a:custGeom>
            <a:rect b="b" l="l" r="r" t="t"/>
            <a:pathLst>
              <a:path extrusionOk="0" h="898" w="1600">
                <a:moveTo>
                  <a:pt x="1076" y="1"/>
                </a:moveTo>
                <a:lnTo>
                  <a:pt x="1076" y="180"/>
                </a:lnTo>
                <a:lnTo>
                  <a:pt x="0" y="180"/>
                </a:lnTo>
                <a:lnTo>
                  <a:pt x="0" y="719"/>
                </a:lnTo>
                <a:lnTo>
                  <a:pt x="1076" y="719"/>
                </a:lnTo>
                <a:lnTo>
                  <a:pt x="1076" y="898"/>
                </a:lnTo>
                <a:lnTo>
                  <a:pt x="1600" y="450"/>
                </a:lnTo>
                <a:lnTo>
                  <a:pt x="1076" y="1"/>
                </a:lnTo>
                <a:close/>
              </a:path>
            </a:pathLst>
          </a:custGeom>
          <a:solidFill>
            <a:srgbClr val="31859B"/>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115" name="Google Shape;2115;p27"/>
          <p:cNvSpPr txBox="1"/>
          <p:nvPr/>
        </p:nvSpPr>
        <p:spPr>
          <a:xfrm>
            <a:off x="2367941" y="4953150"/>
            <a:ext cx="3508200" cy="936000"/>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3600">
                <a:solidFill>
                  <a:schemeClr val="accent2"/>
                </a:solidFill>
                <a:latin typeface="Fira Sans Condensed Medium"/>
                <a:ea typeface="Fira Sans Condensed Medium"/>
                <a:cs typeface="Fira Sans Condensed Medium"/>
                <a:sym typeface="Fira Sans Condensed Medium"/>
              </a:rPr>
              <a:t>SOLUTIONS</a:t>
            </a:r>
            <a:endParaRPr sz="3600">
              <a:solidFill>
                <a:schemeClr val="accent2"/>
              </a:solidFill>
              <a:latin typeface="Fira Sans Condensed Medium"/>
              <a:ea typeface="Fira Sans Condensed Medium"/>
              <a:cs typeface="Fira Sans Condensed Medium"/>
              <a:sym typeface="Fira Sans Condensed Medium"/>
            </a:endParaRPr>
          </a:p>
        </p:txBody>
      </p:sp>
      <p:sp>
        <p:nvSpPr>
          <p:cNvPr id="2116" name="Google Shape;2116;p27"/>
          <p:cNvSpPr txBox="1"/>
          <p:nvPr/>
        </p:nvSpPr>
        <p:spPr>
          <a:xfrm>
            <a:off x="7613580" y="4994974"/>
            <a:ext cx="3508200" cy="936000"/>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3600">
                <a:solidFill>
                  <a:schemeClr val="accent2"/>
                </a:solidFill>
                <a:latin typeface="Fira Sans Condensed Medium"/>
                <a:ea typeface="Fira Sans Condensed Medium"/>
                <a:cs typeface="Fira Sans Condensed Medium"/>
                <a:sym typeface="Fira Sans Condensed Medium"/>
              </a:rPr>
              <a:t>ANALYZING</a:t>
            </a:r>
            <a:endParaRPr sz="3600">
              <a:solidFill>
                <a:schemeClr val="accent2"/>
              </a:solidFill>
              <a:latin typeface="Fira Sans Condensed Medium"/>
              <a:ea typeface="Fira Sans Condensed Medium"/>
              <a:cs typeface="Fira Sans Condensed Medium"/>
              <a:sym typeface="Fira Sans Condensed Medium"/>
            </a:endParaRPr>
          </a:p>
        </p:txBody>
      </p:sp>
      <p:sp>
        <p:nvSpPr>
          <p:cNvPr id="2117" name="Google Shape;2117;p27"/>
          <p:cNvSpPr txBox="1"/>
          <p:nvPr/>
        </p:nvSpPr>
        <p:spPr>
          <a:xfrm>
            <a:off x="12885585" y="5034404"/>
            <a:ext cx="3962413" cy="936000"/>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3600">
                <a:solidFill>
                  <a:schemeClr val="accent2"/>
                </a:solidFill>
                <a:latin typeface="Fira Sans Condensed Medium"/>
                <a:ea typeface="Fira Sans Condensed Medium"/>
                <a:cs typeface="Fira Sans Condensed Medium"/>
                <a:sym typeface="Fira Sans Condensed Medium"/>
              </a:rPr>
              <a:t>IMPROVEMENT </a:t>
            </a:r>
            <a:endParaRPr sz="3600">
              <a:solidFill>
                <a:schemeClr val="accent2"/>
              </a:solidFill>
              <a:latin typeface="Fira Sans Condensed Medium"/>
              <a:ea typeface="Fira Sans Condensed Medium"/>
              <a:cs typeface="Fira Sans Condensed Medium"/>
              <a:sym typeface="Fira Sans Condensed Medium"/>
            </a:endParaRPr>
          </a:p>
        </p:txBody>
      </p:sp>
      <p:sp>
        <p:nvSpPr>
          <p:cNvPr id="2118" name="Google Shape;2118;p27"/>
          <p:cNvSpPr txBox="1"/>
          <p:nvPr/>
        </p:nvSpPr>
        <p:spPr>
          <a:xfrm>
            <a:off x="2471582" y="5769808"/>
            <a:ext cx="3240550" cy="223202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3200">
                <a:solidFill>
                  <a:schemeClr val="dk1"/>
                </a:solidFill>
                <a:latin typeface="Calibri"/>
                <a:ea typeface="Calibri"/>
                <a:cs typeface="Calibri"/>
                <a:sym typeface="Calibri"/>
              </a:rPr>
              <a:t>Using statistical methods and technologies</a:t>
            </a:r>
            <a:endParaRPr/>
          </a:p>
        </p:txBody>
      </p:sp>
      <p:sp>
        <p:nvSpPr>
          <p:cNvPr id="2119" name="Google Shape;2119;p27"/>
          <p:cNvSpPr txBox="1"/>
          <p:nvPr/>
        </p:nvSpPr>
        <p:spPr>
          <a:xfrm>
            <a:off x="7709784" y="5778567"/>
            <a:ext cx="3240550" cy="75469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3200">
                <a:solidFill>
                  <a:schemeClr val="dk1"/>
                </a:solidFill>
                <a:latin typeface="Calibri"/>
                <a:ea typeface="Calibri"/>
                <a:cs typeface="Calibri"/>
                <a:sym typeface="Calibri"/>
              </a:rPr>
              <a:t>Historical data</a:t>
            </a:r>
            <a:endParaRPr/>
          </a:p>
        </p:txBody>
      </p:sp>
      <p:sp>
        <p:nvSpPr>
          <p:cNvPr id="2120" name="Google Shape;2120;p27"/>
          <p:cNvSpPr txBox="1"/>
          <p:nvPr/>
        </p:nvSpPr>
        <p:spPr>
          <a:xfrm>
            <a:off x="12983631" y="5778567"/>
            <a:ext cx="3240550" cy="223202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3200">
                <a:solidFill>
                  <a:schemeClr val="dk1"/>
                </a:solidFill>
                <a:latin typeface="Calibri"/>
                <a:ea typeface="Calibri"/>
                <a:cs typeface="Calibri"/>
                <a:sym typeface="Calibri"/>
              </a:rPr>
              <a:t>New insight</a:t>
            </a:r>
            <a:endParaRPr/>
          </a:p>
          <a:p>
            <a:pPr indent="0" lvl="0" marL="0" marR="0" rtl="0" algn="ctr">
              <a:lnSpc>
                <a:spcPct val="150000"/>
              </a:lnSpc>
              <a:spcBef>
                <a:spcPts val="0"/>
              </a:spcBef>
              <a:spcAft>
                <a:spcPts val="0"/>
              </a:spcAft>
              <a:buNone/>
            </a:pPr>
            <a:r>
              <a:rPr lang="en-US" sz="3200">
                <a:solidFill>
                  <a:schemeClr val="dk1"/>
                </a:solidFill>
                <a:latin typeface="Calibri"/>
                <a:ea typeface="Calibri"/>
                <a:cs typeface="Calibri"/>
                <a:sym typeface="Calibri"/>
              </a:rPr>
              <a:t>Better decision-making</a:t>
            </a:r>
            <a:endParaRPr/>
          </a:p>
        </p:txBody>
      </p:sp>
      <p:sp>
        <p:nvSpPr>
          <p:cNvPr id="2121" name="Google Shape;2121;p27"/>
          <p:cNvSpPr/>
          <p:nvPr/>
        </p:nvSpPr>
        <p:spPr>
          <a:xfrm>
            <a:off x="9110194" y="3557670"/>
            <a:ext cx="1098443" cy="1092724"/>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2122" name="Google Shape;2122;p27"/>
          <p:cNvGrpSpPr/>
          <p:nvPr/>
        </p:nvGrpSpPr>
        <p:grpSpPr>
          <a:xfrm>
            <a:off x="3403648" y="3313511"/>
            <a:ext cx="1280464" cy="1265189"/>
            <a:chOff x="6069423" y="2891892"/>
            <a:chExt cx="362320" cy="364230"/>
          </a:xfrm>
        </p:grpSpPr>
        <p:sp>
          <p:nvSpPr>
            <p:cNvPr id="2123" name="Google Shape;2123;p27"/>
            <p:cNvSpPr/>
            <p:nvPr/>
          </p:nvSpPr>
          <p:spPr>
            <a:xfrm>
              <a:off x="6069423" y="2891892"/>
              <a:ext cx="278958" cy="278958"/>
            </a:xfrm>
            <a:custGeom>
              <a:rect b="b" l="l" r="r" t="t"/>
              <a:pathLst>
                <a:path extrusionOk="0" h="8764" w="8764">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1" sz="1800">
                <a:solidFill>
                  <a:schemeClr val="dk1"/>
                </a:solidFill>
                <a:latin typeface="Calibri"/>
                <a:ea typeface="Calibri"/>
                <a:cs typeface="Calibri"/>
                <a:sym typeface="Calibri"/>
              </a:endParaRPr>
            </a:p>
          </p:txBody>
        </p:sp>
        <p:sp>
          <p:nvSpPr>
            <p:cNvPr id="2124" name="Google Shape;2124;p27"/>
            <p:cNvSpPr/>
            <p:nvPr/>
          </p:nvSpPr>
          <p:spPr>
            <a:xfrm>
              <a:off x="6161507" y="2967679"/>
              <a:ext cx="111851" cy="97432"/>
            </a:xfrm>
            <a:custGeom>
              <a:rect b="b" l="l" r="r" t="t"/>
              <a:pathLst>
                <a:path extrusionOk="0" h="3061" w="3514">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1" sz="1800">
                <a:solidFill>
                  <a:schemeClr val="dk1"/>
                </a:solidFill>
                <a:latin typeface="Calibri"/>
                <a:ea typeface="Calibri"/>
                <a:cs typeface="Calibri"/>
                <a:sym typeface="Calibri"/>
              </a:endParaRPr>
            </a:p>
          </p:txBody>
        </p:sp>
        <p:sp>
          <p:nvSpPr>
            <p:cNvPr id="2125" name="Google Shape;2125;p27"/>
            <p:cNvSpPr/>
            <p:nvPr/>
          </p:nvSpPr>
          <p:spPr>
            <a:xfrm>
              <a:off x="6144828" y="3007848"/>
              <a:ext cx="105389" cy="88742"/>
            </a:xfrm>
            <a:custGeom>
              <a:rect b="b" l="l" r="r" t="t"/>
              <a:pathLst>
                <a:path extrusionOk="0" h="2788" w="3311">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1" sz="1800">
                <a:solidFill>
                  <a:schemeClr val="dk1"/>
                </a:solidFill>
                <a:latin typeface="Calibri"/>
                <a:ea typeface="Calibri"/>
                <a:cs typeface="Calibri"/>
                <a:sym typeface="Calibri"/>
              </a:endParaRPr>
            </a:p>
          </p:txBody>
        </p:sp>
        <p:sp>
          <p:nvSpPr>
            <p:cNvPr id="2126" name="Google Shape;2126;p27"/>
            <p:cNvSpPr/>
            <p:nvPr/>
          </p:nvSpPr>
          <p:spPr>
            <a:xfrm>
              <a:off x="6245633" y="3069248"/>
              <a:ext cx="186110" cy="186874"/>
            </a:xfrm>
            <a:custGeom>
              <a:rect b="b" l="l" r="r" t="t"/>
              <a:pathLst>
                <a:path extrusionOk="0" h="5871" w="5847">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1" sz="1800">
                <a:solidFill>
                  <a:schemeClr val="dk1"/>
                </a:solidFill>
                <a:latin typeface="Calibri"/>
                <a:ea typeface="Calibri"/>
                <a:cs typeface="Calibri"/>
                <a:sym typeface="Calibri"/>
              </a:endParaRPr>
            </a:p>
          </p:txBody>
        </p:sp>
        <p:sp>
          <p:nvSpPr>
            <p:cNvPr id="2127" name="Google Shape;2127;p27"/>
            <p:cNvSpPr/>
            <p:nvPr/>
          </p:nvSpPr>
          <p:spPr>
            <a:xfrm>
              <a:off x="6305888" y="3129884"/>
              <a:ext cx="64488" cy="64456"/>
            </a:xfrm>
            <a:custGeom>
              <a:rect b="b" l="l" r="r" t="t"/>
              <a:pathLst>
                <a:path extrusionOk="0" h="2025" w="2026">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1" sz="1800">
                <a:solidFill>
                  <a:schemeClr val="dk1"/>
                </a:solidFill>
                <a:latin typeface="Calibri"/>
                <a:ea typeface="Calibri"/>
                <a:cs typeface="Calibri"/>
                <a:sym typeface="Calibri"/>
              </a:endParaRPr>
            </a:p>
          </p:txBody>
        </p:sp>
        <p:sp>
          <p:nvSpPr>
            <p:cNvPr id="2128" name="Google Shape;2128;p27"/>
            <p:cNvSpPr/>
            <p:nvPr/>
          </p:nvSpPr>
          <p:spPr>
            <a:xfrm>
              <a:off x="6173634" y="2997631"/>
              <a:ext cx="70153" cy="70153"/>
            </a:xfrm>
            <a:custGeom>
              <a:rect b="b" l="l" r="r" t="t"/>
              <a:pathLst>
                <a:path extrusionOk="0" h="2204" w="2204">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1" sz="1800">
                <a:solidFill>
                  <a:schemeClr val="dk1"/>
                </a:solidFill>
                <a:latin typeface="Calibri"/>
                <a:ea typeface="Calibri"/>
                <a:cs typeface="Calibri"/>
                <a:sym typeface="Calibri"/>
              </a:endParaRPr>
            </a:p>
          </p:txBody>
        </p:sp>
      </p:grpSp>
      <p:grpSp>
        <p:nvGrpSpPr>
          <p:cNvPr id="2129" name="Google Shape;2129;p27"/>
          <p:cNvGrpSpPr/>
          <p:nvPr/>
        </p:nvGrpSpPr>
        <p:grpSpPr>
          <a:xfrm>
            <a:off x="13933814" y="3163169"/>
            <a:ext cx="1204962" cy="1205796"/>
            <a:chOff x="4206763" y="2450951"/>
            <a:chExt cx="322151" cy="322374"/>
          </a:xfrm>
        </p:grpSpPr>
        <p:sp>
          <p:nvSpPr>
            <p:cNvPr id="2130" name="Google Shape;2130;p27"/>
            <p:cNvSpPr/>
            <p:nvPr/>
          </p:nvSpPr>
          <p:spPr>
            <a:xfrm>
              <a:off x="4206763" y="2571650"/>
              <a:ext cx="322151" cy="201675"/>
            </a:xfrm>
            <a:custGeom>
              <a:rect b="b" l="l" r="r" t="t"/>
              <a:pathLst>
                <a:path extrusionOk="0" h="6336" w="10121">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131" name="Google Shape;2131;p27"/>
            <p:cNvSpPr/>
            <p:nvPr/>
          </p:nvSpPr>
          <p:spPr>
            <a:xfrm>
              <a:off x="4210933" y="2450951"/>
              <a:ext cx="308878" cy="185537"/>
            </a:xfrm>
            <a:custGeom>
              <a:rect b="b" l="l" r="r" t="t"/>
              <a:pathLst>
                <a:path extrusionOk="0" h="5829" w="9704">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2132" name="Google Shape;2132;p27"/>
          <p:cNvCxnSpPr/>
          <p:nvPr/>
        </p:nvCxnSpPr>
        <p:spPr>
          <a:xfrm flipH="1" rot="10800000">
            <a:off x="1882639" y="4058605"/>
            <a:ext cx="1092162" cy="5510"/>
          </a:xfrm>
          <a:prstGeom prst="straightConnector1">
            <a:avLst/>
          </a:prstGeom>
          <a:noFill/>
          <a:ln cap="flat" cmpd="sng" w="25400">
            <a:solidFill>
              <a:schemeClr val="dk1"/>
            </a:solidFill>
            <a:prstDash val="lgDash"/>
            <a:round/>
            <a:headEnd len="sm" w="sm" type="none"/>
            <a:tailEnd len="sm" w="sm" type="none"/>
          </a:ln>
        </p:spPr>
      </p:cxnSp>
      <p:cxnSp>
        <p:nvCxnSpPr>
          <p:cNvPr id="2133" name="Google Shape;2133;p27"/>
          <p:cNvCxnSpPr/>
          <p:nvPr/>
        </p:nvCxnSpPr>
        <p:spPr>
          <a:xfrm flipH="1" rot="10800000">
            <a:off x="15702000" y="4026174"/>
            <a:ext cx="966279" cy="15673"/>
          </a:xfrm>
          <a:prstGeom prst="straightConnector1">
            <a:avLst/>
          </a:prstGeom>
          <a:noFill/>
          <a:ln cap="flat" cmpd="sng" w="25400">
            <a:solidFill>
              <a:schemeClr val="dk1"/>
            </a:solidFill>
            <a:prstDash val="lgDash"/>
            <a:round/>
            <a:headEnd len="sm" w="sm" type="none"/>
            <a:tailEnd len="sm" w="sm" type="none"/>
          </a:ln>
        </p:spPr>
      </p:cxnSp>
      <p:sp>
        <p:nvSpPr>
          <p:cNvPr id="2134" name="Google Shape;2134;p27"/>
          <p:cNvSpPr/>
          <p:nvPr/>
        </p:nvSpPr>
        <p:spPr>
          <a:xfrm>
            <a:off x="7262815" y="8370233"/>
            <a:ext cx="3882777" cy="681029"/>
          </a:xfrm>
          <a:prstGeom prst="rect">
            <a:avLst/>
          </a:prstGeom>
          <a:solidFill>
            <a:srgbClr val="E5DFEC"/>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DEFINITION</a:t>
            </a:r>
            <a:endParaRPr/>
          </a:p>
        </p:txBody>
      </p:sp>
      <p:sp>
        <p:nvSpPr>
          <p:cNvPr id="2135" name="Google Shape;2135;p27"/>
          <p:cNvSpPr txBox="1"/>
          <p:nvPr>
            <p:ph idx="12" type="sldNum"/>
          </p:nvPr>
        </p:nvSpPr>
        <p:spPr>
          <a:xfrm>
            <a:off x="15468600" y="9093027"/>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2139" name="Shape 2139"/>
        <p:cNvGrpSpPr/>
        <p:nvPr/>
      </p:nvGrpSpPr>
      <p:grpSpPr>
        <a:xfrm>
          <a:off x="0" y="0"/>
          <a:ext cx="0" cy="0"/>
          <a:chOff x="0" y="0"/>
          <a:chExt cx="0" cy="0"/>
        </a:xfrm>
      </p:grpSpPr>
      <p:sp>
        <p:nvSpPr>
          <p:cNvPr id="2140" name="Google Shape;2140;p28"/>
          <p:cNvSpPr/>
          <p:nvPr/>
        </p:nvSpPr>
        <p:spPr>
          <a:xfrm>
            <a:off x="685800" y="701544"/>
            <a:ext cx="16916400" cy="8915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1" name="Google Shape;2141;p28"/>
          <p:cNvSpPr txBox="1"/>
          <p:nvPr/>
        </p:nvSpPr>
        <p:spPr>
          <a:xfrm>
            <a:off x="1440000" y="1080000"/>
            <a:ext cx="15408000" cy="1135200"/>
          </a:xfrm>
          <a:prstGeom prst="rect">
            <a:avLst/>
          </a:prstGeom>
          <a:solidFill>
            <a:srgbClr val="FABF8E"/>
          </a:solidFill>
          <a:ln>
            <a:noFill/>
          </a:ln>
        </p:spPr>
        <p:txBody>
          <a:bodyPr anchorCtr="0" anchor="ctr" bIns="182850" lIns="182850" spcFirstLastPara="1" rIns="182850" wrap="square" tIns="182850">
            <a:noAutofit/>
          </a:bodyPr>
          <a:lstStyle/>
          <a:p>
            <a:pPr indent="0" lvl="0" marL="0" marR="0" rtl="0" algn="ctr">
              <a:lnSpc>
                <a:spcPct val="150000"/>
              </a:lnSpc>
              <a:spcBef>
                <a:spcPts val="0"/>
              </a:spcBef>
              <a:spcAft>
                <a:spcPts val="800"/>
              </a:spcAft>
              <a:buClr>
                <a:schemeClr val="dk1"/>
              </a:buClr>
              <a:buSzPts val="4400"/>
              <a:buFont typeface="Calibri"/>
              <a:buNone/>
            </a:pPr>
            <a:r>
              <a:rPr b="1" lang="en-US" sz="4400">
                <a:solidFill>
                  <a:schemeClr val="dk1"/>
                </a:solidFill>
                <a:latin typeface="Calibri"/>
                <a:ea typeface="Calibri"/>
                <a:cs typeface="Calibri"/>
                <a:sym typeface="Calibri"/>
              </a:rPr>
              <a:t>BUSINESS ANALYTICS</a:t>
            </a:r>
            <a:endParaRPr sz="4400">
              <a:solidFill>
                <a:schemeClr val="dk1"/>
              </a:solidFill>
              <a:latin typeface="Calibri"/>
              <a:ea typeface="Calibri"/>
              <a:cs typeface="Calibri"/>
              <a:sym typeface="Calibri"/>
            </a:endParaRPr>
          </a:p>
        </p:txBody>
      </p:sp>
      <p:cxnSp>
        <p:nvCxnSpPr>
          <p:cNvPr id="2142" name="Google Shape;2142;p28"/>
          <p:cNvCxnSpPr/>
          <p:nvPr/>
        </p:nvCxnSpPr>
        <p:spPr>
          <a:xfrm rot="10800000">
            <a:off x="1883429" y="4024550"/>
            <a:ext cx="0" cy="4765058"/>
          </a:xfrm>
          <a:prstGeom prst="straightConnector1">
            <a:avLst/>
          </a:prstGeom>
          <a:noFill/>
          <a:ln cap="flat" cmpd="sng" w="25400">
            <a:solidFill>
              <a:schemeClr val="dk1"/>
            </a:solidFill>
            <a:prstDash val="lgDash"/>
            <a:round/>
            <a:headEnd len="sm" w="sm" type="none"/>
            <a:tailEnd len="sm" w="sm" type="none"/>
          </a:ln>
        </p:spPr>
      </p:cxnSp>
      <p:cxnSp>
        <p:nvCxnSpPr>
          <p:cNvPr id="2143" name="Google Shape;2143;p28"/>
          <p:cNvCxnSpPr/>
          <p:nvPr/>
        </p:nvCxnSpPr>
        <p:spPr>
          <a:xfrm>
            <a:off x="1883429" y="8804560"/>
            <a:ext cx="14804370" cy="0"/>
          </a:xfrm>
          <a:prstGeom prst="straightConnector1">
            <a:avLst/>
          </a:prstGeom>
          <a:noFill/>
          <a:ln cap="flat" cmpd="sng" w="25400">
            <a:solidFill>
              <a:schemeClr val="dk1"/>
            </a:solidFill>
            <a:prstDash val="lgDash"/>
            <a:round/>
            <a:headEnd len="sm" w="sm" type="none"/>
            <a:tailEnd len="sm" w="sm" type="none"/>
          </a:ln>
        </p:spPr>
      </p:cxnSp>
      <p:cxnSp>
        <p:nvCxnSpPr>
          <p:cNvPr id="2144" name="Google Shape;2144;p28"/>
          <p:cNvCxnSpPr/>
          <p:nvPr/>
        </p:nvCxnSpPr>
        <p:spPr>
          <a:xfrm>
            <a:off x="16687800" y="4024550"/>
            <a:ext cx="0" cy="4782840"/>
          </a:xfrm>
          <a:prstGeom prst="straightConnector1">
            <a:avLst/>
          </a:prstGeom>
          <a:noFill/>
          <a:ln cap="flat" cmpd="sng" w="25400">
            <a:solidFill>
              <a:schemeClr val="dk1"/>
            </a:solidFill>
            <a:prstDash val="lgDash"/>
            <a:round/>
            <a:headEnd len="sm" w="sm" type="none"/>
            <a:tailEnd len="sm" w="sm" type="none"/>
          </a:ln>
        </p:spPr>
      </p:cxnSp>
      <p:cxnSp>
        <p:nvCxnSpPr>
          <p:cNvPr id="2145" name="Google Shape;2145;p28"/>
          <p:cNvCxnSpPr/>
          <p:nvPr/>
        </p:nvCxnSpPr>
        <p:spPr>
          <a:xfrm>
            <a:off x="1882639" y="4064115"/>
            <a:ext cx="2108302" cy="0"/>
          </a:xfrm>
          <a:prstGeom prst="straightConnector1">
            <a:avLst/>
          </a:prstGeom>
          <a:noFill/>
          <a:ln cap="flat" cmpd="sng" w="25400">
            <a:solidFill>
              <a:schemeClr val="dk1"/>
            </a:solidFill>
            <a:prstDash val="lgDash"/>
            <a:round/>
            <a:headEnd len="sm" w="sm" type="none"/>
            <a:tailEnd len="sm" w="sm" type="none"/>
          </a:ln>
        </p:spPr>
      </p:cxnSp>
      <p:cxnSp>
        <p:nvCxnSpPr>
          <p:cNvPr id="2146" name="Google Shape;2146;p28"/>
          <p:cNvCxnSpPr/>
          <p:nvPr/>
        </p:nvCxnSpPr>
        <p:spPr>
          <a:xfrm>
            <a:off x="14630400" y="4024550"/>
            <a:ext cx="2037879" cy="1625"/>
          </a:xfrm>
          <a:prstGeom prst="straightConnector1">
            <a:avLst/>
          </a:prstGeom>
          <a:noFill/>
          <a:ln cap="flat" cmpd="sng" w="25400">
            <a:solidFill>
              <a:schemeClr val="dk1"/>
            </a:solidFill>
            <a:prstDash val="lgDash"/>
            <a:round/>
            <a:headEnd len="sm" w="sm" type="none"/>
            <a:tailEnd len="sm" w="sm" type="none"/>
          </a:ln>
        </p:spPr>
      </p:cxnSp>
      <p:pic>
        <p:nvPicPr>
          <p:cNvPr id="2147" name="Google Shape;2147;p28"/>
          <p:cNvPicPr preferRelativeResize="0"/>
          <p:nvPr/>
        </p:nvPicPr>
        <p:blipFill rotWithShape="1">
          <a:blip r:embed="rId3">
            <a:alphaModFix/>
          </a:blip>
          <a:srcRect b="0" l="0" r="0" t="0"/>
          <a:stretch/>
        </p:blipFill>
        <p:spPr>
          <a:xfrm>
            <a:off x="3990941" y="2781300"/>
            <a:ext cx="10796660" cy="5505640"/>
          </a:xfrm>
          <a:prstGeom prst="rect">
            <a:avLst/>
          </a:prstGeom>
          <a:noFill/>
          <a:ln>
            <a:noFill/>
          </a:ln>
        </p:spPr>
      </p:pic>
      <p:sp>
        <p:nvSpPr>
          <p:cNvPr id="2148" name="Google Shape;2148;p28"/>
          <p:cNvSpPr/>
          <p:nvPr/>
        </p:nvSpPr>
        <p:spPr>
          <a:xfrm>
            <a:off x="7163922" y="8449093"/>
            <a:ext cx="4243383" cy="681029"/>
          </a:xfrm>
          <a:prstGeom prst="rect">
            <a:avLst/>
          </a:prstGeom>
          <a:solidFill>
            <a:srgbClr val="E5DFEC"/>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DIFFERENT TYPES</a:t>
            </a:r>
            <a:endParaRPr/>
          </a:p>
        </p:txBody>
      </p:sp>
      <p:sp>
        <p:nvSpPr>
          <p:cNvPr id="2149" name="Google Shape;2149;p28"/>
          <p:cNvSpPr txBox="1"/>
          <p:nvPr>
            <p:ph idx="12" type="sldNum"/>
          </p:nvPr>
        </p:nvSpPr>
        <p:spPr>
          <a:xfrm>
            <a:off x="15436516" y="8994101"/>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14:dur="1500">
    <p:split orient="ver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2154" name="Shape 2154"/>
        <p:cNvGrpSpPr/>
        <p:nvPr/>
      </p:nvGrpSpPr>
      <p:grpSpPr>
        <a:xfrm>
          <a:off x="0" y="0"/>
          <a:ext cx="0" cy="0"/>
          <a:chOff x="0" y="0"/>
          <a:chExt cx="0" cy="0"/>
        </a:xfrm>
      </p:grpSpPr>
      <p:sp>
        <p:nvSpPr>
          <p:cNvPr id="2155" name="Google Shape;2155;p29"/>
          <p:cNvSpPr/>
          <p:nvPr/>
        </p:nvSpPr>
        <p:spPr>
          <a:xfrm>
            <a:off x="685800" y="685800"/>
            <a:ext cx="16916400" cy="8915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6" name="Google Shape;2156;p29"/>
          <p:cNvSpPr txBox="1"/>
          <p:nvPr/>
        </p:nvSpPr>
        <p:spPr>
          <a:xfrm>
            <a:off x="1440000" y="1080000"/>
            <a:ext cx="15408000" cy="1135200"/>
          </a:xfrm>
          <a:prstGeom prst="rect">
            <a:avLst/>
          </a:prstGeom>
          <a:solidFill>
            <a:srgbClr val="FABF8E"/>
          </a:solidFill>
          <a:ln>
            <a:noFill/>
          </a:ln>
        </p:spPr>
        <p:txBody>
          <a:bodyPr anchorCtr="0" anchor="ctr" bIns="182850" lIns="182850" spcFirstLastPara="1" rIns="182850" wrap="square" tIns="182850">
            <a:noAutofit/>
          </a:bodyPr>
          <a:lstStyle/>
          <a:p>
            <a:pPr indent="0" lvl="0" marL="0" marR="0" rtl="0" algn="ctr">
              <a:lnSpc>
                <a:spcPct val="150000"/>
              </a:lnSpc>
              <a:spcBef>
                <a:spcPts val="0"/>
              </a:spcBef>
              <a:spcAft>
                <a:spcPts val="800"/>
              </a:spcAft>
              <a:buClr>
                <a:schemeClr val="dk1"/>
              </a:buClr>
              <a:buSzPts val="4400"/>
              <a:buFont typeface="Calibri"/>
              <a:buNone/>
            </a:pPr>
            <a:r>
              <a:rPr b="1" lang="en-US" sz="4400">
                <a:solidFill>
                  <a:schemeClr val="dk1"/>
                </a:solidFill>
                <a:latin typeface="Calibri"/>
                <a:ea typeface="Calibri"/>
                <a:cs typeface="Calibri"/>
                <a:sym typeface="Calibri"/>
              </a:rPr>
              <a:t>BUSINESS ANALYTICS</a:t>
            </a:r>
            <a:endParaRPr sz="4400">
              <a:solidFill>
                <a:schemeClr val="dk1"/>
              </a:solidFill>
              <a:latin typeface="Calibri"/>
              <a:ea typeface="Calibri"/>
              <a:cs typeface="Calibri"/>
              <a:sym typeface="Calibri"/>
            </a:endParaRPr>
          </a:p>
        </p:txBody>
      </p:sp>
      <p:cxnSp>
        <p:nvCxnSpPr>
          <p:cNvPr id="2157" name="Google Shape;2157;p29"/>
          <p:cNvCxnSpPr/>
          <p:nvPr/>
        </p:nvCxnSpPr>
        <p:spPr>
          <a:xfrm rot="10800000">
            <a:off x="1883429" y="4427104"/>
            <a:ext cx="0" cy="3956191"/>
          </a:xfrm>
          <a:prstGeom prst="straightConnector1">
            <a:avLst/>
          </a:prstGeom>
          <a:noFill/>
          <a:ln cap="flat" cmpd="sng" w="25400">
            <a:solidFill>
              <a:schemeClr val="dk1"/>
            </a:solidFill>
            <a:prstDash val="lgDash"/>
            <a:round/>
            <a:headEnd len="sm" w="sm" type="none"/>
            <a:tailEnd len="sm" w="sm" type="none"/>
          </a:ln>
        </p:spPr>
      </p:cxnSp>
      <p:cxnSp>
        <p:nvCxnSpPr>
          <p:cNvPr id="2158" name="Google Shape;2158;p29"/>
          <p:cNvCxnSpPr/>
          <p:nvPr/>
        </p:nvCxnSpPr>
        <p:spPr>
          <a:xfrm flipH="1" rot="10800000">
            <a:off x="1853567" y="8368343"/>
            <a:ext cx="15081758" cy="14952"/>
          </a:xfrm>
          <a:prstGeom prst="straightConnector1">
            <a:avLst/>
          </a:prstGeom>
          <a:noFill/>
          <a:ln cap="flat" cmpd="sng" w="25400">
            <a:solidFill>
              <a:schemeClr val="dk1"/>
            </a:solidFill>
            <a:prstDash val="lgDash"/>
            <a:round/>
            <a:headEnd len="sm" w="sm" type="none"/>
            <a:tailEnd len="sm" w="sm" type="none"/>
          </a:ln>
        </p:spPr>
      </p:cxnSp>
      <p:cxnSp>
        <p:nvCxnSpPr>
          <p:cNvPr id="2159" name="Google Shape;2159;p29"/>
          <p:cNvCxnSpPr/>
          <p:nvPr/>
        </p:nvCxnSpPr>
        <p:spPr>
          <a:xfrm flipH="1">
            <a:off x="16954147" y="4325395"/>
            <a:ext cx="11041" cy="4050424"/>
          </a:xfrm>
          <a:prstGeom prst="straightConnector1">
            <a:avLst/>
          </a:prstGeom>
          <a:noFill/>
          <a:ln cap="flat" cmpd="sng" w="25400">
            <a:solidFill>
              <a:schemeClr val="dk1"/>
            </a:solidFill>
            <a:prstDash val="lgDash"/>
            <a:round/>
            <a:headEnd len="sm" w="sm" type="none"/>
            <a:tailEnd len="sm" w="sm" type="none"/>
          </a:ln>
        </p:spPr>
      </p:cxnSp>
      <p:sp>
        <p:nvSpPr>
          <p:cNvPr id="2160" name="Google Shape;2160;p29"/>
          <p:cNvSpPr/>
          <p:nvPr/>
        </p:nvSpPr>
        <p:spPr>
          <a:xfrm>
            <a:off x="7215837" y="8095879"/>
            <a:ext cx="4243383" cy="681029"/>
          </a:xfrm>
          <a:prstGeom prst="rect">
            <a:avLst/>
          </a:prstGeom>
          <a:solidFill>
            <a:srgbClr val="E5DFEC"/>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PROCESS</a:t>
            </a:r>
            <a:endParaRPr/>
          </a:p>
        </p:txBody>
      </p:sp>
      <p:sp>
        <p:nvSpPr>
          <p:cNvPr id="2161" name="Google Shape;2161;p29"/>
          <p:cNvSpPr/>
          <p:nvPr/>
        </p:nvSpPr>
        <p:spPr>
          <a:xfrm>
            <a:off x="2514601" y="3149391"/>
            <a:ext cx="2666999" cy="2451305"/>
          </a:xfrm>
          <a:prstGeom prst="diamond">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2" name="Google Shape;2162;p29"/>
          <p:cNvSpPr/>
          <p:nvPr/>
        </p:nvSpPr>
        <p:spPr>
          <a:xfrm>
            <a:off x="4376059" y="3164343"/>
            <a:ext cx="2666999" cy="2451305"/>
          </a:xfrm>
          <a:prstGeom prst="diamond">
            <a:avLst/>
          </a:prstGeom>
          <a:noFill/>
          <a:ln cap="flat" cmpd="sng" w="9525">
            <a:solidFill>
              <a:srgbClr val="95373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3" name="Google Shape;2163;p29"/>
          <p:cNvSpPr/>
          <p:nvPr/>
        </p:nvSpPr>
        <p:spPr>
          <a:xfrm>
            <a:off x="6237517" y="3138227"/>
            <a:ext cx="2666999" cy="2451305"/>
          </a:xfrm>
          <a:prstGeom prst="diamond">
            <a:avLst/>
          </a:prstGeom>
          <a:noFill/>
          <a:ln cap="flat" cmpd="sng" w="9525">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4" name="Google Shape;2164;p29"/>
          <p:cNvSpPr/>
          <p:nvPr/>
        </p:nvSpPr>
        <p:spPr>
          <a:xfrm>
            <a:off x="8080632" y="3184331"/>
            <a:ext cx="2666999" cy="2451305"/>
          </a:xfrm>
          <a:prstGeom prst="diamond">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5" name="Google Shape;2165;p29"/>
          <p:cNvSpPr/>
          <p:nvPr/>
        </p:nvSpPr>
        <p:spPr>
          <a:xfrm>
            <a:off x="9981103" y="3138227"/>
            <a:ext cx="2666999" cy="2451305"/>
          </a:xfrm>
          <a:prstGeom prst="diamond">
            <a:avLst/>
          </a:prstGeom>
          <a:noFill/>
          <a:ln cap="flat" cmpd="sng" w="9525">
            <a:solidFill>
              <a:srgbClr val="A54B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6" name="Google Shape;2166;p29"/>
          <p:cNvSpPr/>
          <p:nvPr/>
        </p:nvSpPr>
        <p:spPr>
          <a:xfrm>
            <a:off x="11796993" y="3149391"/>
            <a:ext cx="2666999" cy="2451305"/>
          </a:xfrm>
          <a:prstGeom prst="diamond">
            <a:avLst/>
          </a:prstGeom>
          <a:noFill/>
          <a:ln cap="flat" cmpd="sng" w="9525">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7" name="Google Shape;2167;p29"/>
          <p:cNvSpPr/>
          <p:nvPr/>
        </p:nvSpPr>
        <p:spPr>
          <a:xfrm>
            <a:off x="13634358" y="3140113"/>
            <a:ext cx="2666999" cy="2451305"/>
          </a:xfrm>
          <a:prstGeom prst="diamond">
            <a:avLst/>
          </a:prstGeom>
          <a:noFill/>
          <a:ln cap="flat" cmpd="sng" w="9525">
            <a:solidFill>
              <a:srgbClr val="0099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8" name="Google Shape;2168;p29"/>
          <p:cNvSpPr/>
          <p:nvPr/>
        </p:nvSpPr>
        <p:spPr>
          <a:xfrm>
            <a:off x="3320142" y="3879743"/>
            <a:ext cx="1023259" cy="9906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9" name="Google Shape;2169;p29"/>
          <p:cNvSpPr/>
          <p:nvPr/>
        </p:nvSpPr>
        <p:spPr>
          <a:xfrm>
            <a:off x="5214258" y="3868579"/>
            <a:ext cx="1023259" cy="9906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0" name="Google Shape;2170;p29"/>
          <p:cNvSpPr/>
          <p:nvPr/>
        </p:nvSpPr>
        <p:spPr>
          <a:xfrm>
            <a:off x="7068460" y="3868579"/>
            <a:ext cx="1023259" cy="9906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1" name="Google Shape;2171;p29"/>
          <p:cNvSpPr/>
          <p:nvPr/>
        </p:nvSpPr>
        <p:spPr>
          <a:xfrm>
            <a:off x="8929918" y="3868579"/>
            <a:ext cx="1023259" cy="9906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2" name="Google Shape;2172;p29"/>
          <p:cNvSpPr/>
          <p:nvPr/>
        </p:nvSpPr>
        <p:spPr>
          <a:xfrm>
            <a:off x="10773033" y="3844695"/>
            <a:ext cx="1023259" cy="9906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3" name="Google Shape;2173;p29"/>
          <p:cNvSpPr/>
          <p:nvPr/>
        </p:nvSpPr>
        <p:spPr>
          <a:xfrm>
            <a:off x="12648102" y="3844695"/>
            <a:ext cx="1023259" cy="9906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4" name="Google Shape;2174;p29"/>
          <p:cNvSpPr/>
          <p:nvPr/>
        </p:nvSpPr>
        <p:spPr>
          <a:xfrm>
            <a:off x="14532344" y="3820811"/>
            <a:ext cx="1023259" cy="9906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5" name="Google Shape;2175;p29"/>
          <p:cNvSpPr/>
          <p:nvPr/>
        </p:nvSpPr>
        <p:spPr>
          <a:xfrm>
            <a:off x="4343401" y="4228088"/>
            <a:ext cx="887694" cy="305812"/>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6" name="Google Shape;2176;p29"/>
          <p:cNvSpPr/>
          <p:nvPr/>
        </p:nvSpPr>
        <p:spPr>
          <a:xfrm>
            <a:off x="6237517" y="4210973"/>
            <a:ext cx="887694" cy="305812"/>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7" name="Google Shape;2177;p29"/>
          <p:cNvSpPr/>
          <p:nvPr/>
        </p:nvSpPr>
        <p:spPr>
          <a:xfrm>
            <a:off x="8065816" y="4206052"/>
            <a:ext cx="887694" cy="305812"/>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8" name="Google Shape;2178;p29"/>
          <p:cNvSpPr/>
          <p:nvPr/>
        </p:nvSpPr>
        <p:spPr>
          <a:xfrm>
            <a:off x="9939766" y="4206052"/>
            <a:ext cx="887694" cy="305812"/>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9" name="Google Shape;2179;p29"/>
          <p:cNvSpPr/>
          <p:nvPr/>
        </p:nvSpPr>
        <p:spPr>
          <a:xfrm>
            <a:off x="11781530" y="4237089"/>
            <a:ext cx="887694" cy="305812"/>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0" name="Google Shape;2180;p29"/>
          <p:cNvSpPr/>
          <p:nvPr/>
        </p:nvSpPr>
        <p:spPr>
          <a:xfrm>
            <a:off x="13655480" y="4222137"/>
            <a:ext cx="887694" cy="305812"/>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1" name="Google Shape;2181;p29"/>
          <p:cNvSpPr txBox="1"/>
          <p:nvPr/>
        </p:nvSpPr>
        <p:spPr>
          <a:xfrm>
            <a:off x="2547259" y="5727216"/>
            <a:ext cx="2666999" cy="1306687"/>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3200">
                <a:solidFill>
                  <a:schemeClr val="accent2"/>
                </a:solidFill>
                <a:latin typeface="Fira Sans Condensed Medium"/>
                <a:ea typeface="Fira Sans Condensed Medium"/>
                <a:cs typeface="Fira Sans Condensed Medium"/>
                <a:sym typeface="Fira Sans Condensed Medium"/>
              </a:rPr>
              <a:t>Business Demand</a:t>
            </a:r>
            <a:endParaRPr sz="3200">
              <a:solidFill>
                <a:schemeClr val="accent2"/>
              </a:solidFill>
              <a:latin typeface="Fira Sans Condensed Medium"/>
              <a:ea typeface="Fira Sans Condensed Medium"/>
              <a:cs typeface="Fira Sans Condensed Medium"/>
              <a:sym typeface="Fira Sans Condensed Medium"/>
            </a:endParaRPr>
          </a:p>
        </p:txBody>
      </p:sp>
      <p:sp>
        <p:nvSpPr>
          <p:cNvPr id="2182" name="Google Shape;2182;p29"/>
          <p:cNvSpPr txBox="1"/>
          <p:nvPr/>
        </p:nvSpPr>
        <p:spPr>
          <a:xfrm>
            <a:off x="4805848" y="5735676"/>
            <a:ext cx="1842604" cy="1306687"/>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3200">
                <a:solidFill>
                  <a:schemeClr val="accent2"/>
                </a:solidFill>
                <a:latin typeface="Fira Sans Condensed Medium"/>
                <a:ea typeface="Fira Sans Condensed Medium"/>
                <a:cs typeface="Fira Sans Condensed Medium"/>
                <a:sym typeface="Fira Sans Condensed Medium"/>
              </a:rPr>
              <a:t>Collect Data</a:t>
            </a:r>
            <a:endParaRPr sz="3200">
              <a:solidFill>
                <a:schemeClr val="accent2"/>
              </a:solidFill>
              <a:latin typeface="Fira Sans Condensed Medium"/>
              <a:ea typeface="Fira Sans Condensed Medium"/>
              <a:cs typeface="Fira Sans Condensed Medium"/>
              <a:sym typeface="Fira Sans Condensed Medium"/>
            </a:endParaRPr>
          </a:p>
        </p:txBody>
      </p:sp>
      <p:sp>
        <p:nvSpPr>
          <p:cNvPr id="2183" name="Google Shape;2183;p29"/>
          <p:cNvSpPr txBox="1"/>
          <p:nvPr/>
        </p:nvSpPr>
        <p:spPr>
          <a:xfrm>
            <a:off x="6466677" y="5785305"/>
            <a:ext cx="2208677" cy="1306687"/>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3200">
                <a:solidFill>
                  <a:schemeClr val="accent2"/>
                </a:solidFill>
                <a:latin typeface="Fira Sans Condensed Medium"/>
                <a:ea typeface="Fira Sans Condensed Medium"/>
                <a:cs typeface="Fira Sans Condensed Medium"/>
                <a:sym typeface="Fira Sans Condensed Medium"/>
              </a:rPr>
              <a:t>Analyze Data</a:t>
            </a:r>
            <a:endParaRPr sz="3200">
              <a:solidFill>
                <a:schemeClr val="accent2"/>
              </a:solidFill>
              <a:latin typeface="Fira Sans Condensed Medium"/>
              <a:ea typeface="Fira Sans Condensed Medium"/>
              <a:cs typeface="Fira Sans Condensed Medium"/>
              <a:sym typeface="Fira Sans Condensed Medium"/>
            </a:endParaRPr>
          </a:p>
        </p:txBody>
      </p:sp>
      <p:sp>
        <p:nvSpPr>
          <p:cNvPr id="2184" name="Google Shape;2184;p29"/>
          <p:cNvSpPr txBox="1"/>
          <p:nvPr/>
        </p:nvSpPr>
        <p:spPr>
          <a:xfrm>
            <a:off x="8337208" y="5800257"/>
            <a:ext cx="2208677" cy="1306687"/>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3200">
                <a:solidFill>
                  <a:schemeClr val="accent2"/>
                </a:solidFill>
                <a:latin typeface="Fira Sans Condensed Medium"/>
                <a:ea typeface="Fira Sans Condensed Medium"/>
                <a:cs typeface="Fira Sans Condensed Medium"/>
                <a:sym typeface="Fira Sans Condensed Medium"/>
              </a:rPr>
              <a:t>Predict </a:t>
            </a:r>
            <a:endParaRPr sz="3200">
              <a:solidFill>
                <a:schemeClr val="accent2"/>
              </a:solidFill>
              <a:latin typeface="Fira Sans Condensed Medium"/>
              <a:ea typeface="Fira Sans Condensed Medium"/>
              <a:cs typeface="Fira Sans Condensed Medium"/>
              <a:sym typeface="Fira Sans Condensed Medium"/>
            </a:endParaRPr>
          </a:p>
        </p:txBody>
      </p:sp>
      <p:sp>
        <p:nvSpPr>
          <p:cNvPr id="2185" name="Google Shape;2185;p29"/>
          <p:cNvSpPr txBox="1"/>
          <p:nvPr/>
        </p:nvSpPr>
        <p:spPr>
          <a:xfrm>
            <a:off x="10210263" y="5735677"/>
            <a:ext cx="2208677" cy="1306687"/>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3200">
                <a:solidFill>
                  <a:schemeClr val="accent2"/>
                </a:solidFill>
                <a:latin typeface="Fira Sans Condensed Medium"/>
                <a:ea typeface="Fira Sans Condensed Medium"/>
                <a:cs typeface="Fira Sans Condensed Medium"/>
                <a:sym typeface="Fira Sans Condensed Medium"/>
              </a:rPr>
              <a:t>Find Best Solution</a:t>
            </a:r>
            <a:endParaRPr sz="3200">
              <a:solidFill>
                <a:schemeClr val="accent2"/>
              </a:solidFill>
              <a:latin typeface="Fira Sans Condensed Medium"/>
              <a:ea typeface="Fira Sans Condensed Medium"/>
              <a:cs typeface="Fira Sans Condensed Medium"/>
              <a:sym typeface="Fira Sans Condensed Medium"/>
            </a:endParaRPr>
          </a:p>
        </p:txBody>
      </p:sp>
      <p:sp>
        <p:nvSpPr>
          <p:cNvPr id="2186" name="Google Shape;2186;p29"/>
          <p:cNvSpPr txBox="1"/>
          <p:nvPr/>
        </p:nvSpPr>
        <p:spPr>
          <a:xfrm>
            <a:off x="12090965" y="5728226"/>
            <a:ext cx="2208677" cy="1422212"/>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3200">
                <a:solidFill>
                  <a:schemeClr val="accent2"/>
                </a:solidFill>
                <a:latin typeface="Fira Sans Condensed Medium"/>
                <a:ea typeface="Fira Sans Condensed Medium"/>
                <a:cs typeface="Fira Sans Condensed Medium"/>
                <a:sym typeface="Fira Sans Condensed Medium"/>
              </a:rPr>
              <a:t>Make Decision</a:t>
            </a:r>
            <a:endParaRPr sz="3200">
              <a:solidFill>
                <a:schemeClr val="accent2"/>
              </a:solidFill>
              <a:latin typeface="Fira Sans Condensed Medium"/>
              <a:ea typeface="Fira Sans Condensed Medium"/>
              <a:cs typeface="Fira Sans Condensed Medium"/>
              <a:sym typeface="Fira Sans Condensed Medium"/>
            </a:endParaRPr>
          </a:p>
        </p:txBody>
      </p:sp>
      <p:sp>
        <p:nvSpPr>
          <p:cNvPr id="2187" name="Google Shape;2187;p29"/>
          <p:cNvSpPr txBox="1"/>
          <p:nvPr/>
        </p:nvSpPr>
        <p:spPr>
          <a:xfrm>
            <a:off x="13971667" y="5728226"/>
            <a:ext cx="2208677" cy="1306687"/>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3200">
                <a:solidFill>
                  <a:schemeClr val="accent2"/>
                </a:solidFill>
                <a:latin typeface="Fira Sans Condensed Medium"/>
                <a:ea typeface="Fira Sans Condensed Medium"/>
                <a:cs typeface="Fira Sans Condensed Medium"/>
                <a:sym typeface="Fira Sans Condensed Medium"/>
              </a:rPr>
              <a:t>Update</a:t>
            </a:r>
            <a:endParaRPr sz="3200">
              <a:solidFill>
                <a:schemeClr val="accent2"/>
              </a:solidFill>
              <a:latin typeface="Fira Sans Condensed Medium"/>
              <a:ea typeface="Fira Sans Condensed Medium"/>
              <a:cs typeface="Fira Sans Condensed Medium"/>
              <a:sym typeface="Fira Sans Condensed Medium"/>
            </a:endParaRPr>
          </a:p>
        </p:txBody>
      </p:sp>
      <p:grpSp>
        <p:nvGrpSpPr>
          <p:cNvPr id="2188" name="Google Shape;2188;p29"/>
          <p:cNvGrpSpPr/>
          <p:nvPr/>
        </p:nvGrpSpPr>
        <p:grpSpPr>
          <a:xfrm>
            <a:off x="3581461" y="4041703"/>
            <a:ext cx="677376" cy="634509"/>
            <a:chOff x="2753373" y="2902523"/>
            <a:chExt cx="347552" cy="325557"/>
          </a:xfrm>
        </p:grpSpPr>
        <p:sp>
          <p:nvSpPr>
            <p:cNvPr id="2189" name="Google Shape;2189;p29"/>
            <p:cNvSpPr/>
            <p:nvPr/>
          </p:nvSpPr>
          <p:spPr>
            <a:xfrm>
              <a:off x="2807962" y="3018575"/>
              <a:ext cx="86418" cy="29506"/>
            </a:xfrm>
            <a:custGeom>
              <a:rect b="b" l="l" r="r" t="t"/>
              <a:pathLst>
                <a:path extrusionOk="0" h="927" w="2715">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190" name="Google Shape;2190;p29"/>
            <p:cNvSpPr/>
            <p:nvPr/>
          </p:nvSpPr>
          <p:spPr>
            <a:xfrm>
              <a:off x="2753373" y="2973376"/>
              <a:ext cx="195213" cy="254704"/>
            </a:xfrm>
            <a:custGeom>
              <a:rect b="b" l="l" r="r" t="t"/>
              <a:pathLst>
                <a:path extrusionOk="0" h="8002" w="6133">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191" name="Google Shape;2191;p29"/>
            <p:cNvSpPr/>
            <p:nvPr/>
          </p:nvSpPr>
          <p:spPr>
            <a:xfrm>
              <a:off x="2905361" y="3195072"/>
              <a:ext cx="10631" cy="32244"/>
            </a:xfrm>
            <a:custGeom>
              <a:rect b="b" l="l" r="r" t="t"/>
              <a:pathLst>
                <a:path extrusionOk="0" h="1013" w="334">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192" name="Google Shape;2192;p29"/>
            <p:cNvSpPr/>
            <p:nvPr/>
          </p:nvSpPr>
          <p:spPr>
            <a:xfrm>
              <a:off x="2939069" y="2934735"/>
              <a:ext cx="161856" cy="169049"/>
            </a:xfrm>
            <a:custGeom>
              <a:rect b="b" l="l" r="r" t="t"/>
              <a:pathLst>
                <a:path extrusionOk="0" h="5311" w="5085">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193" name="Google Shape;2193;p29"/>
            <p:cNvSpPr/>
            <p:nvPr/>
          </p:nvSpPr>
          <p:spPr>
            <a:xfrm>
              <a:off x="3002379" y="2902523"/>
              <a:ext cx="32244" cy="96668"/>
            </a:xfrm>
            <a:custGeom>
              <a:rect b="b" l="l" r="r" t="t"/>
              <a:pathLst>
                <a:path extrusionOk="0" h="3037" w="1013">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194" name="Google Shape;2194;p29"/>
            <p:cNvSpPr/>
            <p:nvPr/>
          </p:nvSpPr>
          <p:spPr>
            <a:xfrm>
              <a:off x="3003143" y="3005206"/>
              <a:ext cx="32244" cy="32244"/>
            </a:xfrm>
            <a:custGeom>
              <a:rect b="b" l="l" r="r" t="t"/>
              <a:pathLst>
                <a:path extrusionOk="0" h="1013" w="1013">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2195" name="Google Shape;2195;p29"/>
          <p:cNvGrpSpPr/>
          <p:nvPr/>
        </p:nvGrpSpPr>
        <p:grpSpPr>
          <a:xfrm>
            <a:off x="5273540" y="4032191"/>
            <a:ext cx="908344" cy="667147"/>
            <a:chOff x="2278533" y="2937377"/>
            <a:chExt cx="346788" cy="254704"/>
          </a:xfrm>
        </p:grpSpPr>
        <p:sp>
          <p:nvSpPr>
            <p:cNvPr id="2196" name="Google Shape;2196;p29"/>
            <p:cNvSpPr/>
            <p:nvPr/>
          </p:nvSpPr>
          <p:spPr>
            <a:xfrm>
              <a:off x="2317557" y="2958607"/>
              <a:ext cx="270619" cy="184200"/>
            </a:xfrm>
            <a:custGeom>
              <a:rect b="b" l="l" r="r" t="t"/>
              <a:pathLst>
                <a:path extrusionOk="0" h="5787" w="8502">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197" name="Google Shape;2197;p29"/>
            <p:cNvSpPr/>
            <p:nvPr/>
          </p:nvSpPr>
          <p:spPr>
            <a:xfrm>
              <a:off x="2278533" y="2937377"/>
              <a:ext cx="346788" cy="254704"/>
            </a:xfrm>
            <a:custGeom>
              <a:rect b="b" l="l" r="r" t="t"/>
              <a:pathLst>
                <a:path extrusionOk="0" h="8002" w="10895">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2198" name="Google Shape;2198;p29"/>
          <p:cNvGrpSpPr/>
          <p:nvPr/>
        </p:nvGrpSpPr>
        <p:grpSpPr>
          <a:xfrm>
            <a:off x="7209841" y="4026538"/>
            <a:ext cx="837154" cy="669707"/>
            <a:chOff x="7500054" y="2934735"/>
            <a:chExt cx="350576" cy="280454"/>
          </a:xfrm>
        </p:grpSpPr>
        <p:sp>
          <p:nvSpPr>
            <p:cNvPr id="2199" name="Google Shape;2199;p29"/>
            <p:cNvSpPr/>
            <p:nvPr/>
          </p:nvSpPr>
          <p:spPr>
            <a:xfrm>
              <a:off x="7571671" y="2959371"/>
              <a:ext cx="191426" cy="10249"/>
            </a:xfrm>
            <a:custGeom>
              <a:rect b="b" l="l" r="r" t="t"/>
              <a:pathLst>
                <a:path extrusionOk="0" h="322" w="6014">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00" name="Google Shape;2200;p29"/>
            <p:cNvSpPr/>
            <p:nvPr/>
          </p:nvSpPr>
          <p:spPr>
            <a:xfrm>
              <a:off x="7500054" y="2934735"/>
              <a:ext cx="350576" cy="280454"/>
            </a:xfrm>
            <a:custGeom>
              <a:rect b="b" l="l" r="r" t="t"/>
              <a:pathLst>
                <a:path extrusionOk="0" h="8811" w="11014">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01" name="Google Shape;2201;p29"/>
            <p:cNvSpPr/>
            <p:nvPr/>
          </p:nvSpPr>
          <p:spPr>
            <a:xfrm>
              <a:off x="7539459" y="3074564"/>
              <a:ext cx="82663" cy="10249"/>
            </a:xfrm>
            <a:custGeom>
              <a:rect b="b" l="l" r="r" t="t"/>
              <a:pathLst>
                <a:path extrusionOk="0" h="322"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02" name="Google Shape;2202;p29"/>
            <p:cNvSpPr/>
            <p:nvPr/>
          </p:nvSpPr>
          <p:spPr>
            <a:xfrm>
              <a:off x="7539459" y="3099582"/>
              <a:ext cx="82663" cy="10249"/>
            </a:xfrm>
            <a:custGeom>
              <a:rect b="b" l="l" r="r" t="t"/>
              <a:pathLst>
                <a:path extrusionOk="0" h="322" w="2597">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03" name="Google Shape;2203;p29"/>
            <p:cNvSpPr/>
            <p:nvPr/>
          </p:nvSpPr>
          <p:spPr>
            <a:xfrm>
              <a:off x="7539459" y="3124601"/>
              <a:ext cx="82663" cy="10631"/>
            </a:xfrm>
            <a:custGeom>
              <a:rect b="b" l="l" r="r" t="t"/>
              <a:pathLst>
                <a:path extrusionOk="0" h="334" w="2597">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04" name="Google Shape;2204;p29"/>
            <p:cNvSpPr/>
            <p:nvPr/>
          </p:nvSpPr>
          <p:spPr>
            <a:xfrm>
              <a:off x="7539459" y="3149587"/>
              <a:ext cx="82663" cy="10663"/>
            </a:xfrm>
            <a:custGeom>
              <a:rect b="b" l="l" r="r" t="t"/>
              <a:pathLst>
                <a:path extrusionOk="0" h="335" w="2597">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05" name="Google Shape;2205;p29"/>
            <p:cNvSpPr/>
            <p:nvPr/>
          </p:nvSpPr>
          <p:spPr>
            <a:xfrm>
              <a:off x="7539459" y="3174988"/>
              <a:ext cx="82663" cy="10281"/>
            </a:xfrm>
            <a:custGeom>
              <a:rect b="b" l="l" r="r" t="t"/>
              <a:pathLst>
                <a:path extrusionOk="0" h="323"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06" name="Google Shape;2206;p29"/>
            <p:cNvSpPr/>
            <p:nvPr/>
          </p:nvSpPr>
          <p:spPr>
            <a:xfrm>
              <a:off x="7539459" y="3011286"/>
              <a:ext cx="220614" cy="47395"/>
            </a:xfrm>
            <a:custGeom>
              <a:rect b="b" l="l" r="r" t="t"/>
              <a:pathLst>
                <a:path extrusionOk="0" h="1489" w="6931">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2207" name="Google Shape;2207;p29"/>
          <p:cNvGrpSpPr/>
          <p:nvPr/>
        </p:nvGrpSpPr>
        <p:grpSpPr>
          <a:xfrm>
            <a:off x="10959149" y="4013652"/>
            <a:ext cx="719420" cy="659543"/>
            <a:chOff x="2903337" y="4279032"/>
            <a:chExt cx="382519" cy="350682"/>
          </a:xfrm>
        </p:grpSpPr>
        <p:sp>
          <p:nvSpPr>
            <p:cNvPr id="2208" name="Google Shape;2208;p29"/>
            <p:cNvSpPr/>
            <p:nvPr/>
          </p:nvSpPr>
          <p:spPr>
            <a:xfrm>
              <a:off x="2966979" y="4320570"/>
              <a:ext cx="202248" cy="184183"/>
            </a:xfrm>
            <a:custGeom>
              <a:rect b="b" l="l" r="r" t="t"/>
              <a:pathLst>
                <a:path extrusionOk="0" h="5791" w="6359">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09" name="Google Shape;2209;p29"/>
            <p:cNvSpPr/>
            <p:nvPr/>
          </p:nvSpPr>
          <p:spPr>
            <a:xfrm>
              <a:off x="2903337" y="4279032"/>
              <a:ext cx="382519" cy="350682"/>
            </a:xfrm>
            <a:custGeom>
              <a:rect b="b" l="l" r="r" t="t"/>
              <a:pathLst>
                <a:path extrusionOk="0" h="11026" w="12027">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10" name="Google Shape;2210;p29"/>
            <p:cNvSpPr/>
            <p:nvPr/>
          </p:nvSpPr>
          <p:spPr>
            <a:xfrm>
              <a:off x="2937814" y="4300215"/>
              <a:ext cx="11768" cy="11418"/>
            </a:xfrm>
            <a:custGeom>
              <a:rect b="b" l="l" r="r" t="t"/>
              <a:pathLst>
                <a:path extrusionOk="0" h="359" w="37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11" name="Google Shape;2211;p29"/>
            <p:cNvSpPr/>
            <p:nvPr/>
          </p:nvSpPr>
          <p:spPr>
            <a:xfrm>
              <a:off x="2952572" y="4300215"/>
              <a:ext cx="11386" cy="11418"/>
            </a:xfrm>
            <a:custGeom>
              <a:rect b="b" l="l" r="r" t="t"/>
              <a:pathLst>
                <a:path extrusionOk="0" h="359" w="358">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12" name="Google Shape;2212;p29"/>
            <p:cNvSpPr/>
            <p:nvPr/>
          </p:nvSpPr>
          <p:spPr>
            <a:xfrm>
              <a:off x="2967361" y="4300215"/>
              <a:ext cx="11386" cy="11418"/>
            </a:xfrm>
            <a:custGeom>
              <a:rect b="b" l="l" r="r" t="t"/>
              <a:pathLst>
                <a:path extrusionOk="0" h="359" w="358">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13" name="Google Shape;2213;p29"/>
            <p:cNvSpPr/>
            <p:nvPr/>
          </p:nvSpPr>
          <p:spPr>
            <a:xfrm>
              <a:off x="3016563" y="4424063"/>
              <a:ext cx="11418" cy="11386"/>
            </a:xfrm>
            <a:custGeom>
              <a:rect b="b" l="l" r="r" t="t"/>
              <a:pathLst>
                <a:path extrusionOk="0" h="358" w="359">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14" name="Google Shape;2214;p29"/>
            <p:cNvSpPr/>
            <p:nvPr/>
          </p:nvSpPr>
          <p:spPr>
            <a:xfrm>
              <a:off x="3016563" y="4442606"/>
              <a:ext cx="11418" cy="11386"/>
            </a:xfrm>
            <a:custGeom>
              <a:rect b="b" l="l" r="r" t="t"/>
              <a:pathLst>
                <a:path extrusionOk="0" h="358" w="359">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15" name="Google Shape;2215;p29"/>
            <p:cNvSpPr/>
            <p:nvPr/>
          </p:nvSpPr>
          <p:spPr>
            <a:xfrm>
              <a:off x="3032498" y="4424063"/>
              <a:ext cx="11768" cy="11386"/>
            </a:xfrm>
            <a:custGeom>
              <a:rect b="b" l="l" r="r" t="t"/>
              <a:pathLst>
                <a:path extrusionOk="0" h="358" w="37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16" name="Google Shape;2216;p29"/>
            <p:cNvSpPr/>
            <p:nvPr/>
          </p:nvSpPr>
          <p:spPr>
            <a:xfrm>
              <a:off x="3032498" y="4442606"/>
              <a:ext cx="11768" cy="11386"/>
            </a:xfrm>
            <a:custGeom>
              <a:rect b="b" l="l" r="r" t="t"/>
              <a:pathLst>
                <a:path extrusionOk="0" h="358" w="37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17" name="Google Shape;2217;p29"/>
            <p:cNvSpPr/>
            <p:nvPr/>
          </p:nvSpPr>
          <p:spPr>
            <a:xfrm>
              <a:off x="3016213" y="4357527"/>
              <a:ext cx="112494" cy="111636"/>
            </a:xfrm>
            <a:custGeom>
              <a:rect b="b" l="l" r="r" t="t"/>
              <a:pathLst>
                <a:path extrusionOk="0" h="3510" w="3537">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18" name="Google Shape;2218;p29"/>
            <p:cNvSpPr/>
            <p:nvPr/>
          </p:nvSpPr>
          <p:spPr>
            <a:xfrm>
              <a:off x="2937051" y="4499791"/>
              <a:ext cx="14439" cy="11386"/>
            </a:xfrm>
            <a:custGeom>
              <a:rect b="b" l="l" r="r" t="t"/>
              <a:pathLst>
                <a:path extrusionOk="0" h="358" w="454">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19" name="Google Shape;2219;p29"/>
            <p:cNvSpPr/>
            <p:nvPr/>
          </p:nvSpPr>
          <p:spPr>
            <a:xfrm>
              <a:off x="2953717" y="4499791"/>
              <a:ext cx="30310" cy="11386"/>
            </a:xfrm>
            <a:custGeom>
              <a:rect b="b" l="l" r="r" t="t"/>
              <a:pathLst>
                <a:path extrusionOk="0" h="358" w="953">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20" name="Google Shape;2220;p29"/>
            <p:cNvSpPr/>
            <p:nvPr/>
          </p:nvSpPr>
          <p:spPr>
            <a:xfrm>
              <a:off x="2937051" y="4514930"/>
              <a:ext cx="46976" cy="11386"/>
            </a:xfrm>
            <a:custGeom>
              <a:rect b="b" l="l" r="r" t="t"/>
              <a:pathLst>
                <a:path extrusionOk="0" h="358" w="1477">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21" name="Google Shape;2221;p29"/>
            <p:cNvSpPr/>
            <p:nvPr/>
          </p:nvSpPr>
          <p:spPr>
            <a:xfrm>
              <a:off x="2937051" y="4529719"/>
              <a:ext cx="46976" cy="11386"/>
            </a:xfrm>
            <a:custGeom>
              <a:rect b="b" l="l" r="r" t="t"/>
              <a:pathLst>
                <a:path extrusionOk="0" h="358" w="1477">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22" name="Google Shape;2222;p29"/>
            <p:cNvSpPr/>
            <p:nvPr/>
          </p:nvSpPr>
          <p:spPr>
            <a:xfrm>
              <a:off x="3213881" y="4343787"/>
              <a:ext cx="11386" cy="126488"/>
            </a:xfrm>
            <a:custGeom>
              <a:rect b="b" l="l" r="r" t="t"/>
              <a:pathLst>
                <a:path extrusionOk="0" h="3977" w="358">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2223" name="Google Shape;2223;p29"/>
          <p:cNvGrpSpPr/>
          <p:nvPr/>
        </p:nvGrpSpPr>
        <p:grpSpPr>
          <a:xfrm>
            <a:off x="12750389" y="3962565"/>
            <a:ext cx="719273" cy="719895"/>
            <a:chOff x="2185372" y="1957799"/>
            <a:chExt cx="366664" cy="366981"/>
          </a:xfrm>
        </p:grpSpPr>
        <p:sp>
          <p:nvSpPr>
            <p:cNvPr id="2224" name="Google Shape;2224;p29"/>
            <p:cNvSpPr/>
            <p:nvPr/>
          </p:nvSpPr>
          <p:spPr>
            <a:xfrm>
              <a:off x="2228742" y="2000853"/>
              <a:ext cx="75082" cy="74226"/>
            </a:xfrm>
            <a:custGeom>
              <a:rect b="b" l="l" r="r" t="t"/>
              <a:pathLst>
                <a:path extrusionOk="0" h="2343" w="2370">
                  <a:moveTo>
                    <a:pt x="179" y="0"/>
                  </a:moveTo>
                  <a:cubicBezTo>
                    <a:pt x="135" y="0"/>
                    <a:pt x="90" y="15"/>
                    <a:pt x="60" y="45"/>
                  </a:cubicBezTo>
                  <a:cubicBezTo>
                    <a:pt x="1" y="104"/>
                    <a:pt x="1" y="223"/>
                    <a:pt x="60" y="283"/>
                  </a:cubicBezTo>
                  <a:lnTo>
                    <a:pt x="2072" y="2295"/>
                  </a:lnTo>
                  <a:cubicBezTo>
                    <a:pt x="2096" y="2331"/>
                    <a:pt x="2144" y="2343"/>
                    <a:pt x="2191" y="2343"/>
                  </a:cubicBezTo>
                  <a:cubicBezTo>
                    <a:pt x="2227" y="2343"/>
                    <a:pt x="2275" y="2331"/>
                    <a:pt x="2310" y="2295"/>
                  </a:cubicBezTo>
                  <a:cubicBezTo>
                    <a:pt x="2370" y="2235"/>
                    <a:pt x="2370" y="2116"/>
                    <a:pt x="2310" y="2057"/>
                  </a:cubicBezTo>
                  <a:lnTo>
                    <a:pt x="298" y="45"/>
                  </a:lnTo>
                  <a:cubicBezTo>
                    <a:pt x="269" y="15"/>
                    <a:pt x="224"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25" name="Google Shape;2225;p29"/>
            <p:cNvSpPr/>
            <p:nvPr/>
          </p:nvSpPr>
          <p:spPr>
            <a:xfrm>
              <a:off x="2188001" y="2067159"/>
              <a:ext cx="98873" cy="35070"/>
            </a:xfrm>
            <a:custGeom>
              <a:rect b="b" l="l" r="r" t="t"/>
              <a:pathLst>
                <a:path extrusionOk="0" h="1107" w="3121">
                  <a:moveTo>
                    <a:pt x="188" y="1"/>
                  </a:moveTo>
                  <a:cubicBezTo>
                    <a:pt x="120" y="1"/>
                    <a:pt x="56" y="54"/>
                    <a:pt x="37" y="131"/>
                  </a:cubicBezTo>
                  <a:cubicBezTo>
                    <a:pt x="1" y="214"/>
                    <a:pt x="60" y="309"/>
                    <a:pt x="156" y="333"/>
                  </a:cubicBezTo>
                  <a:lnTo>
                    <a:pt x="2882" y="1107"/>
                  </a:lnTo>
                  <a:lnTo>
                    <a:pt x="2918" y="1107"/>
                  </a:lnTo>
                  <a:cubicBezTo>
                    <a:pt x="3001" y="1107"/>
                    <a:pt x="3073" y="1071"/>
                    <a:pt x="3085" y="988"/>
                  </a:cubicBezTo>
                  <a:cubicBezTo>
                    <a:pt x="3120" y="904"/>
                    <a:pt x="3061" y="809"/>
                    <a:pt x="2965" y="785"/>
                  </a:cubicBezTo>
                  <a:lnTo>
                    <a:pt x="239" y="11"/>
                  </a:lnTo>
                  <a:cubicBezTo>
                    <a:pt x="222" y="4"/>
                    <a:pt x="205" y="1"/>
                    <a:pt x="1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26" name="Google Shape;2226;p29"/>
            <p:cNvSpPr/>
            <p:nvPr/>
          </p:nvSpPr>
          <p:spPr>
            <a:xfrm>
              <a:off x="2185372" y="2119114"/>
              <a:ext cx="97733" cy="37066"/>
            </a:xfrm>
            <a:custGeom>
              <a:rect b="b" l="l" r="r" t="t"/>
              <a:pathLst>
                <a:path extrusionOk="0" h="1170" w="3085">
                  <a:moveTo>
                    <a:pt x="2872" y="1"/>
                  </a:moveTo>
                  <a:cubicBezTo>
                    <a:pt x="2863" y="1"/>
                    <a:pt x="2855" y="1"/>
                    <a:pt x="2846" y="3"/>
                  </a:cubicBezTo>
                  <a:lnTo>
                    <a:pt x="131" y="836"/>
                  </a:lnTo>
                  <a:cubicBezTo>
                    <a:pt x="48" y="872"/>
                    <a:pt x="0" y="955"/>
                    <a:pt x="12" y="1050"/>
                  </a:cubicBezTo>
                  <a:cubicBezTo>
                    <a:pt x="48" y="1122"/>
                    <a:pt x="108" y="1169"/>
                    <a:pt x="179" y="1169"/>
                  </a:cubicBezTo>
                  <a:cubicBezTo>
                    <a:pt x="191" y="1169"/>
                    <a:pt x="203" y="1169"/>
                    <a:pt x="227" y="1158"/>
                  </a:cubicBezTo>
                  <a:lnTo>
                    <a:pt x="2929" y="324"/>
                  </a:lnTo>
                  <a:cubicBezTo>
                    <a:pt x="3037" y="300"/>
                    <a:pt x="3084" y="217"/>
                    <a:pt x="3048" y="122"/>
                  </a:cubicBezTo>
                  <a:cubicBezTo>
                    <a:pt x="3027" y="47"/>
                    <a:pt x="2948" y="1"/>
                    <a:pt x="28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27" name="Google Shape;2227;p29"/>
            <p:cNvSpPr/>
            <p:nvPr/>
          </p:nvSpPr>
          <p:spPr>
            <a:xfrm>
              <a:off x="2294763" y="1960587"/>
              <a:ext cx="36242" cy="97131"/>
            </a:xfrm>
            <a:custGeom>
              <a:rect b="b" l="l" r="r" t="t"/>
              <a:pathLst>
                <a:path extrusionOk="0" h="3066" w="1144">
                  <a:moveTo>
                    <a:pt x="185" y="1"/>
                  </a:moveTo>
                  <a:cubicBezTo>
                    <a:pt x="172" y="1"/>
                    <a:pt x="158" y="2"/>
                    <a:pt x="143" y="6"/>
                  </a:cubicBezTo>
                  <a:cubicBezTo>
                    <a:pt x="60" y="42"/>
                    <a:pt x="0" y="125"/>
                    <a:pt x="24" y="220"/>
                  </a:cubicBezTo>
                  <a:lnTo>
                    <a:pt x="798" y="2947"/>
                  </a:lnTo>
                  <a:cubicBezTo>
                    <a:pt x="822" y="3018"/>
                    <a:pt x="893" y="3066"/>
                    <a:pt x="965" y="3066"/>
                  </a:cubicBezTo>
                  <a:lnTo>
                    <a:pt x="1012" y="3066"/>
                  </a:lnTo>
                  <a:cubicBezTo>
                    <a:pt x="1096" y="3030"/>
                    <a:pt x="1143" y="2947"/>
                    <a:pt x="1131" y="2852"/>
                  </a:cubicBezTo>
                  <a:lnTo>
                    <a:pt x="357" y="125"/>
                  </a:lnTo>
                  <a:cubicBezTo>
                    <a:pt x="327" y="54"/>
                    <a:pt x="262"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28" name="Google Shape;2228;p29"/>
            <p:cNvSpPr/>
            <p:nvPr/>
          </p:nvSpPr>
          <p:spPr>
            <a:xfrm>
              <a:off x="2346433" y="1957799"/>
              <a:ext cx="38491" cy="96909"/>
            </a:xfrm>
            <a:custGeom>
              <a:rect b="b" l="l" r="r" t="t"/>
              <a:pathLst>
                <a:path extrusionOk="0" h="3059" w="1215">
                  <a:moveTo>
                    <a:pt x="1021" y="0"/>
                  </a:moveTo>
                  <a:cubicBezTo>
                    <a:pt x="953" y="0"/>
                    <a:pt x="889" y="54"/>
                    <a:pt x="870" y="130"/>
                  </a:cubicBezTo>
                  <a:lnTo>
                    <a:pt x="36" y="2832"/>
                  </a:lnTo>
                  <a:cubicBezTo>
                    <a:pt x="0" y="2928"/>
                    <a:pt x="60" y="3011"/>
                    <a:pt x="155" y="3047"/>
                  </a:cubicBezTo>
                  <a:cubicBezTo>
                    <a:pt x="167" y="3047"/>
                    <a:pt x="179" y="3059"/>
                    <a:pt x="203" y="3059"/>
                  </a:cubicBezTo>
                  <a:cubicBezTo>
                    <a:pt x="274" y="3059"/>
                    <a:pt x="334" y="3011"/>
                    <a:pt x="358" y="2940"/>
                  </a:cubicBezTo>
                  <a:lnTo>
                    <a:pt x="1191" y="237"/>
                  </a:lnTo>
                  <a:cubicBezTo>
                    <a:pt x="1215" y="130"/>
                    <a:pt x="1167" y="23"/>
                    <a:pt x="1072" y="11"/>
                  </a:cubicBezTo>
                  <a:cubicBezTo>
                    <a:pt x="1055" y="4"/>
                    <a:pt x="1038" y="0"/>
                    <a:pt x="10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29" name="Google Shape;2229;p29"/>
            <p:cNvSpPr/>
            <p:nvPr/>
          </p:nvSpPr>
          <p:spPr>
            <a:xfrm>
              <a:off x="2290993" y="2100391"/>
              <a:ext cx="37731" cy="121778"/>
            </a:xfrm>
            <a:custGeom>
              <a:rect b="b" l="l" r="r" t="t"/>
              <a:pathLst>
                <a:path extrusionOk="0" h="3844" w="1191">
                  <a:moveTo>
                    <a:pt x="721" y="1"/>
                  </a:moveTo>
                  <a:cubicBezTo>
                    <a:pt x="670" y="1"/>
                    <a:pt x="616" y="30"/>
                    <a:pt x="572" y="82"/>
                  </a:cubicBezTo>
                  <a:cubicBezTo>
                    <a:pt x="191" y="629"/>
                    <a:pt x="0" y="1296"/>
                    <a:pt x="60" y="1987"/>
                  </a:cubicBezTo>
                  <a:cubicBezTo>
                    <a:pt x="119" y="2665"/>
                    <a:pt x="417" y="3308"/>
                    <a:pt x="893" y="3796"/>
                  </a:cubicBezTo>
                  <a:cubicBezTo>
                    <a:pt x="917" y="3832"/>
                    <a:pt x="965" y="3844"/>
                    <a:pt x="1012" y="3844"/>
                  </a:cubicBezTo>
                  <a:cubicBezTo>
                    <a:pt x="1060" y="3844"/>
                    <a:pt x="1096" y="3832"/>
                    <a:pt x="1131" y="3796"/>
                  </a:cubicBezTo>
                  <a:cubicBezTo>
                    <a:pt x="1191" y="3725"/>
                    <a:pt x="1191" y="3618"/>
                    <a:pt x="1131" y="3546"/>
                  </a:cubicBezTo>
                  <a:cubicBezTo>
                    <a:pt x="250" y="2665"/>
                    <a:pt x="131" y="1284"/>
                    <a:pt x="857" y="272"/>
                  </a:cubicBezTo>
                  <a:cubicBezTo>
                    <a:pt x="917" y="201"/>
                    <a:pt x="893" y="94"/>
                    <a:pt x="810" y="34"/>
                  </a:cubicBezTo>
                  <a:cubicBezTo>
                    <a:pt x="783" y="12"/>
                    <a:pt x="752" y="1"/>
                    <a:pt x="7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30" name="Google Shape;2230;p29"/>
            <p:cNvSpPr/>
            <p:nvPr/>
          </p:nvSpPr>
          <p:spPr>
            <a:xfrm>
              <a:off x="2353592" y="2091362"/>
              <a:ext cx="68302" cy="20307"/>
            </a:xfrm>
            <a:custGeom>
              <a:rect b="b" l="l" r="r" t="t"/>
              <a:pathLst>
                <a:path extrusionOk="0" h="641" w="2156">
                  <a:moveTo>
                    <a:pt x="971" y="1"/>
                  </a:moveTo>
                  <a:cubicBezTo>
                    <a:pt x="708" y="1"/>
                    <a:pt x="417" y="59"/>
                    <a:pt x="120" y="224"/>
                  </a:cubicBezTo>
                  <a:cubicBezTo>
                    <a:pt x="24" y="271"/>
                    <a:pt x="1" y="379"/>
                    <a:pt x="60" y="462"/>
                  </a:cubicBezTo>
                  <a:cubicBezTo>
                    <a:pt x="90" y="522"/>
                    <a:pt x="144" y="554"/>
                    <a:pt x="201" y="554"/>
                  </a:cubicBezTo>
                  <a:cubicBezTo>
                    <a:pt x="234" y="554"/>
                    <a:pt x="268" y="543"/>
                    <a:pt x="298" y="521"/>
                  </a:cubicBezTo>
                  <a:cubicBezTo>
                    <a:pt x="537" y="391"/>
                    <a:pt x="771" y="345"/>
                    <a:pt x="982" y="345"/>
                  </a:cubicBezTo>
                  <a:cubicBezTo>
                    <a:pt x="1488" y="345"/>
                    <a:pt x="1869" y="608"/>
                    <a:pt x="1894" y="617"/>
                  </a:cubicBezTo>
                  <a:cubicBezTo>
                    <a:pt x="1918" y="629"/>
                    <a:pt x="1953" y="640"/>
                    <a:pt x="2001" y="640"/>
                  </a:cubicBezTo>
                  <a:cubicBezTo>
                    <a:pt x="2060" y="640"/>
                    <a:pt x="2096" y="617"/>
                    <a:pt x="2132" y="569"/>
                  </a:cubicBezTo>
                  <a:cubicBezTo>
                    <a:pt x="2156" y="498"/>
                    <a:pt x="2144" y="390"/>
                    <a:pt x="2072" y="331"/>
                  </a:cubicBezTo>
                  <a:cubicBezTo>
                    <a:pt x="2039" y="314"/>
                    <a:pt x="1581" y="1"/>
                    <a:pt x="9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31" name="Google Shape;2231;p29"/>
            <p:cNvSpPr/>
            <p:nvPr/>
          </p:nvSpPr>
          <p:spPr>
            <a:xfrm>
              <a:off x="2321532" y="2064434"/>
              <a:ext cx="230504" cy="260346"/>
            </a:xfrm>
            <a:custGeom>
              <a:rect b="b" l="l" r="r" t="t"/>
              <a:pathLst>
                <a:path extrusionOk="0" h="8218" w="7276">
                  <a:moveTo>
                    <a:pt x="3322" y="3038"/>
                  </a:moveTo>
                  <a:cubicBezTo>
                    <a:pt x="3394" y="3038"/>
                    <a:pt x="3489" y="3074"/>
                    <a:pt x="3549" y="3134"/>
                  </a:cubicBezTo>
                  <a:cubicBezTo>
                    <a:pt x="3668" y="3241"/>
                    <a:pt x="3668" y="3431"/>
                    <a:pt x="3525" y="3562"/>
                  </a:cubicBezTo>
                  <a:cubicBezTo>
                    <a:pt x="3465" y="3622"/>
                    <a:pt x="3388" y="3651"/>
                    <a:pt x="3311" y="3651"/>
                  </a:cubicBezTo>
                  <a:cubicBezTo>
                    <a:pt x="3233" y="3651"/>
                    <a:pt x="3156" y="3622"/>
                    <a:pt x="3096" y="3562"/>
                  </a:cubicBezTo>
                  <a:cubicBezTo>
                    <a:pt x="2977" y="3443"/>
                    <a:pt x="2977" y="3253"/>
                    <a:pt x="3096" y="3134"/>
                  </a:cubicBezTo>
                  <a:cubicBezTo>
                    <a:pt x="3156" y="3074"/>
                    <a:pt x="3227" y="3038"/>
                    <a:pt x="3322" y="3038"/>
                  </a:cubicBezTo>
                  <a:close/>
                  <a:moveTo>
                    <a:pt x="2441" y="3919"/>
                  </a:moveTo>
                  <a:cubicBezTo>
                    <a:pt x="2537" y="3919"/>
                    <a:pt x="2608" y="3955"/>
                    <a:pt x="2668" y="4015"/>
                  </a:cubicBezTo>
                  <a:cubicBezTo>
                    <a:pt x="2727" y="4074"/>
                    <a:pt x="2751" y="4146"/>
                    <a:pt x="2751" y="4229"/>
                  </a:cubicBezTo>
                  <a:cubicBezTo>
                    <a:pt x="2739" y="4312"/>
                    <a:pt x="2715" y="4384"/>
                    <a:pt x="2656" y="4443"/>
                  </a:cubicBezTo>
                  <a:cubicBezTo>
                    <a:pt x="2596" y="4503"/>
                    <a:pt x="2516" y="4533"/>
                    <a:pt x="2435" y="4533"/>
                  </a:cubicBezTo>
                  <a:cubicBezTo>
                    <a:pt x="2355" y="4533"/>
                    <a:pt x="2275" y="4503"/>
                    <a:pt x="2215" y="4443"/>
                  </a:cubicBezTo>
                  <a:cubicBezTo>
                    <a:pt x="2096" y="4324"/>
                    <a:pt x="2096" y="4134"/>
                    <a:pt x="2215" y="4015"/>
                  </a:cubicBezTo>
                  <a:cubicBezTo>
                    <a:pt x="2275" y="3955"/>
                    <a:pt x="2358" y="3919"/>
                    <a:pt x="2441" y="3919"/>
                  </a:cubicBezTo>
                  <a:close/>
                  <a:moveTo>
                    <a:pt x="6109" y="5062"/>
                  </a:moveTo>
                  <a:lnTo>
                    <a:pt x="6620" y="5586"/>
                  </a:lnTo>
                  <a:lnTo>
                    <a:pt x="4775" y="7432"/>
                  </a:lnTo>
                  <a:lnTo>
                    <a:pt x="4656" y="7551"/>
                  </a:lnTo>
                  <a:lnTo>
                    <a:pt x="4144" y="7027"/>
                  </a:lnTo>
                  <a:lnTo>
                    <a:pt x="4215" y="6955"/>
                  </a:lnTo>
                  <a:lnTo>
                    <a:pt x="4680" y="6491"/>
                  </a:lnTo>
                  <a:lnTo>
                    <a:pt x="5573" y="5598"/>
                  </a:lnTo>
                  <a:lnTo>
                    <a:pt x="6025" y="5146"/>
                  </a:lnTo>
                  <a:lnTo>
                    <a:pt x="6109" y="5062"/>
                  </a:lnTo>
                  <a:close/>
                  <a:moveTo>
                    <a:pt x="6644" y="6062"/>
                  </a:moveTo>
                  <a:lnTo>
                    <a:pt x="6668" y="6098"/>
                  </a:lnTo>
                  <a:cubicBezTo>
                    <a:pt x="6859" y="6289"/>
                    <a:pt x="6978" y="6551"/>
                    <a:pt x="6978" y="6836"/>
                  </a:cubicBezTo>
                  <a:cubicBezTo>
                    <a:pt x="6978" y="7122"/>
                    <a:pt x="6859" y="7384"/>
                    <a:pt x="6668" y="7586"/>
                  </a:cubicBezTo>
                  <a:cubicBezTo>
                    <a:pt x="6478" y="7777"/>
                    <a:pt x="6204" y="7896"/>
                    <a:pt x="5930" y="7896"/>
                  </a:cubicBezTo>
                  <a:cubicBezTo>
                    <a:pt x="5644" y="7896"/>
                    <a:pt x="5370" y="7789"/>
                    <a:pt x="5180" y="7586"/>
                  </a:cubicBezTo>
                  <a:lnTo>
                    <a:pt x="5156" y="7551"/>
                  </a:lnTo>
                  <a:lnTo>
                    <a:pt x="6644" y="6062"/>
                  </a:lnTo>
                  <a:close/>
                  <a:moveTo>
                    <a:pt x="1942" y="1"/>
                  </a:moveTo>
                  <a:cubicBezTo>
                    <a:pt x="1249" y="1"/>
                    <a:pt x="584" y="249"/>
                    <a:pt x="72" y="693"/>
                  </a:cubicBezTo>
                  <a:cubicBezTo>
                    <a:pt x="1" y="752"/>
                    <a:pt x="1" y="859"/>
                    <a:pt x="60" y="931"/>
                  </a:cubicBezTo>
                  <a:cubicBezTo>
                    <a:pt x="91" y="968"/>
                    <a:pt x="135" y="986"/>
                    <a:pt x="181" y="986"/>
                  </a:cubicBezTo>
                  <a:cubicBezTo>
                    <a:pt x="222" y="986"/>
                    <a:pt x="264" y="971"/>
                    <a:pt x="298" y="943"/>
                  </a:cubicBezTo>
                  <a:cubicBezTo>
                    <a:pt x="775" y="540"/>
                    <a:pt x="1365" y="340"/>
                    <a:pt x="1953" y="340"/>
                  </a:cubicBezTo>
                  <a:cubicBezTo>
                    <a:pt x="2601" y="340"/>
                    <a:pt x="3247" y="582"/>
                    <a:pt x="3739" y="1062"/>
                  </a:cubicBezTo>
                  <a:cubicBezTo>
                    <a:pt x="4144" y="1467"/>
                    <a:pt x="4406" y="1967"/>
                    <a:pt x="4477" y="2538"/>
                  </a:cubicBezTo>
                  <a:cubicBezTo>
                    <a:pt x="4620" y="3491"/>
                    <a:pt x="5013" y="4336"/>
                    <a:pt x="5668" y="5003"/>
                  </a:cubicBezTo>
                  <a:lnTo>
                    <a:pt x="5454" y="5229"/>
                  </a:lnTo>
                  <a:lnTo>
                    <a:pt x="3882" y="3669"/>
                  </a:lnTo>
                  <a:cubicBezTo>
                    <a:pt x="4037" y="3419"/>
                    <a:pt x="3989" y="3098"/>
                    <a:pt x="3787" y="2884"/>
                  </a:cubicBezTo>
                  <a:cubicBezTo>
                    <a:pt x="3656" y="2753"/>
                    <a:pt x="3486" y="2687"/>
                    <a:pt x="3318" y="2687"/>
                  </a:cubicBezTo>
                  <a:cubicBezTo>
                    <a:pt x="3150" y="2687"/>
                    <a:pt x="2983" y="2753"/>
                    <a:pt x="2858" y="2884"/>
                  </a:cubicBezTo>
                  <a:cubicBezTo>
                    <a:pt x="2656" y="3086"/>
                    <a:pt x="2608" y="3419"/>
                    <a:pt x="2751" y="3669"/>
                  </a:cubicBezTo>
                  <a:cubicBezTo>
                    <a:pt x="2656" y="3610"/>
                    <a:pt x="2549" y="3574"/>
                    <a:pt x="2429" y="3574"/>
                  </a:cubicBezTo>
                  <a:cubicBezTo>
                    <a:pt x="2251" y="3574"/>
                    <a:pt x="2084" y="3657"/>
                    <a:pt x="1965" y="3776"/>
                  </a:cubicBezTo>
                  <a:cubicBezTo>
                    <a:pt x="1715" y="4027"/>
                    <a:pt x="1715" y="4443"/>
                    <a:pt x="1965" y="4693"/>
                  </a:cubicBezTo>
                  <a:cubicBezTo>
                    <a:pt x="2096" y="4824"/>
                    <a:pt x="2263" y="4884"/>
                    <a:pt x="2429" y="4884"/>
                  </a:cubicBezTo>
                  <a:cubicBezTo>
                    <a:pt x="2537" y="4884"/>
                    <a:pt x="2656" y="4860"/>
                    <a:pt x="2739" y="4800"/>
                  </a:cubicBezTo>
                  <a:cubicBezTo>
                    <a:pt x="2834" y="4884"/>
                    <a:pt x="2906" y="4967"/>
                    <a:pt x="2989" y="5039"/>
                  </a:cubicBezTo>
                  <a:cubicBezTo>
                    <a:pt x="3025" y="5062"/>
                    <a:pt x="3072" y="5086"/>
                    <a:pt x="3108" y="5086"/>
                  </a:cubicBezTo>
                  <a:cubicBezTo>
                    <a:pt x="3156" y="5086"/>
                    <a:pt x="3203" y="5062"/>
                    <a:pt x="3227" y="5027"/>
                  </a:cubicBezTo>
                  <a:cubicBezTo>
                    <a:pt x="3287" y="4943"/>
                    <a:pt x="3287" y="4848"/>
                    <a:pt x="3215" y="4789"/>
                  </a:cubicBezTo>
                  <a:cubicBezTo>
                    <a:pt x="3144" y="4705"/>
                    <a:pt x="3049" y="4634"/>
                    <a:pt x="2977" y="4562"/>
                  </a:cubicBezTo>
                  <a:cubicBezTo>
                    <a:pt x="3037" y="4455"/>
                    <a:pt x="3072" y="4348"/>
                    <a:pt x="3072" y="4229"/>
                  </a:cubicBezTo>
                  <a:cubicBezTo>
                    <a:pt x="3072" y="4110"/>
                    <a:pt x="3037" y="3991"/>
                    <a:pt x="2977" y="3907"/>
                  </a:cubicBezTo>
                  <a:lnTo>
                    <a:pt x="2977" y="3907"/>
                  </a:lnTo>
                  <a:cubicBezTo>
                    <a:pt x="3084" y="3967"/>
                    <a:pt x="3203" y="3991"/>
                    <a:pt x="3311" y="3991"/>
                  </a:cubicBezTo>
                  <a:cubicBezTo>
                    <a:pt x="3430" y="3991"/>
                    <a:pt x="3525" y="3967"/>
                    <a:pt x="3632" y="3907"/>
                  </a:cubicBezTo>
                  <a:lnTo>
                    <a:pt x="5192" y="5467"/>
                  </a:lnTo>
                  <a:lnTo>
                    <a:pt x="4537" y="6122"/>
                  </a:lnTo>
                  <a:lnTo>
                    <a:pt x="3751" y="5336"/>
                  </a:lnTo>
                  <a:cubicBezTo>
                    <a:pt x="3721" y="5300"/>
                    <a:pt x="3677" y="5283"/>
                    <a:pt x="3632" y="5283"/>
                  </a:cubicBezTo>
                  <a:cubicBezTo>
                    <a:pt x="3587" y="5283"/>
                    <a:pt x="3543" y="5300"/>
                    <a:pt x="3513" y="5336"/>
                  </a:cubicBezTo>
                  <a:cubicBezTo>
                    <a:pt x="3442" y="5396"/>
                    <a:pt x="3442" y="5515"/>
                    <a:pt x="3513" y="5574"/>
                  </a:cubicBezTo>
                  <a:lnTo>
                    <a:pt x="4299" y="6360"/>
                  </a:lnTo>
                  <a:lnTo>
                    <a:pt x="4084" y="6586"/>
                  </a:lnTo>
                  <a:cubicBezTo>
                    <a:pt x="3394" y="5932"/>
                    <a:pt x="2537" y="5515"/>
                    <a:pt x="1620" y="5396"/>
                  </a:cubicBezTo>
                  <a:cubicBezTo>
                    <a:pt x="1286" y="5348"/>
                    <a:pt x="941" y="5229"/>
                    <a:pt x="644" y="5050"/>
                  </a:cubicBezTo>
                  <a:cubicBezTo>
                    <a:pt x="621" y="5035"/>
                    <a:pt x="595" y="5029"/>
                    <a:pt x="568" y="5029"/>
                  </a:cubicBezTo>
                  <a:cubicBezTo>
                    <a:pt x="510" y="5029"/>
                    <a:pt x="446" y="5061"/>
                    <a:pt x="405" y="5110"/>
                  </a:cubicBezTo>
                  <a:cubicBezTo>
                    <a:pt x="358" y="5181"/>
                    <a:pt x="394" y="5289"/>
                    <a:pt x="465" y="5348"/>
                  </a:cubicBezTo>
                  <a:cubicBezTo>
                    <a:pt x="810" y="5562"/>
                    <a:pt x="1179" y="5681"/>
                    <a:pt x="1560" y="5741"/>
                  </a:cubicBezTo>
                  <a:cubicBezTo>
                    <a:pt x="2394" y="5836"/>
                    <a:pt x="3191" y="6229"/>
                    <a:pt x="3823" y="6824"/>
                  </a:cubicBezTo>
                  <a:lnTo>
                    <a:pt x="3751" y="6896"/>
                  </a:lnTo>
                  <a:cubicBezTo>
                    <a:pt x="3692" y="6955"/>
                    <a:pt x="3692" y="7075"/>
                    <a:pt x="3751" y="7134"/>
                  </a:cubicBezTo>
                  <a:lnTo>
                    <a:pt x="4525" y="7908"/>
                  </a:lnTo>
                  <a:cubicBezTo>
                    <a:pt x="4561" y="7944"/>
                    <a:pt x="4596" y="7956"/>
                    <a:pt x="4644" y="7956"/>
                  </a:cubicBezTo>
                  <a:cubicBezTo>
                    <a:pt x="4692" y="7956"/>
                    <a:pt x="4739" y="7944"/>
                    <a:pt x="4763" y="7908"/>
                  </a:cubicBezTo>
                  <a:lnTo>
                    <a:pt x="4882" y="7789"/>
                  </a:lnTo>
                  <a:lnTo>
                    <a:pt x="4918" y="7825"/>
                  </a:lnTo>
                  <a:cubicBezTo>
                    <a:pt x="5180" y="8087"/>
                    <a:pt x="5525" y="8217"/>
                    <a:pt x="5894" y="8217"/>
                  </a:cubicBezTo>
                  <a:cubicBezTo>
                    <a:pt x="6263" y="8217"/>
                    <a:pt x="6620" y="8075"/>
                    <a:pt x="6882" y="7825"/>
                  </a:cubicBezTo>
                  <a:cubicBezTo>
                    <a:pt x="7144" y="7551"/>
                    <a:pt x="7275" y="7205"/>
                    <a:pt x="7275" y="6836"/>
                  </a:cubicBezTo>
                  <a:cubicBezTo>
                    <a:pt x="7275" y="6467"/>
                    <a:pt x="7180" y="6122"/>
                    <a:pt x="6906" y="5860"/>
                  </a:cubicBezTo>
                  <a:lnTo>
                    <a:pt x="6882" y="5824"/>
                  </a:lnTo>
                  <a:lnTo>
                    <a:pt x="6990" y="5705"/>
                  </a:lnTo>
                  <a:cubicBezTo>
                    <a:pt x="7049" y="5646"/>
                    <a:pt x="7049" y="5527"/>
                    <a:pt x="6990" y="5467"/>
                  </a:cubicBezTo>
                  <a:lnTo>
                    <a:pt x="6216" y="4693"/>
                  </a:lnTo>
                  <a:cubicBezTo>
                    <a:pt x="6192" y="4669"/>
                    <a:pt x="6144" y="4646"/>
                    <a:pt x="6097" y="4646"/>
                  </a:cubicBezTo>
                  <a:cubicBezTo>
                    <a:pt x="6061" y="4646"/>
                    <a:pt x="6013" y="4669"/>
                    <a:pt x="5989" y="4693"/>
                  </a:cubicBezTo>
                  <a:lnTo>
                    <a:pt x="5906" y="4765"/>
                  </a:lnTo>
                  <a:cubicBezTo>
                    <a:pt x="5311" y="4157"/>
                    <a:pt x="4942" y="3372"/>
                    <a:pt x="4823" y="2491"/>
                  </a:cubicBezTo>
                  <a:cubicBezTo>
                    <a:pt x="4739" y="1848"/>
                    <a:pt x="4454" y="1276"/>
                    <a:pt x="3977" y="824"/>
                  </a:cubicBezTo>
                  <a:cubicBezTo>
                    <a:pt x="3453" y="324"/>
                    <a:pt x="2775" y="26"/>
                    <a:pt x="2037" y="2"/>
                  </a:cubicBezTo>
                  <a:cubicBezTo>
                    <a:pt x="2005" y="1"/>
                    <a:pt x="1973" y="1"/>
                    <a:pt x="194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2232" name="Google Shape;2232;p29"/>
          <p:cNvSpPr/>
          <p:nvPr/>
        </p:nvSpPr>
        <p:spPr>
          <a:xfrm>
            <a:off x="14795788" y="4013652"/>
            <a:ext cx="591418" cy="592661"/>
          </a:xfrm>
          <a:custGeom>
            <a:rect b="b" l="l" r="r" t="t"/>
            <a:pathLst>
              <a:path extrusionOk="0" h="11443" w="11419">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nvGrpSpPr>
          <p:cNvPr id="2233" name="Google Shape;2233;p29"/>
          <p:cNvGrpSpPr/>
          <p:nvPr/>
        </p:nvGrpSpPr>
        <p:grpSpPr>
          <a:xfrm>
            <a:off x="9069537" y="4008217"/>
            <a:ext cx="780355" cy="595504"/>
            <a:chOff x="3075928" y="2445798"/>
            <a:chExt cx="363243" cy="300675"/>
          </a:xfrm>
        </p:grpSpPr>
        <p:sp>
          <p:nvSpPr>
            <p:cNvPr id="2234" name="Google Shape;2234;p29"/>
            <p:cNvSpPr/>
            <p:nvPr/>
          </p:nvSpPr>
          <p:spPr>
            <a:xfrm>
              <a:off x="3227168" y="2675542"/>
              <a:ext cx="37002" cy="10581"/>
            </a:xfrm>
            <a:custGeom>
              <a:rect b="b" l="l" r="r" t="t"/>
              <a:pathLst>
                <a:path extrusionOk="0" h="334" w="1168">
                  <a:moveTo>
                    <a:pt x="167" y="0"/>
                  </a:moveTo>
                  <a:cubicBezTo>
                    <a:pt x="84" y="0"/>
                    <a:pt x="1" y="72"/>
                    <a:pt x="1" y="167"/>
                  </a:cubicBezTo>
                  <a:cubicBezTo>
                    <a:pt x="1" y="262"/>
                    <a:pt x="84" y="334"/>
                    <a:pt x="167" y="334"/>
                  </a:cubicBezTo>
                  <a:lnTo>
                    <a:pt x="1001" y="334"/>
                  </a:lnTo>
                  <a:cubicBezTo>
                    <a:pt x="1096" y="334"/>
                    <a:pt x="1167" y="262"/>
                    <a:pt x="1167" y="167"/>
                  </a:cubicBezTo>
                  <a:cubicBezTo>
                    <a:pt x="1167" y="72"/>
                    <a:pt x="1096" y="0"/>
                    <a:pt x="10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35" name="Google Shape;2235;p29"/>
            <p:cNvSpPr/>
            <p:nvPr/>
          </p:nvSpPr>
          <p:spPr>
            <a:xfrm>
              <a:off x="3075928" y="2445798"/>
              <a:ext cx="363243" cy="300675"/>
            </a:xfrm>
            <a:custGeom>
              <a:rect b="b" l="l" r="r" t="t"/>
              <a:pathLst>
                <a:path extrusionOk="0" h="9491" w="11466">
                  <a:moveTo>
                    <a:pt x="7299" y="2787"/>
                  </a:moveTo>
                  <a:cubicBezTo>
                    <a:pt x="7322" y="2895"/>
                    <a:pt x="7370" y="3002"/>
                    <a:pt x="7418" y="3085"/>
                  </a:cubicBezTo>
                  <a:lnTo>
                    <a:pt x="1548" y="3085"/>
                  </a:lnTo>
                  <a:lnTo>
                    <a:pt x="1548" y="2787"/>
                  </a:lnTo>
                  <a:close/>
                  <a:moveTo>
                    <a:pt x="8323" y="4121"/>
                  </a:moveTo>
                  <a:lnTo>
                    <a:pt x="8323" y="6026"/>
                  </a:lnTo>
                  <a:lnTo>
                    <a:pt x="6418" y="6026"/>
                  </a:lnTo>
                  <a:lnTo>
                    <a:pt x="6418" y="4121"/>
                  </a:lnTo>
                  <a:close/>
                  <a:moveTo>
                    <a:pt x="6370" y="8467"/>
                  </a:moveTo>
                  <a:lnTo>
                    <a:pt x="6477" y="8550"/>
                  </a:lnTo>
                  <a:lnTo>
                    <a:pt x="4227" y="8550"/>
                  </a:lnTo>
                  <a:lnTo>
                    <a:pt x="4334" y="8467"/>
                  </a:lnTo>
                  <a:close/>
                  <a:moveTo>
                    <a:pt x="9835" y="8050"/>
                  </a:moveTo>
                  <a:lnTo>
                    <a:pt x="10216" y="8550"/>
                  </a:lnTo>
                  <a:lnTo>
                    <a:pt x="7037" y="8550"/>
                  </a:lnTo>
                  <a:lnTo>
                    <a:pt x="6549" y="8169"/>
                  </a:lnTo>
                  <a:cubicBezTo>
                    <a:pt x="6525" y="8133"/>
                    <a:pt x="6489" y="8133"/>
                    <a:pt x="6441" y="8133"/>
                  </a:cubicBezTo>
                  <a:lnTo>
                    <a:pt x="4286" y="8133"/>
                  </a:lnTo>
                  <a:cubicBezTo>
                    <a:pt x="4239" y="8133"/>
                    <a:pt x="4215" y="8145"/>
                    <a:pt x="4179" y="8169"/>
                  </a:cubicBezTo>
                  <a:lnTo>
                    <a:pt x="3691" y="8550"/>
                  </a:lnTo>
                  <a:lnTo>
                    <a:pt x="524" y="8550"/>
                  </a:lnTo>
                  <a:lnTo>
                    <a:pt x="893" y="8050"/>
                  </a:lnTo>
                  <a:close/>
                  <a:moveTo>
                    <a:pt x="9578" y="0"/>
                  </a:moveTo>
                  <a:cubicBezTo>
                    <a:pt x="9500" y="0"/>
                    <a:pt x="9417" y="68"/>
                    <a:pt x="9406" y="156"/>
                  </a:cubicBezTo>
                  <a:cubicBezTo>
                    <a:pt x="9394" y="240"/>
                    <a:pt x="9466" y="335"/>
                    <a:pt x="9561" y="347"/>
                  </a:cubicBezTo>
                  <a:cubicBezTo>
                    <a:pt x="10454" y="466"/>
                    <a:pt x="11121" y="1228"/>
                    <a:pt x="11121" y="2133"/>
                  </a:cubicBezTo>
                  <a:cubicBezTo>
                    <a:pt x="11121" y="3133"/>
                    <a:pt x="10311" y="3930"/>
                    <a:pt x="9323" y="3930"/>
                  </a:cubicBezTo>
                  <a:cubicBezTo>
                    <a:pt x="8323" y="3930"/>
                    <a:pt x="7513" y="3133"/>
                    <a:pt x="7513" y="2133"/>
                  </a:cubicBezTo>
                  <a:cubicBezTo>
                    <a:pt x="7513" y="1287"/>
                    <a:pt x="8108" y="561"/>
                    <a:pt x="8930" y="382"/>
                  </a:cubicBezTo>
                  <a:cubicBezTo>
                    <a:pt x="9025" y="359"/>
                    <a:pt x="9085" y="275"/>
                    <a:pt x="9061" y="180"/>
                  </a:cubicBezTo>
                  <a:cubicBezTo>
                    <a:pt x="9050" y="104"/>
                    <a:pt x="8969" y="48"/>
                    <a:pt x="8892" y="48"/>
                  </a:cubicBezTo>
                  <a:cubicBezTo>
                    <a:pt x="8885" y="48"/>
                    <a:pt x="8877" y="48"/>
                    <a:pt x="8870" y="49"/>
                  </a:cubicBezTo>
                  <a:cubicBezTo>
                    <a:pt x="8394" y="156"/>
                    <a:pt x="7977" y="406"/>
                    <a:pt x="7668" y="775"/>
                  </a:cubicBezTo>
                  <a:cubicBezTo>
                    <a:pt x="7406" y="1097"/>
                    <a:pt x="7251" y="1466"/>
                    <a:pt x="7203" y="1859"/>
                  </a:cubicBezTo>
                  <a:lnTo>
                    <a:pt x="5513" y="1859"/>
                  </a:lnTo>
                  <a:cubicBezTo>
                    <a:pt x="5417" y="1859"/>
                    <a:pt x="5346" y="1930"/>
                    <a:pt x="5346" y="2014"/>
                  </a:cubicBezTo>
                  <a:cubicBezTo>
                    <a:pt x="5346" y="2109"/>
                    <a:pt x="5417" y="2180"/>
                    <a:pt x="5513" y="2180"/>
                  </a:cubicBezTo>
                  <a:lnTo>
                    <a:pt x="7191" y="2180"/>
                  </a:lnTo>
                  <a:cubicBezTo>
                    <a:pt x="7191" y="2275"/>
                    <a:pt x="7203" y="2359"/>
                    <a:pt x="7215" y="2454"/>
                  </a:cubicBezTo>
                  <a:lnTo>
                    <a:pt x="1381" y="2454"/>
                  </a:lnTo>
                  <a:cubicBezTo>
                    <a:pt x="1298" y="2454"/>
                    <a:pt x="1215" y="2526"/>
                    <a:pt x="1215" y="2609"/>
                  </a:cubicBezTo>
                  <a:lnTo>
                    <a:pt x="1215" y="3240"/>
                  </a:lnTo>
                  <a:lnTo>
                    <a:pt x="1215" y="6955"/>
                  </a:lnTo>
                  <a:cubicBezTo>
                    <a:pt x="1215" y="7050"/>
                    <a:pt x="1298" y="7121"/>
                    <a:pt x="1381" y="7121"/>
                  </a:cubicBezTo>
                  <a:lnTo>
                    <a:pt x="7275" y="7121"/>
                  </a:lnTo>
                  <a:cubicBezTo>
                    <a:pt x="7370" y="7121"/>
                    <a:pt x="7442" y="7050"/>
                    <a:pt x="7442" y="6955"/>
                  </a:cubicBezTo>
                  <a:cubicBezTo>
                    <a:pt x="7442" y="6871"/>
                    <a:pt x="7370" y="6800"/>
                    <a:pt x="7275" y="6800"/>
                  </a:cubicBezTo>
                  <a:lnTo>
                    <a:pt x="1560" y="6800"/>
                  </a:lnTo>
                  <a:lnTo>
                    <a:pt x="1560" y="3418"/>
                  </a:lnTo>
                  <a:lnTo>
                    <a:pt x="7656" y="3418"/>
                  </a:lnTo>
                  <a:cubicBezTo>
                    <a:pt x="7751" y="3549"/>
                    <a:pt x="7858" y="3669"/>
                    <a:pt x="7989" y="3776"/>
                  </a:cubicBezTo>
                  <a:lnTo>
                    <a:pt x="6263" y="3776"/>
                  </a:lnTo>
                  <a:cubicBezTo>
                    <a:pt x="6179" y="3776"/>
                    <a:pt x="6096" y="3847"/>
                    <a:pt x="6096" y="3942"/>
                  </a:cubicBezTo>
                  <a:lnTo>
                    <a:pt x="6096" y="6181"/>
                  </a:lnTo>
                  <a:cubicBezTo>
                    <a:pt x="6096" y="6276"/>
                    <a:pt x="6179" y="6347"/>
                    <a:pt x="6263" y="6347"/>
                  </a:cubicBezTo>
                  <a:lnTo>
                    <a:pt x="8513" y="6347"/>
                  </a:lnTo>
                  <a:cubicBezTo>
                    <a:pt x="8596" y="6347"/>
                    <a:pt x="8680" y="6276"/>
                    <a:pt x="8680" y="6181"/>
                  </a:cubicBezTo>
                  <a:lnTo>
                    <a:pt x="8680" y="4145"/>
                  </a:lnTo>
                  <a:cubicBezTo>
                    <a:pt x="8846" y="4192"/>
                    <a:pt x="9001" y="4240"/>
                    <a:pt x="9168" y="4252"/>
                  </a:cubicBezTo>
                  <a:lnTo>
                    <a:pt x="9168" y="6800"/>
                  </a:lnTo>
                  <a:lnTo>
                    <a:pt x="8096" y="6800"/>
                  </a:lnTo>
                  <a:cubicBezTo>
                    <a:pt x="8001" y="6800"/>
                    <a:pt x="7930" y="6871"/>
                    <a:pt x="7930" y="6955"/>
                  </a:cubicBezTo>
                  <a:cubicBezTo>
                    <a:pt x="7930" y="7050"/>
                    <a:pt x="8001" y="7121"/>
                    <a:pt x="8096" y="7121"/>
                  </a:cubicBezTo>
                  <a:lnTo>
                    <a:pt x="9335" y="7121"/>
                  </a:lnTo>
                  <a:cubicBezTo>
                    <a:pt x="9418" y="7121"/>
                    <a:pt x="9489" y="7050"/>
                    <a:pt x="9489" y="6955"/>
                  </a:cubicBezTo>
                  <a:lnTo>
                    <a:pt x="9489" y="4240"/>
                  </a:lnTo>
                  <a:cubicBezTo>
                    <a:pt x="9585" y="4240"/>
                    <a:pt x="9656" y="4216"/>
                    <a:pt x="9751" y="4204"/>
                  </a:cubicBezTo>
                  <a:lnTo>
                    <a:pt x="9751" y="7705"/>
                  </a:lnTo>
                  <a:lnTo>
                    <a:pt x="965" y="7705"/>
                  </a:lnTo>
                  <a:lnTo>
                    <a:pt x="965" y="2168"/>
                  </a:lnTo>
                  <a:lnTo>
                    <a:pt x="4846" y="2168"/>
                  </a:lnTo>
                  <a:cubicBezTo>
                    <a:pt x="4941" y="2168"/>
                    <a:pt x="5013" y="2097"/>
                    <a:pt x="5013" y="2002"/>
                  </a:cubicBezTo>
                  <a:cubicBezTo>
                    <a:pt x="5013" y="1918"/>
                    <a:pt x="4941" y="1835"/>
                    <a:pt x="4846" y="1835"/>
                  </a:cubicBezTo>
                  <a:lnTo>
                    <a:pt x="786" y="1835"/>
                  </a:lnTo>
                  <a:cubicBezTo>
                    <a:pt x="703" y="1835"/>
                    <a:pt x="619" y="1918"/>
                    <a:pt x="619" y="2002"/>
                  </a:cubicBezTo>
                  <a:lnTo>
                    <a:pt x="619" y="7812"/>
                  </a:lnTo>
                  <a:lnTo>
                    <a:pt x="24" y="8598"/>
                  </a:lnTo>
                  <a:cubicBezTo>
                    <a:pt x="12" y="8622"/>
                    <a:pt x="0" y="8657"/>
                    <a:pt x="0" y="8705"/>
                  </a:cubicBezTo>
                  <a:lnTo>
                    <a:pt x="0" y="9324"/>
                  </a:lnTo>
                  <a:cubicBezTo>
                    <a:pt x="0" y="9419"/>
                    <a:pt x="72" y="9491"/>
                    <a:pt x="167" y="9491"/>
                  </a:cubicBezTo>
                  <a:lnTo>
                    <a:pt x="7930" y="9491"/>
                  </a:lnTo>
                  <a:cubicBezTo>
                    <a:pt x="8025" y="9491"/>
                    <a:pt x="8096" y="9419"/>
                    <a:pt x="8096" y="9324"/>
                  </a:cubicBezTo>
                  <a:cubicBezTo>
                    <a:pt x="8096" y="9241"/>
                    <a:pt x="8025" y="9157"/>
                    <a:pt x="7930" y="9157"/>
                  </a:cubicBezTo>
                  <a:lnTo>
                    <a:pt x="322" y="9157"/>
                  </a:lnTo>
                  <a:lnTo>
                    <a:pt x="322" y="8883"/>
                  </a:lnTo>
                  <a:lnTo>
                    <a:pt x="10359" y="8883"/>
                  </a:lnTo>
                  <a:lnTo>
                    <a:pt x="10359" y="9157"/>
                  </a:lnTo>
                  <a:lnTo>
                    <a:pt x="8585" y="9157"/>
                  </a:lnTo>
                  <a:cubicBezTo>
                    <a:pt x="8501" y="9157"/>
                    <a:pt x="8418" y="9241"/>
                    <a:pt x="8418" y="9324"/>
                  </a:cubicBezTo>
                  <a:cubicBezTo>
                    <a:pt x="8418" y="9419"/>
                    <a:pt x="8501" y="9491"/>
                    <a:pt x="8585" y="9491"/>
                  </a:cubicBezTo>
                  <a:lnTo>
                    <a:pt x="10525" y="9491"/>
                  </a:lnTo>
                  <a:cubicBezTo>
                    <a:pt x="10609" y="9491"/>
                    <a:pt x="10680" y="9419"/>
                    <a:pt x="10680" y="9324"/>
                  </a:cubicBezTo>
                  <a:lnTo>
                    <a:pt x="10680" y="8705"/>
                  </a:lnTo>
                  <a:cubicBezTo>
                    <a:pt x="10680" y="8669"/>
                    <a:pt x="10668" y="8622"/>
                    <a:pt x="10656" y="8598"/>
                  </a:cubicBezTo>
                  <a:lnTo>
                    <a:pt x="10061" y="7812"/>
                  </a:lnTo>
                  <a:lnTo>
                    <a:pt x="10061" y="4097"/>
                  </a:lnTo>
                  <a:cubicBezTo>
                    <a:pt x="10894" y="3823"/>
                    <a:pt x="11466" y="3049"/>
                    <a:pt x="11466" y="2121"/>
                  </a:cubicBezTo>
                  <a:cubicBezTo>
                    <a:pt x="11466" y="1049"/>
                    <a:pt x="10656" y="144"/>
                    <a:pt x="9597" y="1"/>
                  </a:cubicBezTo>
                  <a:cubicBezTo>
                    <a:pt x="9590" y="1"/>
                    <a:pt x="9584" y="0"/>
                    <a:pt x="957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36" name="Google Shape;2236;p29"/>
            <p:cNvSpPr/>
            <p:nvPr/>
          </p:nvSpPr>
          <p:spPr>
            <a:xfrm>
              <a:off x="3141537" y="2565390"/>
              <a:ext cx="37763" cy="37382"/>
            </a:xfrm>
            <a:custGeom>
              <a:rect b="b" l="l" r="r" t="t"/>
              <a:pathLst>
                <a:path extrusionOk="0" h="1180" w="1192">
                  <a:moveTo>
                    <a:pt x="846" y="322"/>
                  </a:moveTo>
                  <a:lnTo>
                    <a:pt x="846" y="834"/>
                  </a:lnTo>
                  <a:lnTo>
                    <a:pt x="346" y="834"/>
                  </a:lnTo>
                  <a:lnTo>
                    <a:pt x="346" y="322"/>
                  </a:lnTo>
                  <a:close/>
                  <a:moveTo>
                    <a:pt x="156" y="1"/>
                  </a:moveTo>
                  <a:cubicBezTo>
                    <a:pt x="72" y="1"/>
                    <a:pt x="1" y="72"/>
                    <a:pt x="1" y="167"/>
                  </a:cubicBezTo>
                  <a:lnTo>
                    <a:pt x="1" y="1013"/>
                  </a:lnTo>
                  <a:cubicBezTo>
                    <a:pt x="1" y="1096"/>
                    <a:pt x="72" y="1179"/>
                    <a:pt x="156" y="1179"/>
                  </a:cubicBezTo>
                  <a:lnTo>
                    <a:pt x="1013" y="1179"/>
                  </a:lnTo>
                  <a:cubicBezTo>
                    <a:pt x="1096" y="1179"/>
                    <a:pt x="1180" y="1096"/>
                    <a:pt x="1180" y="1013"/>
                  </a:cubicBezTo>
                  <a:lnTo>
                    <a:pt x="1180" y="167"/>
                  </a:lnTo>
                  <a:cubicBezTo>
                    <a:pt x="1191" y="72"/>
                    <a:pt x="1096" y="1"/>
                    <a:pt x="1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37" name="Google Shape;2237;p29"/>
            <p:cNvSpPr/>
            <p:nvPr/>
          </p:nvSpPr>
          <p:spPr>
            <a:xfrm>
              <a:off x="3185287" y="2565390"/>
              <a:ext cx="73593" cy="10233"/>
            </a:xfrm>
            <a:custGeom>
              <a:rect b="b" l="l" r="r" t="t"/>
              <a:pathLst>
                <a:path extrusionOk="0" h="323" w="2323">
                  <a:moveTo>
                    <a:pt x="168" y="1"/>
                  </a:moveTo>
                  <a:cubicBezTo>
                    <a:pt x="72" y="1"/>
                    <a:pt x="1" y="72"/>
                    <a:pt x="1" y="167"/>
                  </a:cubicBezTo>
                  <a:cubicBezTo>
                    <a:pt x="1" y="251"/>
                    <a:pt x="72" y="322"/>
                    <a:pt x="168" y="322"/>
                  </a:cubicBezTo>
                  <a:lnTo>
                    <a:pt x="2144" y="322"/>
                  </a:lnTo>
                  <a:cubicBezTo>
                    <a:pt x="2239" y="322"/>
                    <a:pt x="2311" y="251"/>
                    <a:pt x="2311" y="167"/>
                  </a:cubicBezTo>
                  <a:cubicBezTo>
                    <a:pt x="2323" y="72"/>
                    <a:pt x="2251"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38" name="Google Shape;2238;p29"/>
            <p:cNvSpPr/>
            <p:nvPr/>
          </p:nvSpPr>
          <p:spPr>
            <a:xfrm>
              <a:off x="3185287" y="2578601"/>
              <a:ext cx="73593" cy="10201"/>
            </a:xfrm>
            <a:custGeom>
              <a:rect b="b" l="l" r="r" t="t"/>
              <a:pathLst>
                <a:path extrusionOk="0" h="322" w="2323">
                  <a:moveTo>
                    <a:pt x="168" y="0"/>
                  </a:moveTo>
                  <a:cubicBezTo>
                    <a:pt x="72" y="0"/>
                    <a:pt x="1" y="72"/>
                    <a:pt x="1" y="167"/>
                  </a:cubicBezTo>
                  <a:cubicBezTo>
                    <a:pt x="1" y="250"/>
                    <a:pt x="72" y="322"/>
                    <a:pt x="168" y="322"/>
                  </a:cubicBezTo>
                  <a:lnTo>
                    <a:pt x="2144" y="322"/>
                  </a:lnTo>
                  <a:cubicBezTo>
                    <a:pt x="2239" y="322"/>
                    <a:pt x="2311" y="250"/>
                    <a:pt x="2311" y="167"/>
                  </a:cubicBezTo>
                  <a:cubicBezTo>
                    <a:pt x="2323" y="72"/>
                    <a:pt x="2251" y="0"/>
                    <a:pt x="21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39" name="Google Shape;2239;p29"/>
            <p:cNvSpPr/>
            <p:nvPr/>
          </p:nvSpPr>
          <p:spPr>
            <a:xfrm>
              <a:off x="3185287" y="2591811"/>
              <a:ext cx="73212" cy="10201"/>
            </a:xfrm>
            <a:custGeom>
              <a:rect b="b" l="l" r="r" t="t"/>
              <a:pathLst>
                <a:path extrusionOk="0" h="322" w="2311">
                  <a:moveTo>
                    <a:pt x="168" y="0"/>
                  </a:moveTo>
                  <a:cubicBezTo>
                    <a:pt x="72" y="0"/>
                    <a:pt x="1" y="72"/>
                    <a:pt x="1" y="167"/>
                  </a:cubicBezTo>
                  <a:cubicBezTo>
                    <a:pt x="1" y="250"/>
                    <a:pt x="72" y="322"/>
                    <a:pt x="168" y="322"/>
                  </a:cubicBezTo>
                  <a:lnTo>
                    <a:pt x="2144" y="322"/>
                  </a:lnTo>
                  <a:cubicBezTo>
                    <a:pt x="2239" y="322"/>
                    <a:pt x="2311" y="250"/>
                    <a:pt x="2311" y="167"/>
                  </a:cubicBezTo>
                  <a:cubicBezTo>
                    <a:pt x="2311" y="72"/>
                    <a:pt x="2251" y="0"/>
                    <a:pt x="21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40" name="Google Shape;2240;p29"/>
            <p:cNvSpPr/>
            <p:nvPr/>
          </p:nvSpPr>
          <p:spPr>
            <a:xfrm>
              <a:off x="3141537" y="2609520"/>
              <a:ext cx="37763" cy="37382"/>
            </a:xfrm>
            <a:custGeom>
              <a:rect b="b" l="l" r="r" t="t"/>
              <a:pathLst>
                <a:path extrusionOk="0" h="1180" w="1192">
                  <a:moveTo>
                    <a:pt x="846" y="346"/>
                  </a:moveTo>
                  <a:lnTo>
                    <a:pt x="846" y="858"/>
                  </a:lnTo>
                  <a:lnTo>
                    <a:pt x="346" y="858"/>
                  </a:lnTo>
                  <a:lnTo>
                    <a:pt x="346" y="346"/>
                  </a:lnTo>
                  <a:close/>
                  <a:moveTo>
                    <a:pt x="156" y="1"/>
                  </a:moveTo>
                  <a:cubicBezTo>
                    <a:pt x="72" y="1"/>
                    <a:pt x="1" y="72"/>
                    <a:pt x="1" y="167"/>
                  </a:cubicBezTo>
                  <a:lnTo>
                    <a:pt x="1" y="1013"/>
                  </a:lnTo>
                  <a:cubicBezTo>
                    <a:pt x="1" y="1108"/>
                    <a:pt x="72" y="1179"/>
                    <a:pt x="156" y="1179"/>
                  </a:cubicBezTo>
                  <a:lnTo>
                    <a:pt x="1013" y="1179"/>
                  </a:lnTo>
                  <a:cubicBezTo>
                    <a:pt x="1096" y="1179"/>
                    <a:pt x="1180" y="1108"/>
                    <a:pt x="1180" y="1013"/>
                  </a:cubicBezTo>
                  <a:lnTo>
                    <a:pt x="1180" y="167"/>
                  </a:lnTo>
                  <a:cubicBezTo>
                    <a:pt x="1191" y="72"/>
                    <a:pt x="1096" y="1"/>
                    <a:pt x="10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41" name="Google Shape;2241;p29"/>
            <p:cNvSpPr/>
            <p:nvPr/>
          </p:nvSpPr>
          <p:spPr>
            <a:xfrm>
              <a:off x="3185287" y="2609520"/>
              <a:ext cx="73212" cy="10613"/>
            </a:xfrm>
            <a:custGeom>
              <a:rect b="b" l="l" r="r" t="t"/>
              <a:pathLst>
                <a:path extrusionOk="0" h="335" w="2311">
                  <a:moveTo>
                    <a:pt x="168" y="1"/>
                  </a:moveTo>
                  <a:cubicBezTo>
                    <a:pt x="72" y="1"/>
                    <a:pt x="1" y="72"/>
                    <a:pt x="1" y="167"/>
                  </a:cubicBezTo>
                  <a:cubicBezTo>
                    <a:pt x="1" y="263"/>
                    <a:pt x="72" y="334"/>
                    <a:pt x="168" y="334"/>
                  </a:cubicBezTo>
                  <a:lnTo>
                    <a:pt x="2144" y="334"/>
                  </a:lnTo>
                  <a:cubicBezTo>
                    <a:pt x="2239" y="334"/>
                    <a:pt x="2311" y="263"/>
                    <a:pt x="2311" y="167"/>
                  </a:cubicBezTo>
                  <a:cubicBezTo>
                    <a:pt x="2311" y="72"/>
                    <a:pt x="2251"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42" name="Google Shape;2242;p29"/>
            <p:cNvSpPr/>
            <p:nvPr/>
          </p:nvSpPr>
          <p:spPr>
            <a:xfrm>
              <a:off x="3185287" y="2622731"/>
              <a:ext cx="73212" cy="10581"/>
            </a:xfrm>
            <a:custGeom>
              <a:rect b="b" l="l" r="r" t="t"/>
              <a:pathLst>
                <a:path extrusionOk="0" h="334" w="2311">
                  <a:moveTo>
                    <a:pt x="168" y="0"/>
                  </a:moveTo>
                  <a:cubicBezTo>
                    <a:pt x="72" y="0"/>
                    <a:pt x="1" y="84"/>
                    <a:pt x="1" y="167"/>
                  </a:cubicBezTo>
                  <a:cubicBezTo>
                    <a:pt x="1" y="262"/>
                    <a:pt x="72" y="334"/>
                    <a:pt x="168" y="334"/>
                  </a:cubicBezTo>
                  <a:lnTo>
                    <a:pt x="2144" y="334"/>
                  </a:lnTo>
                  <a:cubicBezTo>
                    <a:pt x="2239" y="334"/>
                    <a:pt x="2311" y="262"/>
                    <a:pt x="2311" y="167"/>
                  </a:cubicBezTo>
                  <a:cubicBezTo>
                    <a:pt x="2311" y="84"/>
                    <a:pt x="2251" y="0"/>
                    <a:pt x="214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43" name="Google Shape;2243;p29"/>
            <p:cNvSpPr/>
            <p:nvPr/>
          </p:nvSpPr>
          <p:spPr>
            <a:xfrm>
              <a:off x="3185287" y="2636670"/>
              <a:ext cx="73212" cy="10233"/>
            </a:xfrm>
            <a:custGeom>
              <a:rect b="b" l="l" r="r" t="t"/>
              <a:pathLst>
                <a:path extrusionOk="0" h="323" w="2311">
                  <a:moveTo>
                    <a:pt x="168" y="1"/>
                  </a:moveTo>
                  <a:cubicBezTo>
                    <a:pt x="72" y="1"/>
                    <a:pt x="1" y="72"/>
                    <a:pt x="1" y="156"/>
                  </a:cubicBezTo>
                  <a:cubicBezTo>
                    <a:pt x="1" y="251"/>
                    <a:pt x="72" y="322"/>
                    <a:pt x="168" y="322"/>
                  </a:cubicBezTo>
                  <a:lnTo>
                    <a:pt x="2144" y="322"/>
                  </a:lnTo>
                  <a:cubicBezTo>
                    <a:pt x="2239" y="322"/>
                    <a:pt x="2311" y="251"/>
                    <a:pt x="2311" y="156"/>
                  </a:cubicBezTo>
                  <a:cubicBezTo>
                    <a:pt x="2311" y="72"/>
                    <a:pt x="2251"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244" name="Google Shape;2244;p29"/>
            <p:cNvSpPr/>
            <p:nvPr/>
          </p:nvSpPr>
          <p:spPr>
            <a:xfrm>
              <a:off x="3330509" y="2471839"/>
              <a:ext cx="82653" cy="82653"/>
            </a:xfrm>
            <a:custGeom>
              <a:rect b="b" l="l" r="r" t="t"/>
              <a:pathLst>
                <a:path extrusionOk="0" h="2609" w="2609">
                  <a:moveTo>
                    <a:pt x="346" y="1287"/>
                  </a:moveTo>
                  <a:lnTo>
                    <a:pt x="429" y="1323"/>
                  </a:lnTo>
                  <a:cubicBezTo>
                    <a:pt x="668" y="1418"/>
                    <a:pt x="727" y="1501"/>
                    <a:pt x="727" y="1549"/>
                  </a:cubicBezTo>
                  <a:cubicBezTo>
                    <a:pt x="727" y="1573"/>
                    <a:pt x="668" y="1656"/>
                    <a:pt x="465" y="1775"/>
                  </a:cubicBezTo>
                  <a:cubicBezTo>
                    <a:pt x="394" y="1644"/>
                    <a:pt x="346" y="1489"/>
                    <a:pt x="346" y="1334"/>
                  </a:cubicBezTo>
                  <a:lnTo>
                    <a:pt x="346" y="1311"/>
                  </a:lnTo>
                  <a:lnTo>
                    <a:pt x="346" y="1287"/>
                  </a:lnTo>
                  <a:close/>
                  <a:moveTo>
                    <a:pt x="1203" y="346"/>
                  </a:moveTo>
                  <a:cubicBezTo>
                    <a:pt x="1191" y="358"/>
                    <a:pt x="1180" y="394"/>
                    <a:pt x="1168" y="406"/>
                  </a:cubicBezTo>
                  <a:cubicBezTo>
                    <a:pt x="1025" y="632"/>
                    <a:pt x="1108" y="799"/>
                    <a:pt x="1168" y="882"/>
                  </a:cubicBezTo>
                  <a:cubicBezTo>
                    <a:pt x="1311" y="1096"/>
                    <a:pt x="1525" y="1132"/>
                    <a:pt x="1668" y="1168"/>
                  </a:cubicBezTo>
                  <a:cubicBezTo>
                    <a:pt x="1846" y="1203"/>
                    <a:pt x="1858" y="1203"/>
                    <a:pt x="1882" y="1334"/>
                  </a:cubicBezTo>
                  <a:cubicBezTo>
                    <a:pt x="1882" y="1430"/>
                    <a:pt x="1703" y="1549"/>
                    <a:pt x="1525" y="1656"/>
                  </a:cubicBezTo>
                  <a:cubicBezTo>
                    <a:pt x="1299" y="1787"/>
                    <a:pt x="1049" y="1954"/>
                    <a:pt x="953" y="2192"/>
                  </a:cubicBezTo>
                  <a:cubicBezTo>
                    <a:pt x="870" y="2156"/>
                    <a:pt x="787" y="2120"/>
                    <a:pt x="715" y="2061"/>
                  </a:cubicBezTo>
                  <a:cubicBezTo>
                    <a:pt x="703" y="2037"/>
                    <a:pt x="691" y="2025"/>
                    <a:pt x="668" y="2025"/>
                  </a:cubicBezTo>
                  <a:cubicBezTo>
                    <a:pt x="941" y="1882"/>
                    <a:pt x="1060" y="1704"/>
                    <a:pt x="1060" y="1525"/>
                  </a:cubicBezTo>
                  <a:cubicBezTo>
                    <a:pt x="1060" y="1370"/>
                    <a:pt x="965" y="1168"/>
                    <a:pt x="549" y="1001"/>
                  </a:cubicBezTo>
                  <a:cubicBezTo>
                    <a:pt x="513" y="989"/>
                    <a:pt x="453" y="953"/>
                    <a:pt x="418" y="930"/>
                  </a:cubicBezTo>
                  <a:cubicBezTo>
                    <a:pt x="549" y="596"/>
                    <a:pt x="870" y="394"/>
                    <a:pt x="1203" y="346"/>
                  </a:cubicBezTo>
                  <a:close/>
                  <a:moveTo>
                    <a:pt x="1644" y="394"/>
                  </a:moveTo>
                  <a:cubicBezTo>
                    <a:pt x="1858" y="465"/>
                    <a:pt x="2049" y="644"/>
                    <a:pt x="2180" y="858"/>
                  </a:cubicBezTo>
                  <a:cubicBezTo>
                    <a:pt x="2251" y="989"/>
                    <a:pt x="2275" y="1132"/>
                    <a:pt x="2275" y="1299"/>
                  </a:cubicBezTo>
                  <a:cubicBezTo>
                    <a:pt x="2251" y="1668"/>
                    <a:pt x="2061" y="2001"/>
                    <a:pt x="1727" y="2168"/>
                  </a:cubicBezTo>
                  <a:cubicBezTo>
                    <a:pt x="1596" y="2239"/>
                    <a:pt x="1441" y="2263"/>
                    <a:pt x="1299" y="2263"/>
                  </a:cubicBezTo>
                  <a:cubicBezTo>
                    <a:pt x="1370" y="2168"/>
                    <a:pt x="1501" y="2061"/>
                    <a:pt x="1703" y="1942"/>
                  </a:cubicBezTo>
                  <a:cubicBezTo>
                    <a:pt x="1942" y="1787"/>
                    <a:pt x="2215" y="1608"/>
                    <a:pt x="2203" y="1311"/>
                  </a:cubicBezTo>
                  <a:cubicBezTo>
                    <a:pt x="2192" y="930"/>
                    <a:pt x="1918" y="870"/>
                    <a:pt x="1739" y="822"/>
                  </a:cubicBezTo>
                  <a:cubicBezTo>
                    <a:pt x="1620" y="799"/>
                    <a:pt x="1501" y="775"/>
                    <a:pt x="1441" y="680"/>
                  </a:cubicBezTo>
                  <a:cubicBezTo>
                    <a:pt x="1418" y="632"/>
                    <a:pt x="1465" y="537"/>
                    <a:pt x="1644" y="394"/>
                  </a:cubicBezTo>
                  <a:close/>
                  <a:moveTo>
                    <a:pt x="1299" y="1"/>
                  </a:moveTo>
                  <a:cubicBezTo>
                    <a:pt x="727" y="1"/>
                    <a:pt x="227" y="358"/>
                    <a:pt x="60" y="918"/>
                  </a:cubicBezTo>
                  <a:cubicBezTo>
                    <a:pt x="13" y="1037"/>
                    <a:pt x="1" y="1168"/>
                    <a:pt x="1" y="1299"/>
                  </a:cubicBezTo>
                  <a:lnTo>
                    <a:pt x="1" y="1334"/>
                  </a:lnTo>
                  <a:cubicBezTo>
                    <a:pt x="1" y="1608"/>
                    <a:pt x="96" y="1870"/>
                    <a:pt x="275" y="2085"/>
                  </a:cubicBezTo>
                  <a:lnTo>
                    <a:pt x="275" y="2108"/>
                  </a:lnTo>
                  <a:cubicBezTo>
                    <a:pt x="346" y="2192"/>
                    <a:pt x="418" y="2263"/>
                    <a:pt x="513" y="2346"/>
                  </a:cubicBezTo>
                  <a:cubicBezTo>
                    <a:pt x="656" y="2466"/>
                    <a:pt x="846" y="2537"/>
                    <a:pt x="1049" y="2585"/>
                  </a:cubicBezTo>
                  <a:cubicBezTo>
                    <a:pt x="1120" y="2596"/>
                    <a:pt x="1203" y="2608"/>
                    <a:pt x="1299" y="2608"/>
                  </a:cubicBezTo>
                  <a:cubicBezTo>
                    <a:pt x="1501" y="2608"/>
                    <a:pt x="1703" y="2561"/>
                    <a:pt x="1894" y="2477"/>
                  </a:cubicBezTo>
                  <a:cubicBezTo>
                    <a:pt x="2323" y="2251"/>
                    <a:pt x="2608" y="1811"/>
                    <a:pt x="2608" y="1311"/>
                  </a:cubicBezTo>
                  <a:cubicBezTo>
                    <a:pt x="2596" y="1096"/>
                    <a:pt x="2549" y="894"/>
                    <a:pt x="2442" y="703"/>
                  </a:cubicBezTo>
                  <a:cubicBezTo>
                    <a:pt x="2275" y="370"/>
                    <a:pt x="1965" y="144"/>
                    <a:pt x="1620" y="49"/>
                  </a:cubicBezTo>
                  <a:cubicBezTo>
                    <a:pt x="1525" y="13"/>
                    <a:pt x="1406" y="1"/>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2245" name="Google Shape;2245;p29"/>
          <p:cNvCxnSpPr/>
          <p:nvPr/>
        </p:nvCxnSpPr>
        <p:spPr>
          <a:xfrm>
            <a:off x="1883429" y="4342707"/>
            <a:ext cx="663830" cy="0"/>
          </a:xfrm>
          <a:prstGeom prst="straightConnector1">
            <a:avLst/>
          </a:prstGeom>
          <a:noFill/>
          <a:ln cap="flat" cmpd="sng" w="25400">
            <a:solidFill>
              <a:schemeClr val="dk1"/>
            </a:solidFill>
            <a:prstDash val="lgDash"/>
            <a:round/>
            <a:headEnd len="sm" w="sm" type="none"/>
            <a:tailEnd len="sm" w="sm" type="none"/>
          </a:ln>
        </p:spPr>
      </p:cxnSp>
      <p:cxnSp>
        <p:nvCxnSpPr>
          <p:cNvPr id="2246" name="Google Shape;2246;p29"/>
          <p:cNvCxnSpPr/>
          <p:nvPr/>
        </p:nvCxnSpPr>
        <p:spPr>
          <a:xfrm>
            <a:off x="16301356" y="4367414"/>
            <a:ext cx="663830" cy="0"/>
          </a:xfrm>
          <a:prstGeom prst="straightConnector1">
            <a:avLst/>
          </a:prstGeom>
          <a:noFill/>
          <a:ln cap="flat" cmpd="sng" w="25400">
            <a:solidFill>
              <a:schemeClr val="dk1"/>
            </a:solidFill>
            <a:prstDash val="lgDash"/>
            <a:round/>
            <a:headEnd len="sm" w="sm" type="none"/>
            <a:tailEnd len="sm" w="sm" type="none"/>
          </a:ln>
        </p:spPr>
      </p:cxnSp>
      <p:sp>
        <p:nvSpPr>
          <p:cNvPr id="2247" name="Google Shape;2247;p29"/>
          <p:cNvSpPr txBox="1"/>
          <p:nvPr>
            <p:ph idx="12" type="sldNum"/>
          </p:nvPr>
        </p:nvSpPr>
        <p:spPr>
          <a:xfrm>
            <a:off x="15468600" y="9040105"/>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pic>
        <p:nvPicPr>
          <p:cNvPr id="1577" name="Google Shape;1577;p3"/>
          <p:cNvPicPr preferRelativeResize="0"/>
          <p:nvPr/>
        </p:nvPicPr>
        <p:blipFill rotWithShape="1">
          <a:blip r:embed="rId3">
            <a:alphaModFix/>
          </a:blip>
          <a:srcRect b="0" l="0" r="0" t="0"/>
          <a:stretch/>
        </p:blipFill>
        <p:spPr>
          <a:xfrm>
            <a:off x="0" y="0"/>
            <a:ext cx="18285713" cy="10285714"/>
          </a:xfrm>
          <a:prstGeom prst="rect">
            <a:avLst/>
          </a:prstGeom>
          <a:noFill/>
          <a:ln>
            <a:noFill/>
          </a:ln>
        </p:spPr>
      </p:pic>
      <p:sp>
        <p:nvSpPr>
          <p:cNvPr id="1578" name="Google Shape;1578;p3"/>
          <p:cNvSpPr txBox="1"/>
          <p:nvPr/>
        </p:nvSpPr>
        <p:spPr>
          <a:xfrm>
            <a:off x="1477108" y="2398808"/>
            <a:ext cx="113538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200">
                <a:solidFill>
                  <a:schemeClr val="dk1"/>
                </a:solidFill>
                <a:latin typeface="Calibri"/>
                <a:ea typeface="Calibri"/>
                <a:cs typeface="Calibri"/>
                <a:sym typeface="Calibri"/>
              </a:rPr>
              <a:t>BUSINESS ANALYTICS</a:t>
            </a:r>
            <a:endParaRPr/>
          </a:p>
        </p:txBody>
      </p:sp>
      <p:pic>
        <p:nvPicPr>
          <p:cNvPr id="1579" name="Google Shape;1579;p3"/>
          <p:cNvPicPr preferRelativeResize="0"/>
          <p:nvPr/>
        </p:nvPicPr>
        <p:blipFill rotWithShape="1">
          <a:blip r:embed="rId4">
            <a:alphaModFix/>
          </a:blip>
          <a:srcRect b="0" l="0" r="0" t="0"/>
          <a:stretch/>
        </p:blipFill>
        <p:spPr>
          <a:xfrm>
            <a:off x="2047290" y="4381500"/>
            <a:ext cx="7096710" cy="2136110"/>
          </a:xfrm>
          <a:prstGeom prst="rect">
            <a:avLst/>
          </a:prstGeom>
          <a:noFill/>
          <a:ln>
            <a:noFill/>
          </a:ln>
        </p:spPr>
      </p:pic>
      <p:cxnSp>
        <p:nvCxnSpPr>
          <p:cNvPr id="1580" name="Google Shape;1580;p3"/>
          <p:cNvCxnSpPr/>
          <p:nvPr/>
        </p:nvCxnSpPr>
        <p:spPr>
          <a:xfrm>
            <a:off x="1477108" y="3848100"/>
            <a:ext cx="8610600" cy="0"/>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id="1581" name="Google Shape;1581;p3"/>
          <p:cNvSpPr txBox="1"/>
          <p:nvPr/>
        </p:nvSpPr>
        <p:spPr>
          <a:xfrm rot="5400000">
            <a:off x="-478536" y="891873"/>
            <a:ext cx="1754326" cy="4924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05-2021</a:t>
            </a:r>
            <a:endParaRPr/>
          </a:p>
        </p:txBody>
      </p:sp>
      <p:sp>
        <p:nvSpPr>
          <p:cNvPr id="1582" name="Google Shape;1582;p3"/>
          <p:cNvSpPr txBox="1"/>
          <p:nvPr/>
        </p:nvSpPr>
        <p:spPr>
          <a:xfrm>
            <a:off x="5943600" y="7119982"/>
            <a:ext cx="5562600" cy="169706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400">
                <a:solidFill>
                  <a:schemeClr val="dk1"/>
                </a:solidFill>
                <a:latin typeface="Calibri"/>
                <a:ea typeface="Calibri"/>
                <a:cs typeface="Calibri"/>
                <a:sym typeface="Calibri"/>
              </a:rPr>
              <a:t>Subject: Management Information System</a:t>
            </a:r>
            <a:endParaRPr/>
          </a:p>
          <a:p>
            <a:pPr indent="0" lvl="0" marL="0" marR="0" rtl="0" algn="l">
              <a:lnSpc>
                <a:spcPct val="150000"/>
              </a:lnSpc>
              <a:spcBef>
                <a:spcPts val="0"/>
              </a:spcBef>
              <a:spcAft>
                <a:spcPts val="0"/>
              </a:spcAft>
              <a:buNone/>
            </a:pPr>
            <a:r>
              <a:rPr lang="en-US" sz="2400">
                <a:solidFill>
                  <a:schemeClr val="dk1"/>
                </a:solidFill>
                <a:latin typeface="Calibri"/>
                <a:ea typeface="Calibri"/>
                <a:cs typeface="Calibri"/>
                <a:sym typeface="Calibri"/>
              </a:rPr>
              <a:t>Lecturer: PhD. Ho Trung Thanh</a:t>
            </a:r>
            <a:endParaRPr/>
          </a:p>
          <a:p>
            <a:pPr indent="0" lvl="0" marL="0" marR="0" rtl="0" algn="l">
              <a:lnSpc>
                <a:spcPct val="150000"/>
              </a:lnSpc>
              <a:spcBef>
                <a:spcPts val="0"/>
              </a:spcBef>
              <a:spcAft>
                <a:spcPts val="0"/>
              </a:spcAft>
              <a:buNone/>
            </a:pPr>
            <a:r>
              <a:rPr lang="en-US" sz="2400">
                <a:solidFill>
                  <a:schemeClr val="dk1"/>
                </a:solidFill>
                <a:latin typeface="Calibri"/>
                <a:ea typeface="Calibri"/>
                <a:cs typeface="Calibri"/>
                <a:sym typeface="Calibri"/>
              </a:rPr>
              <a:t>Tutor: Miss. Huynh Tieu Yen</a:t>
            </a:r>
            <a:endParaRPr/>
          </a:p>
        </p:txBody>
      </p:sp>
      <p:sp>
        <p:nvSpPr>
          <p:cNvPr id="1583" name="Google Shape;1583;p3"/>
          <p:cNvSpPr txBox="1"/>
          <p:nvPr/>
        </p:nvSpPr>
        <p:spPr>
          <a:xfrm>
            <a:off x="3335216" y="1307371"/>
            <a:ext cx="68199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366092"/>
                </a:solidFill>
                <a:latin typeface="Fira Sans Condensed Medium"/>
                <a:ea typeface="Fira Sans Condensed Medium"/>
                <a:cs typeface="Fira Sans Condensed Medium"/>
                <a:sym typeface="Fira Sans Condensed Medium"/>
              </a:rPr>
              <a:t>THE FINAL PROJECT</a:t>
            </a:r>
            <a:endParaRPr/>
          </a:p>
        </p:txBody>
      </p:sp>
      <p:sp>
        <p:nvSpPr>
          <p:cNvPr id="1584" name="Google Shape;1584;p3"/>
          <p:cNvSpPr txBox="1"/>
          <p:nvPr>
            <p:ph idx="12" type="sldNum"/>
          </p:nvPr>
        </p:nvSpPr>
        <p:spPr>
          <a:xfrm>
            <a:off x="15468600" y="9170266"/>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lt1"/>
                </a:solidFill>
                <a:latin typeface="SimSun"/>
                <a:ea typeface="SimSun"/>
                <a:cs typeface="SimSun"/>
                <a:sym typeface="SimSun"/>
              </a:rPr>
              <a:t>‹#›</a:t>
            </a:fld>
            <a:endParaRPr sz="5400">
              <a:solidFill>
                <a:schemeClr val="lt1"/>
              </a:solidFill>
              <a:latin typeface="SimSun"/>
              <a:ea typeface="SimSun"/>
              <a:cs typeface="SimSun"/>
              <a:sym typeface="SimSun"/>
            </a:endParaRPr>
          </a:p>
        </p:txBody>
      </p:sp>
    </p:spTree>
  </p:cSld>
  <p:clrMapOvr>
    <a:masterClrMapping/>
  </p:clrMapOvr>
  <p:transition spd="slow">
    <p:wheel spokes="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2252" name="Shape 2252"/>
        <p:cNvGrpSpPr/>
        <p:nvPr/>
      </p:nvGrpSpPr>
      <p:grpSpPr>
        <a:xfrm>
          <a:off x="0" y="0"/>
          <a:ext cx="0" cy="0"/>
          <a:chOff x="0" y="0"/>
          <a:chExt cx="0" cy="0"/>
        </a:xfrm>
      </p:grpSpPr>
      <p:sp>
        <p:nvSpPr>
          <p:cNvPr id="2253" name="Google Shape;2253;p30"/>
          <p:cNvSpPr/>
          <p:nvPr/>
        </p:nvSpPr>
        <p:spPr>
          <a:xfrm>
            <a:off x="685800" y="701544"/>
            <a:ext cx="16916400" cy="8915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254" name="Google Shape;2254;p30"/>
          <p:cNvSpPr txBox="1"/>
          <p:nvPr/>
        </p:nvSpPr>
        <p:spPr>
          <a:xfrm>
            <a:off x="1390535" y="1436848"/>
            <a:ext cx="15408000" cy="1135200"/>
          </a:xfrm>
          <a:prstGeom prst="rect">
            <a:avLst/>
          </a:prstGeom>
          <a:solidFill>
            <a:srgbClr val="FDE9D8"/>
          </a:solidFill>
          <a:ln>
            <a:noFill/>
          </a:ln>
        </p:spPr>
        <p:txBody>
          <a:bodyPr anchorCtr="0" anchor="ctr" bIns="182850" lIns="182850" spcFirstLastPara="1" rIns="182850" wrap="square" tIns="182850">
            <a:noAutofit/>
          </a:bodyPr>
          <a:lstStyle/>
          <a:p>
            <a:pPr indent="0" lvl="0" marL="0" marR="0" rtl="0" algn="l">
              <a:lnSpc>
                <a:spcPct val="150000"/>
              </a:lnSpc>
              <a:spcBef>
                <a:spcPts val="0"/>
              </a:spcBef>
              <a:spcAft>
                <a:spcPts val="800"/>
              </a:spcAft>
              <a:buClr>
                <a:schemeClr val="dk1"/>
              </a:buClr>
              <a:buSzPts val="4400"/>
              <a:buFont typeface="Calibri"/>
              <a:buNone/>
            </a:pPr>
            <a:r>
              <a:rPr b="1" lang="en-US" sz="4400">
                <a:solidFill>
                  <a:schemeClr val="dk1"/>
                </a:solidFill>
                <a:latin typeface="Calibri"/>
                <a:ea typeface="Calibri"/>
                <a:cs typeface="Calibri"/>
                <a:sym typeface="Calibri"/>
              </a:rPr>
              <a:t>                                          UX/UI OF </a:t>
            </a:r>
            <a:endParaRPr sz="4400">
              <a:solidFill>
                <a:schemeClr val="dk1"/>
              </a:solidFill>
              <a:latin typeface="Calibri"/>
              <a:ea typeface="Calibri"/>
              <a:cs typeface="Calibri"/>
              <a:sym typeface="Calibri"/>
            </a:endParaRPr>
          </a:p>
        </p:txBody>
      </p:sp>
      <p:cxnSp>
        <p:nvCxnSpPr>
          <p:cNvPr id="2255" name="Google Shape;2255;p30"/>
          <p:cNvCxnSpPr/>
          <p:nvPr/>
        </p:nvCxnSpPr>
        <p:spPr>
          <a:xfrm>
            <a:off x="1860254" y="8724900"/>
            <a:ext cx="14804370" cy="0"/>
          </a:xfrm>
          <a:prstGeom prst="straightConnector1">
            <a:avLst/>
          </a:prstGeom>
          <a:noFill/>
          <a:ln cap="flat" cmpd="sng" w="25400">
            <a:solidFill>
              <a:schemeClr val="dk1"/>
            </a:solidFill>
            <a:prstDash val="lgDash"/>
            <a:round/>
            <a:headEnd len="sm" w="sm" type="none"/>
            <a:tailEnd len="sm" w="sm" type="none"/>
          </a:ln>
        </p:spPr>
      </p:cxnSp>
      <p:cxnSp>
        <p:nvCxnSpPr>
          <p:cNvPr id="2256" name="Google Shape;2256;p30"/>
          <p:cNvCxnSpPr/>
          <p:nvPr/>
        </p:nvCxnSpPr>
        <p:spPr>
          <a:xfrm>
            <a:off x="2714850" y="4062650"/>
            <a:ext cx="12312100" cy="0"/>
          </a:xfrm>
          <a:prstGeom prst="straightConnector1">
            <a:avLst/>
          </a:prstGeom>
          <a:noFill/>
          <a:ln cap="flat" cmpd="sng" w="19050">
            <a:solidFill>
              <a:schemeClr val="dk1"/>
            </a:solidFill>
            <a:prstDash val="lgDash"/>
            <a:round/>
            <a:headEnd len="sm" w="sm" type="none"/>
            <a:tailEnd len="sm" w="sm" type="none"/>
          </a:ln>
        </p:spPr>
      </p:cxnSp>
      <p:sp>
        <p:nvSpPr>
          <p:cNvPr id="2257" name="Google Shape;2257;p30"/>
          <p:cNvSpPr/>
          <p:nvPr/>
        </p:nvSpPr>
        <p:spPr>
          <a:xfrm>
            <a:off x="4633628" y="3082966"/>
            <a:ext cx="1829964" cy="1701026"/>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cxnSp>
        <p:nvCxnSpPr>
          <p:cNvPr id="2258" name="Google Shape;2258;p30"/>
          <p:cNvCxnSpPr/>
          <p:nvPr/>
        </p:nvCxnSpPr>
        <p:spPr>
          <a:xfrm flipH="1">
            <a:off x="2202088" y="4783992"/>
            <a:ext cx="8700" cy="1174369"/>
          </a:xfrm>
          <a:prstGeom prst="straightConnector1">
            <a:avLst/>
          </a:prstGeom>
          <a:noFill/>
          <a:ln cap="flat" cmpd="sng" w="19050">
            <a:solidFill>
              <a:schemeClr val="dk1"/>
            </a:solidFill>
            <a:prstDash val="lgDash"/>
            <a:round/>
            <a:headEnd len="sm" w="sm" type="none"/>
            <a:tailEnd len="sm" w="sm" type="none"/>
          </a:ln>
        </p:spPr>
      </p:cxnSp>
      <p:cxnSp>
        <p:nvCxnSpPr>
          <p:cNvPr id="2259" name="Google Shape;2259;p30"/>
          <p:cNvCxnSpPr>
            <a:stCxn id="2257" idx="2"/>
          </p:cNvCxnSpPr>
          <p:nvPr/>
        </p:nvCxnSpPr>
        <p:spPr>
          <a:xfrm flipH="1">
            <a:off x="5524010" y="4783992"/>
            <a:ext cx="24600" cy="1105800"/>
          </a:xfrm>
          <a:prstGeom prst="straightConnector1">
            <a:avLst/>
          </a:prstGeom>
          <a:noFill/>
          <a:ln cap="flat" cmpd="sng" w="19050">
            <a:solidFill>
              <a:schemeClr val="dk1"/>
            </a:solidFill>
            <a:prstDash val="lgDash"/>
            <a:round/>
            <a:headEnd len="sm" w="sm" type="none"/>
            <a:tailEnd len="sm" w="sm" type="none"/>
          </a:ln>
        </p:spPr>
      </p:cxnSp>
      <p:cxnSp>
        <p:nvCxnSpPr>
          <p:cNvPr id="2260" name="Google Shape;2260;p30"/>
          <p:cNvCxnSpPr/>
          <p:nvPr/>
        </p:nvCxnSpPr>
        <p:spPr>
          <a:xfrm>
            <a:off x="12305801" y="4660163"/>
            <a:ext cx="0" cy="1105800"/>
          </a:xfrm>
          <a:prstGeom prst="straightConnector1">
            <a:avLst/>
          </a:prstGeom>
          <a:noFill/>
          <a:ln cap="flat" cmpd="sng" w="19050">
            <a:solidFill>
              <a:schemeClr val="dk1"/>
            </a:solidFill>
            <a:prstDash val="lgDash"/>
            <a:round/>
            <a:headEnd len="sm" w="sm" type="none"/>
            <a:tailEnd len="sm" w="sm" type="none"/>
          </a:ln>
        </p:spPr>
      </p:cxnSp>
      <p:cxnSp>
        <p:nvCxnSpPr>
          <p:cNvPr id="2261" name="Google Shape;2261;p30"/>
          <p:cNvCxnSpPr/>
          <p:nvPr/>
        </p:nvCxnSpPr>
        <p:spPr>
          <a:xfrm>
            <a:off x="15679098" y="4590600"/>
            <a:ext cx="0" cy="1105800"/>
          </a:xfrm>
          <a:prstGeom prst="straightConnector1">
            <a:avLst/>
          </a:prstGeom>
          <a:noFill/>
          <a:ln cap="flat" cmpd="sng" w="19050">
            <a:solidFill>
              <a:schemeClr val="dk1"/>
            </a:solidFill>
            <a:prstDash val="lgDash"/>
            <a:round/>
            <a:headEnd len="sm" w="sm" type="none"/>
            <a:tailEnd len="sm" w="sm" type="none"/>
          </a:ln>
        </p:spPr>
      </p:cxnSp>
      <p:cxnSp>
        <p:nvCxnSpPr>
          <p:cNvPr id="2262" name="Google Shape;2262;p30"/>
          <p:cNvCxnSpPr/>
          <p:nvPr/>
        </p:nvCxnSpPr>
        <p:spPr>
          <a:xfrm>
            <a:off x="8870900" y="4739998"/>
            <a:ext cx="0" cy="1105800"/>
          </a:xfrm>
          <a:prstGeom prst="straightConnector1">
            <a:avLst/>
          </a:prstGeom>
          <a:noFill/>
          <a:ln cap="flat" cmpd="sng" w="19050">
            <a:solidFill>
              <a:schemeClr val="dk1"/>
            </a:solidFill>
            <a:prstDash val="lgDash"/>
            <a:round/>
            <a:headEnd len="sm" w="sm" type="none"/>
            <a:tailEnd len="sm" w="sm" type="none"/>
          </a:ln>
        </p:spPr>
      </p:cxnSp>
      <p:sp>
        <p:nvSpPr>
          <p:cNvPr id="2263" name="Google Shape;2263;p30"/>
          <p:cNvSpPr txBox="1"/>
          <p:nvPr/>
        </p:nvSpPr>
        <p:spPr>
          <a:xfrm>
            <a:off x="821214" y="5336092"/>
            <a:ext cx="2761445" cy="1055400"/>
          </a:xfrm>
          <a:prstGeom prst="rect">
            <a:avLst/>
          </a:prstGeom>
          <a:solidFill>
            <a:srgbClr val="FDF7AB"/>
          </a:solidFill>
          <a:ln cap="flat" cmpd="sng" w="19050">
            <a:solidFill>
              <a:srgbClr val="540E8B"/>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ctr">
              <a:spcBef>
                <a:spcPts val="0"/>
              </a:spcBef>
              <a:spcAft>
                <a:spcPts val="0"/>
              </a:spcAft>
              <a:buNone/>
            </a:pPr>
            <a:r>
              <a:rPr lang="en-US" sz="3600">
                <a:solidFill>
                  <a:srgbClr val="540E8B"/>
                </a:solidFill>
                <a:latin typeface="Fira Sans Condensed Medium"/>
                <a:ea typeface="Fira Sans Condensed Medium"/>
                <a:cs typeface="Fira Sans Condensed Medium"/>
                <a:sym typeface="Fira Sans Condensed Medium"/>
              </a:rPr>
              <a:t>Simple</a:t>
            </a:r>
            <a:endParaRPr sz="3600">
              <a:solidFill>
                <a:srgbClr val="540E8B"/>
              </a:solidFill>
              <a:latin typeface="Fira Sans Condensed Medium"/>
              <a:ea typeface="Fira Sans Condensed Medium"/>
              <a:cs typeface="Fira Sans Condensed Medium"/>
              <a:sym typeface="Fira Sans Condensed Medium"/>
            </a:endParaRPr>
          </a:p>
        </p:txBody>
      </p:sp>
      <p:sp>
        <p:nvSpPr>
          <p:cNvPr id="2264" name="Google Shape;2264;p30"/>
          <p:cNvSpPr txBox="1"/>
          <p:nvPr/>
        </p:nvSpPr>
        <p:spPr>
          <a:xfrm>
            <a:off x="4133725" y="5306000"/>
            <a:ext cx="2761445" cy="1055400"/>
          </a:xfrm>
          <a:prstGeom prst="rect">
            <a:avLst/>
          </a:prstGeom>
          <a:solidFill>
            <a:srgbClr val="FDF7AB"/>
          </a:solidFill>
          <a:ln cap="flat" cmpd="sng" w="19050">
            <a:solidFill>
              <a:srgbClr val="540E8B"/>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ctr">
              <a:spcBef>
                <a:spcPts val="0"/>
              </a:spcBef>
              <a:spcAft>
                <a:spcPts val="0"/>
              </a:spcAft>
              <a:buNone/>
            </a:pPr>
            <a:r>
              <a:rPr lang="en-US" sz="3200">
                <a:solidFill>
                  <a:srgbClr val="540E8B"/>
                </a:solidFill>
                <a:latin typeface="Fira Sans Condensed Medium"/>
                <a:ea typeface="Fira Sans Condensed Medium"/>
                <a:cs typeface="Fira Sans Condensed Medium"/>
                <a:sym typeface="Fira Sans Condensed Medium"/>
              </a:rPr>
              <a:t>More facilities</a:t>
            </a:r>
            <a:endParaRPr sz="3200">
              <a:solidFill>
                <a:srgbClr val="540E8B"/>
              </a:solidFill>
              <a:latin typeface="Fira Sans Condensed Medium"/>
              <a:ea typeface="Fira Sans Condensed Medium"/>
              <a:cs typeface="Fira Sans Condensed Medium"/>
              <a:sym typeface="Fira Sans Condensed Medium"/>
            </a:endParaRPr>
          </a:p>
        </p:txBody>
      </p:sp>
      <p:sp>
        <p:nvSpPr>
          <p:cNvPr id="2265" name="Google Shape;2265;p30"/>
          <p:cNvSpPr txBox="1"/>
          <p:nvPr/>
        </p:nvSpPr>
        <p:spPr>
          <a:xfrm>
            <a:off x="7703914" y="5306000"/>
            <a:ext cx="2761445" cy="1055400"/>
          </a:xfrm>
          <a:prstGeom prst="rect">
            <a:avLst/>
          </a:prstGeom>
          <a:solidFill>
            <a:srgbClr val="FDF7AB"/>
          </a:solidFill>
          <a:ln cap="flat" cmpd="sng" w="19050">
            <a:solidFill>
              <a:srgbClr val="540E8B"/>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ctr">
              <a:spcBef>
                <a:spcPts val="0"/>
              </a:spcBef>
              <a:spcAft>
                <a:spcPts val="0"/>
              </a:spcAft>
              <a:buNone/>
            </a:pPr>
            <a:r>
              <a:rPr lang="en-US" sz="3200">
                <a:solidFill>
                  <a:srgbClr val="540E8B"/>
                </a:solidFill>
                <a:latin typeface="Fira Sans Condensed Medium"/>
                <a:ea typeface="Fira Sans Condensed Medium"/>
                <a:cs typeface="Fira Sans Condensed Medium"/>
                <a:sym typeface="Fira Sans Condensed Medium"/>
              </a:rPr>
              <a:t>Detailed description</a:t>
            </a:r>
            <a:endParaRPr sz="3200">
              <a:solidFill>
                <a:srgbClr val="540E8B"/>
              </a:solidFill>
              <a:latin typeface="Fira Sans Condensed Medium"/>
              <a:ea typeface="Fira Sans Condensed Medium"/>
              <a:cs typeface="Fira Sans Condensed Medium"/>
              <a:sym typeface="Fira Sans Condensed Medium"/>
            </a:endParaRPr>
          </a:p>
        </p:txBody>
      </p:sp>
      <p:sp>
        <p:nvSpPr>
          <p:cNvPr id="2266" name="Google Shape;2266;p30"/>
          <p:cNvSpPr txBox="1"/>
          <p:nvPr/>
        </p:nvSpPr>
        <p:spPr>
          <a:xfrm>
            <a:off x="11086255" y="5270284"/>
            <a:ext cx="2952021" cy="1055400"/>
          </a:xfrm>
          <a:prstGeom prst="rect">
            <a:avLst/>
          </a:prstGeom>
          <a:solidFill>
            <a:srgbClr val="FDF7AB"/>
          </a:solidFill>
          <a:ln cap="flat" cmpd="sng" w="19050">
            <a:solidFill>
              <a:srgbClr val="540E8B"/>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ctr">
              <a:spcBef>
                <a:spcPts val="0"/>
              </a:spcBef>
              <a:spcAft>
                <a:spcPts val="0"/>
              </a:spcAft>
              <a:buNone/>
            </a:pPr>
            <a:r>
              <a:rPr lang="en-US" sz="3200">
                <a:solidFill>
                  <a:srgbClr val="540E8B"/>
                </a:solidFill>
                <a:latin typeface="Fira Sans Condensed Medium"/>
                <a:ea typeface="Fira Sans Condensed Medium"/>
                <a:cs typeface="Fira Sans Condensed Medium"/>
                <a:sym typeface="Fira Sans Condensed Medium"/>
              </a:rPr>
              <a:t>Faster &amp; Esier</a:t>
            </a:r>
            <a:endParaRPr sz="3200">
              <a:solidFill>
                <a:srgbClr val="540E8B"/>
              </a:solidFill>
              <a:latin typeface="Fira Sans Condensed Medium"/>
              <a:ea typeface="Fira Sans Condensed Medium"/>
              <a:cs typeface="Fira Sans Condensed Medium"/>
              <a:sym typeface="Fira Sans Condensed Medium"/>
            </a:endParaRPr>
          </a:p>
        </p:txBody>
      </p:sp>
      <p:sp>
        <p:nvSpPr>
          <p:cNvPr id="2267" name="Google Shape;2267;p30"/>
          <p:cNvSpPr txBox="1"/>
          <p:nvPr/>
        </p:nvSpPr>
        <p:spPr>
          <a:xfrm>
            <a:off x="14521141" y="5277733"/>
            <a:ext cx="2761445" cy="1055400"/>
          </a:xfrm>
          <a:prstGeom prst="rect">
            <a:avLst/>
          </a:prstGeom>
          <a:solidFill>
            <a:srgbClr val="FDF7AB"/>
          </a:solidFill>
          <a:ln cap="flat" cmpd="sng" w="19050">
            <a:solidFill>
              <a:srgbClr val="540E8B"/>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ctr">
              <a:spcBef>
                <a:spcPts val="0"/>
              </a:spcBef>
              <a:spcAft>
                <a:spcPts val="0"/>
              </a:spcAft>
              <a:buNone/>
            </a:pPr>
            <a:r>
              <a:rPr lang="en-US" sz="3200">
                <a:solidFill>
                  <a:srgbClr val="540E8B"/>
                </a:solidFill>
                <a:latin typeface="Fira Sans Condensed Medium"/>
                <a:ea typeface="Fira Sans Condensed Medium"/>
                <a:cs typeface="Fira Sans Condensed Medium"/>
                <a:sym typeface="Fira Sans Condensed Medium"/>
              </a:rPr>
              <a:t>One-click purchase</a:t>
            </a:r>
            <a:endParaRPr sz="3200">
              <a:solidFill>
                <a:srgbClr val="540E8B"/>
              </a:solidFill>
              <a:latin typeface="Fira Sans Condensed Medium"/>
              <a:ea typeface="Fira Sans Condensed Medium"/>
              <a:cs typeface="Fira Sans Condensed Medium"/>
              <a:sym typeface="Fira Sans Condensed Medium"/>
            </a:endParaRPr>
          </a:p>
        </p:txBody>
      </p:sp>
      <p:sp>
        <p:nvSpPr>
          <p:cNvPr id="2268" name="Google Shape;2268;p30"/>
          <p:cNvSpPr txBox="1"/>
          <p:nvPr/>
        </p:nvSpPr>
        <p:spPr>
          <a:xfrm>
            <a:off x="714375" y="6428949"/>
            <a:ext cx="3188578" cy="1964512"/>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2800"/>
              <a:buFont typeface="Arial"/>
              <a:buChar char="•"/>
            </a:pPr>
            <a:r>
              <a:rPr lang="en-US" sz="2800">
                <a:solidFill>
                  <a:schemeClr val="dk1"/>
                </a:solidFill>
                <a:latin typeface="Fira Sans Condensed Medium"/>
                <a:ea typeface="Fira Sans Condensed Medium"/>
                <a:cs typeface="Fira Sans Condensed Medium"/>
                <a:sym typeface="Fira Sans Condensed Medium"/>
              </a:rPr>
              <a:t>The simplest UI</a:t>
            </a:r>
            <a:endParaRPr/>
          </a:p>
          <a:p>
            <a:pPr indent="-457200" lvl="0" marL="457200" marR="0" rtl="0" algn="l">
              <a:lnSpc>
                <a:spcPct val="150000"/>
              </a:lnSpc>
              <a:spcBef>
                <a:spcPts val="0"/>
              </a:spcBef>
              <a:spcAft>
                <a:spcPts val="0"/>
              </a:spcAft>
              <a:buClr>
                <a:schemeClr val="dk1"/>
              </a:buClr>
              <a:buSzPts val="2800"/>
              <a:buFont typeface="Arial"/>
              <a:buChar char="•"/>
            </a:pPr>
            <a:r>
              <a:rPr lang="en-US" sz="2800">
                <a:solidFill>
                  <a:schemeClr val="dk1"/>
                </a:solidFill>
                <a:latin typeface="Fira Sans Condensed Medium"/>
                <a:ea typeface="Fira Sans Condensed Medium"/>
                <a:cs typeface="Fira Sans Condensed Medium"/>
                <a:sym typeface="Fira Sans Condensed Medium"/>
              </a:rPr>
              <a:t>Easy to use and navigate</a:t>
            </a:r>
            <a:endParaRPr/>
          </a:p>
        </p:txBody>
      </p:sp>
      <p:sp>
        <p:nvSpPr>
          <p:cNvPr id="2269" name="Google Shape;2269;p30"/>
          <p:cNvSpPr txBox="1"/>
          <p:nvPr/>
        </p:nvSpPr>
        <p:spPr>
          <a:xfrm>
            <a:off x="4104952" y="6412609"/>
            <a:ext cx="3029930" cy="1964512"/>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2800"/>
              <a:buFont typeface="Arial"/>
              <a:buChar char="•"/>
            </a:pPr>
            <a:r>
              <a:rPr lang="en-US" sz="2800">
                <a:solidFill>
                  <a:schemeClr val="dk1"/>
                </a:solidFill>
                <a:latin typeface="Fira Sans Condensed Medium"/>
                <a:ea typeface="Fira Sans Condensed Medium"/>
                <a:cs typeface="Fira Sans Condensed Medium"/>
                <a:sym typeface="Fira Sans Condensed Medium"/>
              </a:rPr>
              <a:t>Digital wallet</a:t>
            </a:r>
            <a:endParaRPr/>
          </a:p>
          <a:p>
            <a:pPr indent="-457200" lvl="0" marL="457200" marR="0" rtl="0" algn="l">
              <a:lnSpc>
                <a:spcPct val="150000"/>
              </a:lnSpc>
              <a:spcBef>
                <a:spcPts val="0"/>
              </a:spcBef>
              <a:spcAft>
                <a:spcPts val="0"/>
              </a:spcAft>
              <a:buClr>
                <a:schemeClr val="dk1"/>
              </a:buClr>
              <a:buSzPts val="2800"/>
              <a:buFont typeface="Arial"/>
              <a:buChar char="•"/>
            </a:pPr>
            <a:r>
              <a:rPr lang="en-US" sz="2800">
                <a:solidFill>
                  <a:schemeClr val="dk1"/>
                </a:solidFill>
                <a:latin typeface="Fira Sans Condensed Medium"/>
                <a:ea typeface="Fira Sans Condensed Medium"/>
                <a:cs typeface="Fira Sans Condensed Medium"/>
                <a:sym typeface="Fira Sans Condensed Medium"/>
              </a:rPr>
              <a:t>Grocery store</a:t>
            </a:r>
            <a:endParaRPr/>
          </a:p>
          <a:p>
            <a:pPr indent="-457200" lvl="0" marL="457200" marR="0" rtl="0" algn="l">
              <a:lnSpc>
                <a:spcPct val="150000"/>
              </a:lnSpc>
              <a:spcBef>
                <a:spcPts val="0"/>
              </a:spcBef>
              <a:spcAft>
                <a:spcPts val="0"/>
              </a:spcAft>
              <a:buClr>
                <a:schemeClr val="dk1"/>
              </a:buClr>
              <a:buSzPts val="2800"/>
              <a:buFont typeface="Arial"/>
              <a:buChar char="•"/>
            </a:pPr>
            <a:r>
              <a:rPr lang="en-US" sz="2800">
                <a:solidFill>
                  <a:schemeClr val="dk1"/>
                </a:solidFill>
                <a:latin typeface="Fira Sans Condensed Medium"/>
                <a:ea typeface="Fira Sans Condensed Medium"/>
                <a:cs typeface="Fira Sans Condensed Medium"/>
                <a:sym typeface="Fira Sans Condensed Medium"/>
              </a:rPr>
              <a:t>Selling options</a:t>
            </a:r>
            <a:endParaRPr/>
          </a:p>
        </p:txBody>
      </p:sp>
      <p:sp>
        <p:nvSpPr>
          <p:cNvPr id="2270" name="Google Shape;2270;p30"/>
          <p:cNvSpPr txBox="1"/>
          <p:nvPr/>
        </p:nvSpPr>
        <p:spPr>
          <a:xfrm>
            <a:off x="7524089" y="6329130"/>
            <a:ext cx="3360300" cy="18162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2800"/>
              <a:buFont typeface="Arial"/>
              <a:buChar char="•"/>
            </a:pPr>
            <a:r>
              <a:rPr lang="en-US" sz="2800">
                <a:solidFill>
                  <a:schemeClr val="dk1"/>
                </a:solidFill>
                <a:latin typeface="Fira Sans Condensed Medium"/>
                <a:ea typeface="Fira Sans Condensed Medium"/>
                <a:cs typeface="Fira Sans Condensed Medium"/>
                <a:sym typeface="Fira Sans Condensed Medium"/>
              </a:rPr>
              <a:t>Product reviews</a:t>
            </a:r>
            <a:endParaRPr/>
          </a:p>
          <a:p>
            <a:pPr indent="-457200" lvl="0" marL="457200" marR="0" rtl="0" algn="l">
              <a:lnSpc>
                <a:spcPct val="150000"/>
              </a:lnSpc>
              <a:spcBef>
                <a:spcPts val="0"/>
              </a:spcBef>
              <a:spcAft>
                <a:spcPts val="0"/>
              </a:spcAft>
              <a:buClr>
                <a:schemeClr val="dk1"/>
              </a:buClr>
              <a:buSzPts val="2800"/>
              <a:buFont typeface="Arial"/>
              <a:buChar char="•"/>
            </a:pPr>
            <a:r>
              <a:rPr lang="en-US" sz="2800">
                <a:solidFill>
                  <a:schemeClr val="dk1"/>
                </a:solidFill>
                <a:latin typeface="Fira Sans Condensed Medium"/>
                <a:ea typeface="Fira Sans Condensed Medium"/>
                <a:cs typeface="Fira Sans Condensed Medium"/>
                <a:sym typeface="Fira Sans Condensed Medium"/>
              </a:rPr>
              <a:t>Recommendation</a:t>
            </a:r>
            <a:endParaRPr/>
          </a:p>
          <a:p>
            <a:pPr indent="-457200" lvl="0" marL="457200" marR="0" rtl="0" algn="l">
              <a:lnSpc>
                <a:spcPct val="150000"/>
              </a:lnSpc>
              <a:spcBef>
                <a:spcPts val="0"/>
              </a:spcBef>
              <a:spcAft>
                <a:spcPts val="0"/>
              </a:spcAft>
              <a:buClr>
                <a:schemeClr val="dk1"/>
              </a:buClr>
              <a:buSzPts val="2800"/>
              <a:buFont typeface="Arial"/>
              <a:buChar char="•"/>
            </a:pPr>
            <a:r>
              <a:rPr lang="en-US" sz="2800">
                <a:solidFill>
                  <a:schemeClr val="dk1"/>
                </a:solidFill>
                <a:latin typeface="Fira Sans Condensed Medium"/>
                <a:ea typeface="Fira Sans Condensed Medium"/>
                <a:cs typeface="Fira Sans Condensed Medium"/>
                <a:sym typeface="Fira Sans Condensed Medium"/>
              </a:rPr>
              <a:t>Similar products</a:t>
            </a:r>
            <a:endParaRPr/>
          </a:p>
        </p:txBody>
      </p:sp>
      <p:sp>
        <p:nvSpPr>
          <p:cNvPr id="2271" name="Google Shape;2271;p30"/>
          <p:cNvSpPr txBox="1"/>
          <p:nvPr/>
        </p:nvSpPr>
        <p:spPr>
          <a:xfrm>
            <a:off x="10800642" y="6325684"/>
            <a:ext cx="3889606" cy="1964512"/>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2800"/>
              <a:buFont typeface="Arial"/>
              <a:buChar char="•"/>
            </a:pPr>
            <a:r>
              <a:rPr lang="en-US" sz="2800">
                <a:solidFill>
                  <a:schemeClr val="dk1"/>
                </a:solidFill>
                <a:latin typeface="Fira Sans Condensed Medium"/>
                <a:ea typeface="Fira Sans Condensed Medium"/>
                <a:cs typeface="Fira Sans Condensed Medium"/>
                <a:sym typeface="Fira Sans Condensed Medium"/>
              </a:rPr>
              <a:t>Scan to find product</a:t>
            </a:r>
            <a:endParaRPr/>
          </a:p>
          <a:p>
            <a:pPr indent="-457200" lvl="0" marL="457200" marR="0" rtl="0" algn="l">
              <a:lnSpc>
                <a:spcPct val="150000"/>
              </a:lnSpc>
              <a:spcBef>
                <a:spcPts val="0"/>
              </a:spcBef>
              <a:spcAft>
                <a:spcPts val="0"/>
              </a:spcAft>
              <a:buClr>
                <a:schemeClr val="dk1"/>
              </a:buClr>
              <a:buSzPts val="2800"/>
              <a:buFont typeface="Arial"/>
              <a:buChar char="•"/>
            </a:pPr>
            <a:r>
              <a:rPr lang="en-US" sz="2800">
                <a:solidFill>
                  <a:schemeClr val="dk1"/>
                </a:solidFill>
                <a:latin typeface="Fira Sans Condensed Medium"/>
                <a:ea typeface="Fira Sans Condensed Medium"/>
                <a:cs typeface="Fira Sans Condensed Medium"/>
                <a:sym typeface="Fira Sans Condensed Medium"/>
              </a:rPr>
              <a:t>Drop-down menu</a:t>
            </a:r>
            <a:endParaRPr/>
          </a:p>
          <a:p>
            <a:pPr indent="-457200" lvl="0" marL="457200" marR="0" rtl="0" algn="l">
              <a:lnSpc>
                <a:spcPct val="150000"/>
              </a:lnSpc>
              <a:spcBef>
                <a:spcPts val="0"/>
              </a:spcBef>
              <a:spcAft>
                <a:spcPts val="0"/>
              </a:spcAft>
              <a:buClr>
                <a:schemeClr val="dk1"/>
              </a:buClr>
              <a:buSzPts val="2800"/>
              <a:buFont typeface="Arial"/>
              <a:buChar char="•"/>
            </a:pPr>
            <a:r>
              <a:rPr lang="en-US" sz="2800">
                <a:solidFill>
                  <a:schemeClr val="dk1"/>
                </a:solidFill>
                <a:latin typeface="Fira Sans Condensed Medium"/>
                <a:ea typeface="Fira Sans Condensed Medium"/>
                <a:cs typeface="Fira Sans Condensed Medium"/>
                <a:sym typeface="Fira Sans Condensed Medium"/>
              </a:rPr>
              <a:t>Searching options</a:t>
            </a:r>
            <a:endParaRPr/>
          </a:p>
        </p:txBody>
      </p:sp>
      <p:sp>
        <p:nvSpPr>
          <p:cNvPr id="2272" name="Google Shape;2272;p30"/>
          <p:cNvSpPr txBox="1"/>
          <p:nvPr/>
        </p:nvSpPr>
        <p:spPr>
          <a:xfrm>
            <a:off x="14690248" y="6267431"/>
            <a:ext cx="2984912" cy="1964512"/>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2800"/>
              <a:buFont typeface="Arial"/>
              <a:buChar char="•"/>
            </a:pPr>
            <a:r>
              <a:rPr lang="en-US" sz="2800">
                <a:solidFill>
                  <a:schemeClr val="dk1"/>
                </a:solidFill>
                <a:latin typeface="Fira Sans Condensed Medium"/>
                <a:ea typeface="Fira Sans Condensed Medium"/>
                <a:cs typeface="Fira Sans Condensed Medium"/>
                <a:sym typeface="Fira Sans Condensed Medium"/>
              </a:rPr>
              <a:t>Security</a:t>
            </a:r>
            <a:endParaRPr/>
          </a:p>
          <a:p>
            <a:pPr indent="-457200" lvl="0" marL="457200" marR="0" rtl="0" algn="l">
              <a:lnSpc>
                <a:spcPct val="150000"/>
              </a:lnSpc>
              <a:spcBef>
                <a:spcPts val="0"/>
              </a:spcBef>
              <a:spcAft>
                <a:spcPts val="0"/>
              </a:spcAft>
              <a:buClr>
                <a:schemeClr val="dk1"/>
              </a:buClr>
              <a:buSzPts val="2800"/>
              <a:buFont typeface="Arial"/>
              <a:buChar char="•"/>
            </a:pPr>
            <a:r>
              <a:rPr lang="en-US" sz="2800">
                <a:solidFill>
                  <a:schemeClr val="dk1"/>
                </a:solidFill>
                <a:latin typeface="Fira Sans Condensed Medium"/>
                <a:ea typeface="Fira Sans Condensed Medium"/>
                <a:cs typeface="Fira Sans Condensed Medium"/>
                <a:sym typeface="Fira Sans Condensed Medium"/>
              </a:rPr>
              <a:t>Fast payment gateway</a:t>
            </a:r>
            <a:endParaRPr/>
          </a:p>
        </p:txBody>
      </p:sp>
      <p:pic>
        <p:nvPicPr>
          <p:cNvPr descr="Web Application Development: The BASIC Concepts" id="2273" name="Google Shape;2273;p30"/>
          <p:cNvPicPr preferRelativeResize="0"/>
          <p:nvPr/>
        </p:nvPicPr>
        <p:blipFill rotWithShape="1">
          <a:blip r:embed="rId3">
            <a:alphaModFix/>
          </a:blip>
          <a:srcRect b="0" l="0" r="0" t="0"/>
          <a:stretch/>
        </p:blipFill>
        <p:spPr>
          <a:xfrm>
            <a:off x="4695330" y="3178240"/>
            <a:ext cx="1768262" cy="1377328"/>
          </a:xfrm>
          <a:prstGeom prst="rect">
            <a:avLst/>
          </a:prstGeom>
          <a:noFill/>
          <a:ln>
            <a:noFill/>
          </a:ln>
        </p:spPr>
      </p:pic>
      <p:sp>
        <p:nvSpPr>
          <p:cNvPr id="2274" name="Google Shape;2274;p30"/>
          <p:cNvSpPr/>
          <p:nvPr/>
        </p:nvSpPr>
        <p:spPr>
          <a:xfrm>
            <a:off x="1300821" y="3082966"/>
            <a:ext cx="1829964" cy="1701026"/>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pic>
        <p:nvPicPr>
          <p:cNvPr descr="Easy Icon – Free Download, PNG and Vector" id="2275" name="Google Shape;2275;p30"/>
          <p:cNvPicPr preferRelativeResize="0"/>
          <p:nvPr/>
        </p:nvPicPr>
        <p:blipFill rotWithShape="1">
          <a:blip r:embed="rId4">
            <a:alphaModFix/>
          </a:blip>
          <a:srcRect b="0" l="0" r="0" t="0"/>
          <a:stretch/>
        </p:blipFill>
        <p:spPr>
          <a:xfrm>
            <a:off x="1351829" y="3057950"/>
            <a:ext cx="1779116" cy="1779116"/>
          </a:xfrm>
          <a:prstGeom prst="rect">
            <a:avLst/>
          </a:prstGeom>
          <a:noFill/>
          <a:ln>
            <a:noFill/>
          </a:ln>
        </p:spPr>
      </p:pic>
      <p:sp>
        <p:nvSpPr>
          <p:cNvPr id="2276" name="Google Shape;2276;p30"/>
          <p:cNvSpPr/>
          <p:nvPr/>
        </p:nvSpPr>
        <p:spPr>
          <a:xfrm>
            <a:off x="7841090" y="3144665"/>
            <a:ext cx="1829964" cy="1701026"/>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277" name="Google Shape;2277;p30"/>
          <p:cNvSpPr/>
          <p:nvPr/>
        </p:nvSpPr>
        <p:spPr>
          <a:xfrm>
            <a:off x="11390819" y="3144665"/>
            <a:ext cx="1829964" cy="1701026"/>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278" name="Google Shape;2278;p30"/>
          <p:cNvSpPr/>
          <p:nvPr/>
        </p:nvSpPr>
        <p:spPr>
          <a:xfrm>
            <a:off x="14834661" y="3118826"/>
            <a:ext cx="1829964" cy="1701026"/>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pic>
        <p:nvPicPr>
          <p:cNvPr descr="Checklist with statistics detail style icon Vector Image" id="2279" name="Google Shape;2279;p30"/>
          <p:cNvPicPr preferRelativeResize="0"/>
          <p:nvPr/>
        </p:nvPicPr>
        <p:blipFill rotWithShape="1">
          <a:blip r:embed="rId5">
            <a:alphaModFix/>
          </a:blip>
          <a:srcRect b="11162" l="0" r="0" t="0"/>
          <a:stretch/>
        </p:blipFill>
        <p:spPr>
          <a:xfrm>
            <a:off x="8024897" y="3170187"/>
            <a:ext cx="1529129" cy="1465343"/>
          </a:xfrm>
          <a:prstGeom prst="rect">
            <a:avLst/>
          </a:prstGeom>
          <a:noFill/>
          <a:ln>
            <a:noFill/>
          </a:ln>
        </p:spPr>
      </p:pic>
      <p:pic>
        <p:nvPicPr>
          <p:cNvPr descr="Easy Icons - 124 free vector icons" id="2280" name="Google Shape;2280;p30"/>
          <p:cNvPicPr preferRelativeResize="0"/>
          <p:nvPr/>
        </p:nvPicPr>
        <p:blipFill rotWithShape="1">
          <a:blip r:embed="rId6">
            <a:alphaModFix/>
          </a:blip>
          <a:srcRect b="0" l="0" r="0" t="0"/>
          <a:stretch/>
        </p:blipFill>
        <p:spPr>
          <a:xfrm>
            <a:off x="11571054" y="3144665"/>
            <a:ext cx="1473297" cy="1473297"/>
          </a:xfrm>
          <a:prstGeom prst="rect">
            <a:avLst/>
          </a:prstGeom>
          <a:noFill/>
          <a:ln>
            <a:noFill/>
          </a:ln>
        </p:spPr>
      </p:pic>
      <p:pic>
        <p:nvPicPr>
          <p:cNvPr id="2281" name="Google Shape;2281;p30"/>
          <p:cNvPicPr preferRelativeResize="0"/>
          <p:nvPr/>
        </p:nvPicPr>
        <p:blipFill rotWithShape="1">
          <a:blip r:embed="rId7">
            <a:alphaModFix/>
          </a:blip>
          <a:srcRect b="0" l="0" r="0" t="0"/>
          <a:stretch/>
        </p:blipFill>
        <p:spPr>
          <a:xfrm>
            <a:off x="9554026" y="1691611"/>
            <a:ext cx="2701175" cy="813054"/>
          </a:xfrm>
          <a:prstGeom prst="rect">
            <a:avLst/>
          </a:prstGeom>
          <a:noFill/>
          <a:ln>
            <a:noFill/>
          </a:ln>
        </p:spPr>
      </p:pic>
      <p:pic>
        <p:nvPicPr>
          <p:cNvPr descr="Click, instant payment, one touch, pay icon - Download on Iconfinder" id="2282" name="Google Shape;2282;p30"/>
          <p:cNvPicPr preferRelativeResize="0"/>
          <p:nvPr/>
        </p:nvPicPr>
        <p:blipFill rotWithShape="1">
          <a:blip r:embed="rId8">
            <a:alphaModFix/>
          </a:blip>
          <a:srcRect b="0" l="0" r="0" t="0"/>
          <a:stretch/>
        </p:blipFill>
        <p:spPr>
          <a:xfrm>
            <a:off x="14998430" y="3060391"/>
            <a:ext cx="1714199" cy="1714199"/>
          </a:xfrm>
          <a:prstGeom prst="rect">
            <a:avLst/>
          </a:prstGeom>
          <a:noFill/>
          <a:ln>
            <a:noFill/>
          </a:ln>
        </p:spPr>
      </p:pic>
      <p:sp>
        <p:nvSpPr>
          <p:cNvPr id="2283" name="Google Shape;2283;p30"/>
          <p:cNvSpPr txBox="1"/>
          <p:nvPr/>
        </p:nvSpPr>
        <p:spPr>
          <a:xfrm>
            <a:off x="1869779" y="8986256"/>
            <a:ext cx="9144000"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Times New Roman"/>
              <a:buChar char="⁎"/>
            </a:pPr>
            <a:r>
              <a:rPr b="1" i="1" lang="en-US" sz="2000">
                <a:solidFill>
                  <a:schemeClr val="dk1"/>
                </a:solidFill>
                <a:latin typeface="Times New Roman"/>
                <a:ea typeface="Times New Roman"/>
                <a:cs typeface="Times New Roman"/>
                <a:sym typeface="Times New Roman"/>
              </a:rPr>
              <a:t>UX: </a:t>
            </a:r>
            <a:r>
              <a:rPr i="1" lang="en-US" sz="2000">
                <a:solidFill>
                  <a:schemeClr val="dk1"/>
                </a:solidFill>
                <a:latin typeface="Times New Roman"/>
                <a:ea typeface="Times New Roman"/>
                <a:cs typeface="Times New Roman"/>
                <a:sym typeface="Times New Roman"/>
              </a:rPr>
              <a:t>User Experience</a:t>
            </a:r>
            <a:endParaRPr sz="2000">
              <a:solidFill>
                <a:schemeClr val="dk1"/>
              </a:solidFill>
              <a:latin typeface="Calibri"/>
              <a:ea typeface="Calibri"/>
              <a:cs typeface="Calibri"/>
              <a:sym typeface="Calibri"/>
            </a:endParaRPr>
          </a:p>
        </p:txBody>
      </p:sp>
      <p:sp>
        <p:nvSpPr>
          <p:cNvPr id="2284" name="Google Shape;2284;p30"/>
          <p:cNvSpPr txBox="1"/>
          <p:nvPr/>
        </p:nvSpPr>
        <p:spPr>
          <a:xfrm>
            <a:off x="5241481" y="8986256"/>
            <a:ext cx="9144000"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Times New Roman"/>
              <a:buChar char="⁎"/>
            </a:pPr>
            <a:r>
              <a:rPr b="1" i="1" lang="en-US" sz="2000">
                <a:solidFill>
                  <a:schemeClr val="dk1"/>
                </a:solidFill>
                <a:latin typeface="Times New Roman"/>
                <a:ea typeface="Times New Roman"/>
                <a:cs typeface="Times New Roman"/>
                <a:sym typeface="Times New Roman"/>
              </a:rPr>
              <a:t>UI: </a:t>
            </a:r>
            <a:r>
              <a:rPr i="1" lang="en-US" sz="2000">
                <a:solidFill>
                  <a:schemeClr val="dk1"/>
                </a:solidFill>
                <a:latin typeface="Times New Roman"/>
                <a:ea typeface="Times New Roman"/>
                <a:cs typeface="Times New Roman"/>
                <a:sym typeface="Times New Roman"/>
              </a:rPr>
              <a:t>User Interface</a:t>
            </a:r>
            <a:endParaRPr sz="2000">
              <a:solidFill>
                <a:schemeClr val="dk1"/>
              </a:solidFill>
              <a:latin typeface="Calibri"/>
              <a:ea typeface="Calibri"/>
              <a:cs typeface="Calibri"/>
              <a:sym typeface="Calibri"/>
            </a:endParaRPr>
          </a:p>
        </p:txBody>
      </p:sp>
      <p:sp>
        <p:nvSpPr>
          <p:cNvPr id="2285" name="Google Shape;2285;p30"/>
          <p:cNvSpPr txBox="1"/>
          <p:nvPr>
            <p:ph idx="12" type="sldNum"/>
          </p:nvPr>
        </p:nvSpPr>
        <p:spPr>
          <a:xfrm>
            <a:off x="15351420" y="8973596"/>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68"/>
                                        </p:tgtEl>
                                        <p:attrNameLst>
                                          <p:attrName>style.visibility</p:attrName>
                                        </p:attrNameLst>
                                      </p:cBhvr>
                                      <p:to>
                                        <p:strVal val="visible"/>
                                      </p:to>
                                    </p:set>
                                    <p:anim calcmode="lin" valueType="num">
                                      <p:cBhvr additive="base">
                                        <p:cTn dur="500"/>
                                        <p:tgtEl>
                                          <p:spTgt spid="22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69"/>
                                        </p:tgtEl>
                                        <p:attrNameLst>
                                          <p:attrName>style.visibility</p:attrName>
                                        </p:attrNameLst>
                                      </p:cBhvr>
                                      <p:to>
                                        <p:strVal val="visible"/>
                                      </p:to>
                                    </p:set>
                                    <p:anim calcmode="lin" valueType="num">
                                      <p:cBhvr additive="base">
                                        <p:cTn dur="500"/>
                                        <p:tgtEl>
                                          <p:spTgt spid="22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70"/>
                                        </p:tgtEl>
                                        <p:attrNameLst>
                                          <p:attrName>style.visibility</p:attrName>
                                        </p:attrNameLst>
                                      </p:cBhvr>
                                      <p:to>
                                        <p:strVal val="visible"/>
                                      </p:to>
                                    </p:set>
                                    <p:anim calcmode="lin" valueType="num">
                                      <p:cBhvr additive="base">
                                        <p:cTn dur="500"/>
                                        <p:tgtEl>
                                          <p:spTgt spid="227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71"/>
                                        </p:tgtEl>
                                        <p:attrNameLst>
                                          <p:attrName>style.visibility</p:attrName>
                                        </p:attrNameLst>
                                      </p:cBhvr>
                                      <p:to>
                                        <p:strVal val="visible"/>
                                      </p:to>
                                    </p:set>
                                    <p:anim calcmode="lin" valueType="num">
                                      <p:cBhvr additive="base">
                                        <p:cTn dur="500"/>
                                        <p:tgtEl>
                                          <p:spTgt spid="227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72"/>
                                        </p:tgtEl>
                                        <p:attrNameLst>
                                          <p:attrName>style.visibility</p:attrName>
                                        </p:attrNameLst>
                                      </p:cBhvr>
                                      <p:to>
                                        <p:strVal val="visible"/>
                                      </p:to>
                                    </p:set>
                                    <p:anim calcmode="lin" valueType="num">
                                      <p:cBhvr additive="base">
                                        <p:cTn dur="500"/>
                                        <p:tgtEl>
                                          <p:spTgt spid="22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2289" name="Shape 2289"/>
        <p:cNvGrpSpPr/>
        <p:nvPr/>
      </p:nvGrpSpPr>
      <p:grpSpPr>
        <a:xfrm>
          <a:off x="0" y="0"/>
          <a:ext cx="0" cy="0"/>
          <a:chOff x="0" y="0"/>
          <a:chExt cx="0" cy="0"/>
        </a:xfrm>
      </p:grpSpPr>
      <p:sp>
        <p:nvSpPr>
          <p:cNvPr id="2290" name="Google Shape;2290;p31"/>
          <p:cNvSpPr/>
          <p:nvPr/>
        </p:nvSpPr>
        <p:spPr>
          <a:xfrm>
            <a:off x="685800" y="662940"/>
            <a:ext cx="16916400" cy="8915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1" name="Google Shape;2291;p31"/>
          <p:cNvSpPr txBox="1"/>
          <p:nvPr/>
        </p:nvSpPr>
        <p:spPr>
          <a:xfrm>
            <a:off x="1440000" y="1080000"/>
            <a:ext cx="15408000" cy="1135200"/>
          </a:xfrm>
          <a:prstGeom prst="rect">
            <a:avLst/>
          </a:prstGeom>
          <a:solidFill>
            <a:srgbClr val="FABF8E"/>
          </a:solidFill>
          <a:ln>
            <a:noFill/>
          </a:ln>
        </p:spPr>
        <p:txBody>
          <a:bodyPr anchorCtr="0" anchor="ctr" bIns="182850" lIns="182850" spcFirstLastPara="1" rIns="182850" wrap="square" tIns="182850">
            <a:noAutofit/>
          </a:bodyPr>
          <a:lstStyle/>
          <a:p>
            <a:pPr indent="0" lvl="0" marL="0" marR="0" rtl="0" algn="ctr">
              <a:lnSpc>
                <a:spcPct val="150000"/>
              </a:lnSpc>
              <a:spcBef>
                <a:spcPts val="0"/>
              </a:spcBef>
              <a:spcAft>
                <a:spcPts val="800"/>
              </a:spcAft>
              <a:buClr>
                <a:schemeClr val="dk1"/>
              </a:buClr>
              <a:buSzPts val="4400"/>
              <a:buFont typeface="Calibri"/>
              <a:buNone/>
            </a:pPr>
            <a:r>
              <a:rPr b="1" lang="en-US" sz="4400">
                <a:solidFill>
                  <a:schemeClr val="dk1"/>
                </a:solidFill>
                <a:latin typeface="Calibri"/>
                <a:ea typeface="Calibri"/>
                <a:cs typeface="Calibri"/>
                <a:sym typeface="Calibri"/>
              </a:rPr>
              <a:t>BUSINESS ANALYTICS </a:t>
            </a:r>
            <a:r>
              <a:rPr lang="en-US" sz="4400">
                <a:solidFill>
                  <a:schemeClr val="dk1"/>
                </a:solidFill>
                <a:latin typeface="Calibri"/>
                <a:ea typeface="Calibri"/>
                <a:cs typeface="Calibri"/>
                <a:sym typeface="Calibri"/>
              </a:rPr>
              <a:t>IMPLEMTATION in </a:t>
            </a:r>
            <a:r>
              <a:rPr b="1" lang="en-US" sz="4400">
                <a:solidFill>
                  <a:schemeClr val="dk1"/>
                </a:solidFill>
                <a:latin typeface="Calibri"/>
                <a:ea typeface="Calibri"/>
                <a:cs typeface="Calibri"/>
                <a:sym typeface="Calibri"/>
              </a:rPr>
              <a:t>AMAZON</a:t>
            </a:r>
            <a:endParaRPr/>
          </a:p>
        </p:txBody>
      </p:sp>
      <p:cxnSp>
        <p:nvCxnSpPr>
          <p:cNvPr id="2292" name="Google Shape;2292;p31"/>
          <p:cNvCxnSpPr/>
          <p:nvPr/>
        </p:nvCxnSpPr>
        <p:spPr>
          <a:xfrm>
            <a:off x="1440000" y="2215200"/>
            <a:ext cx="0" cy="6738300"/>
          </a:xfrm>
          <a:prstGeom prst="straightConnector1">
            <a:avLst/>
          </a:prstGeom>
          <a:noFill/>
          <a:ln cap="flat" cmpd="sng" w="25400">
            <a:solidFill>
              <a:schemeClr val="dk1"/>
            </a:solidFill>
            <a:prstDash val="lgDash"/>
            <a:round/>
            <a:headEnd len="sm" w="sm" type="none"/>
            <a:tailEnd len="sm" w="sm" type="none"/>
          </a:ln>
        </p:spPr>
      </p:cxnSp>
      <p:sp>
        <p:nvSpPr>
          <p:cNvPr id="2293" name="Google Shape;2293;p31"/>
          <p:cNvSpPr/>
          <p:nvPr/>
        </p:nvSpPr>
        <p:spPr>
          <a:xfrm>
            <a:off x="9677400" y="2781300"/>
            <a:ext cx="1447776" cy="148818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294" name="Google Shape;2294;p31"/>
          <p:cNvSpPr/>
          <p:nvPr/>
        </p:nvSpPr>
        <p:spPr>
          <a:xfrm>
            <a:off x="9692640" y="4783081"/>
            <a:ext cx="1447776" cy="148818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295" name="Google Shape;2295;p31"/>
          <p:cNvSpPr/>
          <p:nvPr/>
        </p:nvSpPr>
        <p:spPr>
          <a:xfrm>
            <a:off x="9692640" y="6972300"/>
            <a:ext cx="1447776" cy="148818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pic>
        <p:nvPicPr>
          <p:cNvPr id="2296" name="Google Shape;2296;p31"/>
          <p:cNvPicPr preferRelativeResize="0"/>
          <p:nvPr/>
        </p:nvPicPr>
        <p:blipFill rotWithShape="1">
          <a:blip r:embed="rId3">
            <a:alphaModFix/>
          </a:blip>
          <a:srcRect b="0" l="0" r="0" t="0"/>
          <a:stretch/>
        </p:blipFill>
        <p:spPr>
          <a:xfrm>
            <a:off x="1615439" y="2215200"/>
            <a:ext cx="6349206" cy="6349206"/>
          </a:xfrm>
          <a:prstGeom prst="rect">
            <a:avLst/>
          </a:prstGeom>
          <a:noFill/>
          <a:ln>
            <a:noFill/>
          </a:ln>
        </p:spPr>
      </p:pic>
      <p:cxnSp>
        <p:nvCxnSpPr>
          <p:cNvPr id="2297" name="Google Shape;2297;p31"/>
          <p:cNvCxnSpPr/>
          <p:nvPr/>
        </p:nvCxnSpPr>
        <p:spPr>
          <a:xfrm>
            <a:off x="8610600" y="2215200"/>
            <a:ext cx="0" cy="6738300"/>
          </a:xfrm>
          <a:prstGeom prst="straightConnector1">
            <a:avLst/>
          </a:prstGeom>
          <a:noFill/>
          <a:ln cap="flat" cmpd="sng" w="25400">
            <a:solidFill>
              <a:schemeClr val="dk1"/>
            </a:solidFill>
            <a:prstDash val="lgDash"/>
            <a:round/>
            <a:headEnd len="sm" w="sm" type="none"/>
            <a:tailEnd len="sm" w="sm" type="none"/>
          </a:ln>
        </p:spPr>
      </p:cxnSp>
      <p:cxnSp>
        <p:nvCxnSpPr>
          <p:cNvPr id="2298" name="Google Shape;2298;p31"/>
          <p:cNvCxnSpPr/>
          <p:nvPr/>
        </p:nvCxnSpPr>
        <p:spPr>
          <a:xfrm>
            <a:off x="1440000" y="8953500"/>
            <a:ext cx="7170600" cy="0"/>
          </a:xfrm>
          <a:prstGeom prst="straightConnector1">
            <a:avLst/>
          </a:prstGeom>
          <a:noFill/>
          <a:ln cap="flat" cmpd="sng" w="25400">
            <a:solidFill>
              <a:schemeClr val="dk1"/>
            </a:solidFill>
            <a:prstDash val="lgDash"/>
            <a:round/>
            <a:headEnd len="sm" w="sm" type="none"/>
            <a:tailEnd len="sm" w="sm" type="none"/>
          </a:ln>
        </p:spPr>
      </p:cxnSp>
      <p:cxnSp>
        <p:nvCxnSpPr>
          <p:cNvPr id="2299" name="Google Shape;2299;p31"/>
          <p:cNvCxnSpPr/>
          <p:nvPr/>
        </p:nvCxnSpPr>
        <p:spPr>
          <a:xfrm>
            <a:off x="1440000" y="2215200"/>
            <a:ext cx="7170600" cy="0"/>
          </a:xfrm>
          <a:prstGeom prst="straightConnector1">
            <a:avLst/>
          </a:prstGeom>
          <a:noFill/>
          <a:ln cap="flat" cmpd="sng" w="25400">
            <a:solidFill>
              <a:schemeClr val="dk1"/>
            </a:solidFill>
            <a:prstDash val="lgDash"/>
            <a:round/>
            <a:headEnd len="sm" w="sm" type="none"/>
            <a:tailEnd len="sm" w="sm" type="none"/>
          </a:ln>
        </p:spPr>
      </p:cxnSp>
      <p:sp>
        <p:nvSpPr>
          <p:cNvPr id="2300" name="Google Shape;2300;p31"/>
          <p:cNvSpPr txBox="1"/>
          <p:nvPr/>
        </p:nvSpPr>
        <p:spPr>
          <a:xfrm>
            <a:off x="11294881" y="3074146"/>
            <a:ext cx="4606199" cy="1306687"/>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3200">
                <a:solidFill>
                  <a:schemeClr val="accent2"/>
                </a:solidFill>
                <a:latin typeface="Fira Sans Condensed Medium"/>
                <a:ea typeface="Fira Sans Condensed Medium"/>
                <a:cs typeface="Fira Sans Condensed Medium"/>
                <a:sym typeface="Fira Sans Condensed Medium"/>
              </a:rPr>
              <a:t>Sales and Marketing</a:t>
            </a:r>
            <a:endParaRPr sz="3200">
              <a:solidFill>
                <a:schemeClr val="accent2"/>
              </a:solidFill>
              <a:latin typeface="Fira Sans Condensed Medium"/>
              <a:ea typeface="Fira Sans Condensed Medium"/>
              <a:cs typeface="Fira Sans Condensed Medium"/>
              <a:sym typeface="Fira Sans Condensed Medium"/>
            </a:endParaRPr>
          </a:p>
        </p:txBody>
      </p:sp>
      <p:sp>
        <p:nvSpPr>
          <p:cNvPr id="2301" name="Google Shape;2301;p31"/>
          <p:cNvSpPr txBox="1"/>
          <p:nvPr/>
        </p:nvSpPr>
        <p:spPr>
          <a:xfrm>
            <a:off x="11536680" y="5120640"/>
            <a:ext cx="5135879" cy="1306687"/>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3200">
                <a:solidFill>
                  <a:schemeClr val="accent2"/>
                </a:solidFill>
                <a:latin typeface="Fira Sans Condensed Medium"/>
                <a:ea typeface="Fira Sans Condensed Medium"/>
                <a:cs typeface="Fira Sans Condensed Medium"/>
                <a:sym typeface="Fira Sans Condensed Medium"/>
              </a:rPr>
              <a:t>Understanding Customer</a:t>
            </a:r>
            <a:endParaRPr sz="3200">
              <a:solidFill>
                <a:schemeClr val="accent2"/>
              </a:solidFill>
              <a:latin typeface="Fira Sans Condensed Medium"/>
              <a:ea typeface="Fira Sans Condensed Medium"/>
              <a:cs typeface="Fira Sans Condensed Medium"/>
              <a:sym typeface="Fira Sans Condensed Medium"/>
            </a:endParaRPr>
          </a:p>
        </p:txBody>
      </p:sp>
      <p:sp>
        <p:nvSpPr>
          <p:cNvPr id="2302" name="Google Shape;2302;p31"/>
          <p:cNvSpPr txBox="1"/>
          <p:nvPr/>
        </p:nvSpPr>
        <p:spPr>
          <a:xfrm>
            <a:off x="11264401" y="7272485"/>
            <a:ext cx="4606199" cy="1306687"/>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3200">
                <a:solidFill>
                  <a:schemeClr val="accent2"/>
                </a:solidFill>
                <a:latin typeface="Fira Sans Condensed Medium"/>
                <a:ea typeface="Fira Sans Condensed Medium"/>
                <a:cs typeface="Fira Sans Condensed Medium"/>
                <a:sym typeface="Fira Sans Condensed Medium"/>
              </a:rPr>
              <a:t>Shipping Products</a:t>
            </a:r>
            <a:endParaRPr sz="3200">
              <a:solidFill>
                <a:schemeClr val="accent2"/>
              </a:solidFill>
              <a:latin typeface="Fira Sans Condensed Medium"/>
              <a:ea typeface="Fira Sans Condensed Medium"/>
              <a:cs typeface="Fira Sans Condensed Medium"/>
              <a:sym typeface="Fira Sans Condensed Medium"/>
            </a:endParaRPr>
          </a:p>
        </p:txBody>
      </p:sp>
      <p:pic>
        <p:nvPicPr>
          <p:cNvPr descr="Free Sales Report Icon of Colored Outline style - Available in SVG, PNG,  EPS, AI &amp; Icon fonts" id="2303" name="Google Shape;2303;p31"/>
          <p:cNvPicPr preferRelativeResize="0"/>
          <p:nvPr/>
        </p:nvPicPr>
        <p:blipFill rotWithShape="1">
          <a:blip r:embed="rId4">
            <a:alphaModFix/>
          </a:blip>
          <a:srcRect b="0" l="0" r="0" t="0"/>
          <a:stretch/>
        </p:blipFill>
        <p:spPr>
          <a:xfrm>
            <a:off x="9755361" y="2842712"/>
            <a:ext cx="1447796" cy="1447796"/>
          </a:xfrm>
          <a:prstGeom prst="rect">
            <a:avLst/>
          </a:prstGeom>
          <a:noFill/>
          <a:ln>
            <a:noFill/>
          </a:ln>
        </p:spPr>
      </p:pic>
      <p:pic>
        <p:nvPicPr>
          <p:cNvPr descr="Beyond Curiosity – Customer Thinking" id="2304" name="Google Shape;2304;p31"/>
          <p:cNvPicPr preferRelativeResize="0"/>
          <p:nvPr/>
        </p:nvPicPr>
        <p:blipFill rotWithShape="1">
          <a:blip r:embed="rId5">
            <a:alphaModFix/>
          </a:blip>
          <a:srcRect b="0" l="0" r="0" t="0"/>
          <a:stretch/>
        </p:blipFill>
        <p:spPr>
          <a:xfrm>
            <a:off x="9724881" y="4812720"/>
            <a:ext cx="1400295" cy="1387526"/>
          </a:xfrm>
          <a:prstGeom prst="rect">
            <a:avLst/>
          </a:prstGeom>
          <a:noFill/>
          <a:ln>
            <a:noFill/>
          </a:ln>
        </p:spPr>
      </p:pic>
      <p:pic>
        <p:nvPicPr>
          <p:cNvPr descr="Sustainable Transportation" id="2305" name="Google Shape;2305;p31"/>
          <p:cNvPicPr preferRelativeResize="0"/>
          <p:nvPr/>
        </p:nvPicPr>
        <p:blipFill rotWithShape="1">
          <a:blip r:embed="rId6">
            <a:alphaModFix/>
          </a:blip>
          <a:srcRect b="0" l="0" r="0" t="0"/>
          <a:stretch/>
        </p:blipFill>
        <p:spPr>
          <a:xfrm>
            <a:off x="9724881" y="7109456"/>
            <a:ext cx="1447776" cy="1306686"/>
          </a:xfrm>
          <a:prstGeom prst="rect">
            <a:avLst/>
          </a:prstGeom>
          <a:noFill/>
          <a:ln>
            <a:noFill/>
          </a:ln>
        </p:spPr>
      </p:pic>
      <p:sp>
        <p:nvSpPr>
          <p:cNvPr id="2306" name="Google Shape;2306;p31"/>
          <p:cNvSpPr txBox="1"/>
          <p:nvPr>
            <p:ph idx="12" type="sldNum"/>
          </p:nvPr>
        </p:nvSpPr>
        <p:spPr>
          <a:xfrm>
            <a:off x="15444538" y="8963526"/>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14:dur="1500">
    <p:split orient="ver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2311" name="Shape 2311"/>
        <p:cNvGrpSpPr/>
        <p:nvPr/>
      </p:nvGrpSpPr>
      <p:grpSpPr>
        <a:xfrm>
          <a:off x="0" y="0"/>
          <a:ext cx="0" cy="0"/>
          <a:chOff x="0" y="0"/>
          <a:chExt cx="0" cy="0"/>
        </a:xfrm>
      </p:grpSpPr>
      <p:sp>
        <p:nvSpPr>
          <p:cNvPr id="2312" name="Google Shape;2312;p32"/>
          <p:cNvSpPr/>
          <p:nvPr/>
        </p:nvSpPr>
        <p:spPr>
          <a:xfrm>
            <a:off x="685800" y="685800"/>
            <a:ext cx="16916400" cy="8915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3" name="Google Shape;2313;p32"/>
          <p:cNvSpPr txBox="1"/>
          <p:nvPr/>
        </p:nvSpPr>
        <p:spPr>
          <a:xfrm>
            <a:off x="2459532" y="994082"/>
            <a:ext cx="10828200" cy="1135200"/>
          </a:xfrm>
          <a:prstGeom prst="rect">
            <a:avLst/>
          </a:prstGeom>
          <a:solidFill>
            <a:srgbClr val="FDE9D8"/>
          </a:solidFill>
          <a:ln>
            <a:noFill/>
          </a:ln>
        </p:spPr>
        <p:txBody>
          <a:bodyPr anchorCtr="0" anchor="ctr" bIns="182850" lIns="182850" spcFirstLastPara="1" rIns="182850" wrap="square" tIns="182850">
            <a:noAutofit/>
          </a:bodyPr>
          <a:lstStyle/>
          <a:p>
            <a:pPr indent="0" lvl="0" marL="0" marR="0" rtl="0" algn="ctr">
              <a:lnSpc>
                <a:spcPct val="150000"/>
              </a:lnSpc>
              <a:spcBef>
                <a:spcPts val="0"/>
              </a:spcBef>
              <a:spcAft>
                <a:spcPts val="800"/>
              </a:spcAft>
              <a:buClr>
                <a:schemeClr val="dk1"/>
              </a:buClr>
              <a:buSzPts val="4400"/>
              <a:buFont typeface="Calibri"/>
              <a:buNone/>
            </a:pPr>
            <a:r>
              <a:rPr b="1" lang="en-US" sz="4400">
                <a:solidFill>
                  <a:schemeClr val="dk1"/>
                </a:solidFill>
                <a:latin typeface="Calibri"/>
                <a:ea typeface="Calibri"/>
                <a:cs typeface="Calibri"/>
                <a:sym typeface="Calibri"/>
              </a:rPr>
              <a:t>BUSINESS ANALYTICS </a:t>
            </a:r>
            <a:r>
              <a:rPr lang="en-US" sz="4400">
                <a:solidFill>
                  <a:schemeClr val="dk1"/>
                </a:solidFill>
                <a:latin typeface="Calibri"/>
                <a:ea typeface="Calibri"/>
                <a:cs typeface="Calibri"/>
                <a:sym typeface="Calibri"/>
              </a:rPr>
              <a:t>in SALES &amp;MARKETING</a:t>
            </a:r>
            <a:endParaRPr/>
          </a:p>
        </p:txBody>
      </p:sp>
      <p:pic>
        <p:nvPicPr>
          <p:cNvPr id="2314" name="Google Shape;2314;p32"/>
          <p:cNvPicPr preferRelativeResize="0"/>
          <p:nvPr/>
        </p:nvPicPr>
        <p:blipFill rotWithShape="1">
          <a:blip r:embed="rId3">
            <a:alphaModFix/>
          </a:blip>
          <a:srcRect b="0" l="0" r="0" t="0"/>
          <a:stretch/>
        </p:blipFill>
        <p:spPr>
          <a:xfrm>
            <a:off x="13878559" y="1316228"/>
            <a:ext cx="2701175" cy="813054"/>
          </a:xfrm>
          <a:prstGeom prst="rect">
            <a:avLst/>
          </a:prstGeom>
          <a:noFill/>
          <a:ln>
            <a:noFill/>
          </a:ln>
        </p:spPr>
      </p:pic>
      <p:pic>
        <p:nvPicPr>
          <p:cNvPr descr="widget-digital-marketing-icon – هورايزون تكس" id="2315" name="Google Shape;2315;p32"/>
          <p:cNvPicPr preferRelativeResize="0"/>
          <p:nvPr/>
        </p:nvPicPr>
        <p:blipFill rotWithShape="1">
          <a:blip r:embed="rId4">
            <a:alphaModFix/>
          </a:blip>
          <a:srcRect b="0" l="0" r="0" t="0"/>
          <a:stretch/>
        </p:blipFill>
        <p:spPr>
          <a:xfrm>
            <a:off x="1326790" y="6277677"/>
            <a:ext cx="2110566" cy="1477396"/>
          </a:xfrm>
          <a:prstGeom prst="rect">
            <a:avLst/>
          </a:prstGeom>
          <a:noFill/>
          <a:ln>
            <a:noFill/>
          </a:ln>
        </p:spPr>
      </p:pic>
      <p:pic>
        <p:nvPicPr>
          <p:cNvPr id="2316" name="Google Shape;2316;p32"/>
          <p:cNvPicPr preferRelativeResize="0"/>
          <p:nvPr/>
        </p:nvPicPr>
        <p:blipFill rotWithShape="1">
          <a:blip r:embed="rId5">
            <a:alphaModFix/>
          </a:blip>
          <a:srcRect b="0" l="0" r="0" t="0"/>
          <a:stretch/>
        </p:blipFill>
        <p:spPr>
          <a:xfrm>
            <a:off x="10268184" y="3771566"/>
            <a:ext cx="2653887" cy="2537779"/>
          </a:xfrm>
          <a:prstGeom prst="rect">
            <a:avLst/>
          </a:prstGeom>
          <a:noFill/>
          <a:ln>
            <a:noFill/>
          </a:ln>
        </p:spPr>
      </p:pic>
      <p:pic>
        <p:nvPicPr>
          <p:cNvPr id="2317" name="Google Shape;2317;p32"/>
          <p:cNvPicPr preferRelativeResize="0"/>
          <p:nvPr/>
        </p:nvPicPr>
        <p:blipFill rotWithShape="1">
          <a:blip r:embed="rId6">
            <a:alphaModFix/>
          </a:blip>
          <a:srcRect b="9888" l="0" r="0" t="0"/>
          <a:stretch/>
        </p:blipFill>
        <p:spPr>
          <a:xfrm>
            <a:off x="1182179" y="2651390"/>
            <a:ext cx="2008823" cy="1956952"/>
          </a:xfrm>
          <a:prstGeom prst="rect">
            <a:avLst/>
          </a:prstGeom>
          <a:noFill/>
          <a:ln>
            <a:noFill/>
          </a:ln>
        </p:spPr>
      </p:pic>
      <p:pic>
        <p:nvPicPr>
          <p:cNvPr descr="✓ Cross-selling concept icon. Sale method idea thin line illustration.  Selling related products or service. CRM system. Customer relationship  management. Vector isolated outline drawing premium vector in Adobe  Illustrator ai ( .ai )" id="2318" name="Google Shape;2318;p32"/>
          <p:cNvPicPr preferRelativeResize="0"/>
          <p:nvPr/>
        </p:nvPicPr>
        <p:blipFill rotWithShape="1">
          <a:blip r:embed="rId7">
            <a:alphaModFix/>
          </a:blip>
          <a:srcRect b="0" l="0" r="0" t="0"/>
          <a:stretch/>
        </p:blipFill>
        <p:spPr>
          <a:xfrm>
            <a:off x="4876800" y="2635525"/>
            <a:ext cx="2701175" cy="2701175"/>
          </a:xfrm>
          <a:prstGeom prst="rect">
            <a:avLst/>
          </a:prstGeom>
          <a:noFill/>
          <a:ln>
            <a:noFill/>
          </a:ln>
        </p:spPr>
      </p:pic>
      <p:pic>
        <p:nvPicPr>
          <p:cNvPr descr="64 Upsell Illustrations Illustrations &amp; Clip Art - iStock" id="2319" name="Google Shape;2319;p32"/>
          <p:cNvPicPr preferRelativeResize="0"/>
          <p:nvPr/>
        </p:nvPicPr>
        <p:blipFill rotWithShape="1">
          <a:blip r:embed="rId8">
            <a:alphaModFix/>
          </a:blip>
          <a:srcRect b="0" l="0" r="0" t="0"/>
          <a:stretch/>
        </p:blipFill>
        <p:spPr>
          <a:xfrm>
            <a:off x="4873639" y="5873366"/>
            <a:ext cx="2533650" cy="2533650"/>
          </a:xfrm>
          <a:prstGeom prst="rect">
            <a:avLst/>
          </a:prstGeom>
          <a:noFill/>
          <a:ln>
            <a:noFill/>
          </a:ln>
        </p:spPr>
      </p:pic>
      <p:pic>
        <p:nvPicPr>
          <p:cNvPr descr="Cash on delivery - Free commerce icons" id="2320" name="Google Shape;2320;p32"/>
          <p:cNvPicPr preferRelativeResize="0"/>
          <p:nvPr/>
        </p:nvPicPr>
        <p:blipFill rotWithShape="1">
          <a:blip r:embed="rId9">
            <a:alphaModFix/>
          </a:blip>
          <a:srcRect b="0" l="0" r="0" t="0"/>
          <a:stretch/>
        </p:blipFill>
        <p:spPr>
          <a:xfrm>
            <a:off x="14406928" y="4478949"/>
            <a:ext cx="1633172" cy="1633172"/>
          </a:xfrm>
          <a:prstGeom prst="rect">
            <a:avLst/>
          </a:prstGeom>
          <a:noFill/>
          <a:ln>
            <a:noFill/>
          </a:ln>
        </p:spPr>
      </p:pic>
      <p:pic>
        <p:nvPicPr>
          <p:cNvPr id="2321" name="Google Shape;2321;p32"/>
          <p:cNvPicPr preferRelativeResize="0"/>
          <p:nvPr/>
        </p:nvPicPr>
        <p:blipFill rotWithShape="1">
          <a:blip r:embed="rId10">
            <a:alphaModFix/>
          </a:blip>
          <a:srcRect b="0" l="0" r="0" t="0"/>
          <a:stretch/>
        </p:blipFill>
        <p:spPr>
          <a:xfrm>
            <a:off x="13810084" y="7140191"/>
            <a:ext cx="1918750" cy="1951970"/>
          </a:xfrm>
          <a:prstGeom prst="rect">
            <a:avLst/>
          </a:prstGeom>
          <a:noFill/>
          <a:ln>
            <a:noFill/>
          </a:ln>
        </p:spPr>
      </p:pic>
      <p:sp>
        <p:nvSpPr>
          <p:cNvPr id="2322" name="Google Shape;2322;p32"/>
          <p:cNvSpPr txBox="1"/>
          <p:nvPr/>
        </p:nvSpPr>
        <p:spPr>
          <a:xfrm>
            <a:off x="964687" y="4676467"/>
            <a:ext cx="2301119" cy="1477395"/>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3200">
                <a:solidFill>
                  <a:srgbClr val="0070C0"/>
                </a:solidFill>
                <a:latin typeface="Fira Sans Condensed Medium"/>
                <a:ea typeface="Fira Sans Condensed Medium"/>
                <a:cs typeface="Fira Sans Condensed Medium"/>
                <a:sym typeface="Fira Sans Condensed Medium"/>
              </a:rPr>
              <a:t>Sales &amp; Marketing</a:t>
            </a:r>
            <a:endParaRPr sz="3200">
              <a:solidFill>
                <a:srgbClr val="0070C0"/>
              </a:solidFill>
              <a:latin typeface="Fira Sans Condensed Medium"/>
              <a:ea typeface="Fira Sans Condensed Medium"/>
              <a:cs typeface="Fira Sans Condensed Medium"/>
              <a:sym typeface="Fira Sans Condensed Medium"/>
            </a:endParaRPr>
          </a:p>
        </p:txBody>
      </p:sp>
      <p:cxnSp>
        <p:nvCxnSpPr>
          <p:cNvPr id="2323" name="Google Shape;2323;p32"/>
          <p:cNvCxnSpPr>
            <a:stCxn id="2318" idx="1"/>
          </p:cNvCxnSpPr>
          <p:nvPr/>
        </p:nvCxnSpPr>
        <p:spPr>
          <a:xfrm rot="10800000">
            <a:off x="4114800" y="3986113"/>
            <a:ext cx="7620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2324" name="Google Shape;2324;p32"/>
          <p:cNvCxnSpPr/>
          <p:nvPr/>
        </p:nvCxnSpPr>
        <p:spPr>
          <a:xfrm>
            <a:off x="4120707" y="3986112"/>
            <a:ext cx="0" cy="3154079"/>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2325" name="Google Shape;2325;p32"/>
          <p:cNvCxnSpPr>
            <a:endCxn id="2319" idx="1"/>
          </p:cNvCxnSpPr>
          <p:nvPr/>
        </p:nvCxnSpPr>
        <p:spPr>
          <a:xfrm>
            <a:off x="4114939" y="7140191"/>
            <a:ext cx="7587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2326" name="Google Shape;2326;p32"/>
          <p:cNvCxnSpPr>
            <a:stCxn id="2318" idx="3"/>
          </p:cNvCxnSpPr>
          <p:nvPr/>
        </p:nvCxnSpPr>
        <p:spPr>
          <a:xfrm>
            <a:off x="7577975" y="3986113"/>
            <a:ext cx="5913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2327" name="Google Shape;2327;p32"/>
          <p:cNvCxnSpPr/>
          <p:nvPr/>
        </p:nvCxnSpPr>
        <p:spPr>
          <a:xfrm>
            <a:off x="8169289" y="3986112"/>
            <a:ext cx="0" cy="3154079"/>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2328" name="Google Shape;2328;p32"/>
          <p:cNvCxnSpPr>
            <a:endCxn id="2319" idx="3"/>
          </p:cNvCxnSpPr>
          <p:nvPr/>
        </p:nvCxnSpPr>
        <p:spPr>
          <a:xfrm rot="10800000">
            <a:off x="7407289" y="7140191"/>
            <a:ext cx="7620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2329" name="Google Shape;2329;p32"/>
          <p:cNvCxnSpPr/>
          <p:nvPr/>
        </p:nvCxnSpPr>
        <p:spPr>
          <a:xfrm>
            <a:off x="16078200" y="5295535"/>
            <a:ext cx="1003071"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2330" name="Google Shape;2330;p32"/>
          <p:cNvCxnSpPr/>
          <p:nvPr/>
        </p:nvCxnSpPr>
        <p:spPr>
          <a:xfrm>
            <a:off x="17052695" y="5295535"/>
            <a:ext cx="0" cy="2972165"/>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cxnSp>
        <p:nvCxnSpPr>
          <p:cNvPr id="2331" name="Google Shape;2331;p32"/>
          <p:cNvCxnSpPr>
            <a:stCxn id="2322" idx="3"/>
          </p:cNvCxnSpPr>
          <p:nvPr/>
        </p:nvCxnSpPr>
        <p:spPr>
          <a:xfrm>
            <a:off x="3265806" y="5415165"/>
            <a:ext cx="849000" cy="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2332" name="Google Shape;2332;p32"/>
          <p:cNvSpPr txBox="1"/>
          <p:nvPr/>
        </p:nvSpPr>
        <p:spPr>
          <a:xfrm>
            <a:off x="10574060" y="8001140"/>
            <a:ext cx="3639716" cy="1306687"/>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3200">
                <a:solidFill>
                  <a:schemeClr val="accent2"/>
                </a:solidFill>
                <a:latin typeface="Fira Sans Condensed Medium"/>
                <a:ea typeface="Fira Sans Condensed Medium"/>
                <a:cs typeface="Fira Sans Condensed Medium"/>
                <a:sym typeface="Fira Sans Condensed Medium"/>
              </a:rPr>
              <a:t>Increase Profit</a:t>
            </a:r>
            <a:endParaRPr sz="3200">
              <a:solidFill>
                <a:schemeClr val="accent2"/>
              </a:solidFill>
              <a:latin typeface="Fira Sans Condensed Medium"/>
              <a:ea typeface="Fira Sans Condensed Medium"/>
              <a:cs typeface="Fira Sans Condensed Medium"/>
              <a:sym typeface="Fira Sans Condensed Medium"/>
            </a:endParaRPr>
          </a:p>
        </p:txBody>
      </p:sp>
      <p:sp>
        <p:nvSpPr>
          <p:cNvPr id="2333" name="Google Shape;2333;p32"/>
          <p:cNvSpPr txBox="1"/>
          <p:nvPr/>
        </p:nvSpPr>
        <p:spPr>
          <a:xfrm>
            <a:off x="9838846" y="6153862"/>
            <a:ext cx="3786209" cy="1306687"/>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2800">
                <a:solidFill>
                  <a:schemeClr val="accent2"/>
                </a:solidFill>
                <a:latin typeface="Fira Sans Condensed Medium"/>
                <a:ea typeface="Fira Sans Condensed Medium"/>
                <a:cs typeface="Fira Sans Condensed Medium"/>
                <a:sym typeface="Fira Sans Condensed Medium"/>
              </a:rPr>
              <a:t>Business Analytics</a:t>
            </a:r>
            <a:endParaRPr sz="2800">
              <a:solidFill>
                <a:schemeClr val="accent2"/>
              </a:solidFill>
              <a:latin typeface="Fira Sans Condensed Medium"/>
              <a:ea typeface="Fira Sans Condensed Medium"/>
              <a:cs typeface="Fira Sans Condensed Medium"/>
              <a:sym typeface="Fira Sans Condensed Medium"/>
            </a:endParaRPr>
          </a:p>
        </p:txBody>
      </p:sp>
      <p:sp>
        <p:nvSpPr>
          <p:cNvPr id="2334" name="Google Shape;2334;p32"/>
          <p:cNvSpPr txBox="1"/>
          <p:nvPr/>
        </p:nvSpPr>
        <p:spPr>
          <a:xfrm>
            <a:off x="13830302" y="6185593"/>
            <a:ext cx="2666999" cy="1306687"/>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2800">
                <a:solidFill>
                  <a:schemeClr val="accent2"/>
                </a:solidFill>
                <a:latin typeface="Fira Sans Condensed Medium"/>
                <a:ea typeface="Fira Sans Condensed Medium"/>
                <a:cs typeface="Fira Sans Condensed Medium"/>
                <a:sym typeface="Fira Sans Condensed Medium"/>
              </a:rPr>
              <a:t>Valuable </a:t>
            </a:r>
            <a:endParaRPr sz="2800">
              <a:solidFill>
                <a:schemeClr val="accent2"/>
              </a:solidFill>
              <a:latin typeface="Fira Sans Condensed Medium"/>
              <a:ea typeface="Fira Sans Condensed Medium"/>
              <a:cs typeface="Fira Sans Condensed Medium"/>
              <a:sym typeface="Fira Sans Condensed Medium"/>
            </a:endParaRPr>
          </a:p>
        </p:txBody>
      </p:sp>
      <p:sp>
        <p:nvSpPr>
          <p:cNvPr id="2335" name="Google Shape;2335;p32"/>
          <p:cNvSpPr/>
          <p:nvPr/>
        </p:nvSpPr>
        <p:spPr>
          <a:xfrm rot="2711782">
            <a:off x="8450887" y="4766893"/>
            <a:ext cx="1278885" cy="1317686"/>
          </a:xfrm>
          <a:custGeom>
            <a:rect b="b" l="l" r="r" t="t"/>
            <a:pathLst>
              <a:path extrusionOk="0" h="7466" w="749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rgbClr val="538CD5"/>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rgbClr val="FF0000"/>
              </a:solidFill>
              <a:latin typeface="Calibri"/>
              <a:ea typeface="Calibri"/>
              <a:cs typeface="Calibri"/>
              <a:sym typeface="Calibri"/>
            </a:endParaRPr>
          </a:p>
        </p:txBody>
      </p:sp>
      <p:sp>
        <p:nvSpPr>
          <p:cNvPr id="2336" name="Google Shape;2336;p32"/>
          <p:cNvSpPr/>
          <p:nvPr/>
        </p:nvSpPr>
        <p:spPr>
          <a:xfrm rot="2711782">
            <a:off x="13111249" y="4709756"/>
            <a:ext cx="1053733" cy="1120582"/>
          </a:xfrm>
          <a:custGeom>
            <a:rect b="b" l="l" r="r" t="t"/>
            <a:pathLst>
              <a:path extrusionOk="0" h="7466" w="749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rgbClr val="538CD5"/>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rgbClr val="FF0000"/>
              </a:solidFill>
              <a:latin typeface="Calibri"/>
              <a:ea typeface="Calibri"/>
              <a:cs typeface="Calibri"/>
              <a:sym typeface="Calibri"/>
            </a:endParaRPr>
          </a:p>
        </p:txBody>
      </p:sp>
      <p:sp>
        <p:nvSpPr>
          <p:cNvPr id="2337" name="Google Shape;2337;p32"/>
          <p:cNvSpPr/>
          <p:nvPr/>
        </p:nvSpPr>
        <p:spPr>
          <a:xfrm rot="-8037460">
            <a:off x="16092426" y="7847463"/>
            <a:ext cx="810283" cy="840408"/>
          </a:xfrm>
          <a:custGeom>
            <a:rect b="b" l="l" r="r" t="t"/>
            <a:pathLst>
              <a:path extrusionOk="0" h="7466" w="749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rgbClr val="538CD5"/>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rgbClr val="FF0000"/>
              </a:solidFill>
              <a:latin typeface="Calibri"/>
              <a:ea typeface="Calibri"/>
              <a:cs typeface="Calibri"/>
              <a:sym typeface="Calibri"/>
            </a:endParaRPr>
          </a:p>
        </p:txBody>
      </p:sp>
      <p:sp>
        <p:nvSpPr>
          <p:cNvPr id="2338" name="Google Shape;2338;p32"/>
          <p:cNvSpPr txBox="1"/>
          <p:nvPr>
            <p:ph idx="12" type="sldNum"/>
          </p:nvPr>
        </p:nvSpPr>
        <p:spPr>
          <a:xfrm>
            <a:off x="15430500" y="9121815"/>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2343" name="Shape 2343"/>
        <p:cNvGrpSpPr/>
        <p:nvPr/>
      </p:nvGrpSpPr>
      <p:grpSpPr>
        <a:xfrm>
          <a:off x="0" y="0"/>
          <a:ext cx="0" cy="0"/>
          <a:chOff x="0" y="0"/>
          <a:chExt cx="0" cy="0"/>
        </a:xfrm>
      </p:grpSpPr>
      <p:sp>
        <p:nvSpPr>
          <p:cNvPr id="2344" name="Google Shape;2344;p33"/>
          <p:cNvSpPr/>
          <p:nvPr/>
        </p:nvSpPr>
        <p:spPr>
          <a:xfrm>
            <a:off x="685800" y="701544"/>
            <a:ext cx="16916400" cy="8915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45" name="Google Shape;2345;p33"/>
          <p:cNvCxnSpPr/>
          <p:nvPr/>
        </p:nvCxnSpPr>
        <p:spPr>
          <a:xfrm rot="10800000">
            <a:off x="1883429" y="4024550"/>
            <a:ext cx="0" cy="4765058"/>
          </a:xfrm>
          <a:prstGeom prst="straightConnector1">
            <a:avLst/>
          </a:prstGeom>
          <a:noFill/>
          <a:ln cap="flat" cmpd="sng" w="25400">
            <a:solidFill>
              <a:schemeClr val="dk1"/>
            </a:solidFill>
            <a:prstDash val="lgDash"/>
            <a:round/>
            <a:headEnd len="sm" w="sm" type="none"/>
            <a:tailEnd len="sm" w="sm" type="none"/>
          </a:ln>
        </p:spPr>
      </p:cxnSp>
      <p:cxnSp>
        <p:nvCxnSpPr>
          <p:cNvPr id="2346" name="Google Shape;2346;p33"/>
          <p:cNvCxnSpPr/>
          <p:nvPr/>
        </p:nvCxnSpPr>
        <p:spPr>
          <a:xfrm>
            <a:off x="1883429" y="8804560"/>
            <a:ext cx="14804370" cy="0"/>
          </a:xfrm>
          <a:prstGeom prst="straightConnector1">
            <a:avLst/>
          </a:prstGeom>
          <a:noFill/>
          <a:ln cap="flat" cmpd="sng" w="25400">
            <a:solidFill>
              <a:schemeClr val="dk1"/>
            </a:solidFill>
            <a:prstDash val="lgDash"/>
            <a:round/>
            <a:headEnd len="sm" w="sm" type="none"/>
            <a:tailEnd len="sm" w="sm" type="none"/>
          </a:ln>
        </p:spPr>
      </p:cxnSp>
      <p:cxnSp>
        <p:nvCxnSpPr>
          <p:cNvPr id="2347" name="Google Shape;2347;p33"/>
          <p:cNvCxnSpPr/>
          <p:nvPr/>
        </p:nvCxnSpPr>
        <p:spPr>
          <a:xfrm>
            <a:off x="16687800" y="4024550"/>
            <a:ext cx="0" cy="4782840"/>
          </a:xfrm>
          <a:prstGeom prst="straightConnector1">
            <a:avLst/>
          </a:prstGeom>
          <a:noFill/>
          <a:ln cap="flat" cmpd="sng" w="25400">
            <a:solidFill>
              <a:schemeClr val="dk1"/>
            </a:solidFill>
            <a:prstDash val="lgDash"/>
            <a:round/>
            <a:headEnd len="sm" w="sm" type="none"/>
            <a:tailEnd len="sm" w="sm" type="none"/>
          </a:ln>
        </p:spPr>
      </p:cxnSp>
      <p:cxnSp>
        <p:nvCxnSpPr>
          <p:cNvPr id="2348" name="Google Shape;2348;p33"/>
          <p:cNvCxnSpPr/>
          <p:nvPr/>
        </p:nvCxnSpPr>
        <p:spPr>
          <a:xfrm>
            <a:off x="1882639" y="4064115"/>
            <a:ext cx="2108302" cy="0"/>
          </a:xfrm>
          <a:prstGeom prst="straightConnector1">
            <a:avLst/>
          </a:prstGeom>
          <a:noFill/>
          <a:ln cap="flat" cmpd="sng" w="25400">
            <a:solidFill>
              <a:schemeClr val="dk1"/>
            </a:solidFill>
            <a:prstDash val="lgDash"/>
            <a:round/>
            <a:headEnd len="sm" w="sm" type="none"/>
            <a:tailEnd len="sm" w="sm" type="none"/>
          </a:ln>
        </p:spPr>
      </p:cxnSp>
      <p:cxnSp>
        <p:nvCxnSpPr>
          <p:cNvPr id="2349" name="Google Shape;2349;p33"/>
          <p:cNvCxnSpPr/>
          <p:nvPr/>
        </p:nvCxnSpPr>
        <p:spPr>
          <a:xfrm>
            <a:off x="14630400" y="4024550"/>
            <a:ext cx="2037879" cy="1625"/>
          </a:xfrm>
          <a:prstGeom prst="straightConnector1">
            <a:avLst/>
          </a:prstGeom>
          <a:noFill/>
          <a:ln cap="flat" cmpd="sng" w="25400">
            <a:solidFill>
              <a:schemeClr val="dk1"/>
            </a:solidFill>
            <a:prstDash val="lgDash"/>
            <a:round/>
            <a:headEnd len="sm" w="sm" type="none"/>
            <a:tailEnd len="sm" w="sm" type="none"/>
          </a:ln>
        </p:spPr>
      </p:cxnSp>
      <p:sp>
        <p:nvSpPr>
          <p:cNvPr id="2350" name="Google Shape;2350;p33"/>
          <p:cNvSpPr/>
          <p:nvPr/>
        </p:nvSpPr>
        <p:spPr>
          <a:xfrm>
            <a:off x="7163922" y="8449093"/>
            <a:ext cx="4243383" cy="681029"/>
          </a:xfrm>
          <a:prstGeom prst="rect">
            <a:avLst/>
          </a:prstGeom>
          <a:solidFill>
            <a:srgbClr val="E5DFEC"/>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FOR EXAMPLE</a:t>
            </a:r>
            <a:endParaRPr/>
          </a:p>
        </p:txBody>
      </p:sp>
      <p:pic>
        <p:nvPicPr>
          <p:cNvPr id="2351" name="Google Shape;2351;p33"/>
          <p:cNvPicPr preferRelativeResize="0"/>
          <p:nvPr/>
        </p:nvPicPr>
        <p:blipFill rotWithShape="1">
          <a:blip r:embed="rId3">
            <a:alphaModFix/>
          </a:blip>
          <a:srcRect b="0" l="0" r="0" t="0"/>
          <a:stretch/>
        </p:blipFill>
        <p:spPr>
          <a:xfrm>
            <a:off x="2746702" y="2427681"/>
            <a:ext cx="13106400" cy="5808931"/>
          </a:xfrm>
          <a:prstGeom prst="rect">
            <a:avLst/>
          </a:prstGeom>
          <a:noFill/>
          <a:ln>
            <a:noFill/>
          </a:ln>
        </p:spPr>
      </p:pic>
      <p:pic>
        <p:nvPicPr>
          <p:cNvPr id="2352" name="Google Shape;2352;p33"/>
          <p:cNvPicPr preferRelativeResize="0"/>
          <p:nvPr/>
        </p:nvPicPr>
        <p:blipFill rotWithShape="1">
          <a:blip r:embed="rId4">
            <a:alphaModFix/>
          </a:blip>
          <a:srcRect b="0" l="0" r="0" t="0"/>
          <a:stretch/>
        </p:blipFill>
        <p:spPr>
          <a:xfrm>
            <a:off x="13878559" y="1316228"/>
            <a:ext cx="2701175" cy="813054"/>
          </a:xfrm>
          <a:prstGeom prst="rect">
            <a:avLst/>
          </a:prstGeom>
          <a:noFill/>
          <a:ln>
            <a:noFill/>
          </a:ln>
        </p:spPr>
      </p:pic>
      <p:sp>
        <p:nvSpPr>
          <p:cNvPr id="2353" name="Google Shape;2353;p33"/>
          <p:cNvSpPr txBox="1"/>
          <p:nvPr/>
        </p:nvSpPr>
        <p:spPr>
          <a:xfrm>
            <a:off x="2459532" y="994082"/>
            <a:ext cx="10828200" cy="1135200"/>
          </a:xfrm>
          <a:prstGeom prst="rect">
            <a:avLst/>
          </a:prstGeom>
          <a:solidFill>
            <a:srgbClr val="FDE9D8"/>
          </a:solidFill>
          <a:ln>
            <a:noFill/>
          </a:ln>
        </p:spPr>
        <p:txBody>
          <a:bodyPr anchorCtr="0" anchor="ctr" bIns="182850" lIns="182850" spcFirstLastPara="1" rIns="182850" wrap="square" tIns="182850">
            <a:noAutofit/>
          </a:bodyPr>
          <a:lstStyle/>
          <a:p>
            <a:pPr indent="0" lvl="0" marL="0" marR="0" rtl="0" algn="ctr">
              <a:lnSpc>
                <a:spcPct val="150000"/>
              </a:lnSpc>
              <a:spcBef>
                <a:spcPts val="0"/>
              </a:spcBef>
              <a:spcAft>
                <a:spcPts val="800"/>
              </a:spcAft>
              <a:buClr>
                <a:schemeClr val="dk1"/>
              </a:buClr>
              <a:buSzPts val="4400"/>
              <a:buFont typeface="Calibri"/>
              <a:buNone/>
            </a:pPr>
            <a:r>
              <a:rPr b="1" lang="en-US" sz="4400">
                <a:solidFill>
                  <a:schemeClr val="dk1"/>
                </a:solidFill>
                <a:latin typeface="Calibri"/>
                <a:ea typeface="Calibri"/>
                <a:cs typeface="Calibri"/>
                <a:sym typeface="Calibri"/>
              </a:rPr>
              <a:t>BUSINESS ANALYTICS </a:t>
            </a:r>
            <a:r>
              <a:rPr lang="en-US" sz="4400">
                <a:solidFill>
                  <a:schemeClr val="dk1"/>
                </a:solidFill>
                <a:latin typeface="Calibri"/>
                <a:ea typeface="Calibri"/>
                <a:cs typeface="Calibri"/>
                <a:sym typeface="Calibri"/>
              </a:rPr>
              <a:t>in SALES &amp;MARKETING</a:t>
            </a:r>
            <a:endParaRPr/>
          </a:p>
        </p:txBody>
      </p:sp>
      <p:sp>
        <p:nvSpPr>
          <p:cNvPr id="2354" name="Google Shape;2354;p33"/>
          <p:cNvSpPr txBox="1"/>
          <p:nvPr>
            <p:ph idx="12" type="sldNum"/>
          </p:nvPr>
        </p:nvSpPr>
        <p:spPr>
          <a:xfrm>
            <a:off x="15512934" y="9052624"/>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p:push/>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2359" name="Shape 2359"/>
        <p:cNvGrpSpPr/>
        <p:nvPr/>
      </p:nvGrpSpPr>
      <p:grpSpPr>
        <a:xfrm>
          <a:off x="0" y="0"/>
          <a:ext cx="0" cy="0"/>
          <a:chOff x="0" y="0"/>
          <a:chExt cx="0" cy="0"/>
        </a:xfrm>
      </p:grpSpPr>
      <p:sp>
        <p:nvSpPr>
          <p:cNvPr id="2360" name="Google Shape;2360;p34"/>
          <p:cNvSpPr/>
          <p:nvPr/>
        </p:nvSpPr>
        <p:spPr>
          <a:xfrm>
            <a:off x="685800" y="701544"/>
            <a:ext cx="16916400" cy="8915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61" name="Google Shape;2361;p34"/>
          <p:cNvCxnSpPr/>
          <p:nvPr/>
        </p:nvCxnSpPr>
        <p:spPr>
          <a:xfrm rot="10800000">
            <a:off x="1883429" y="4024550"/>
            <a:ext cx="0" cy="4765058"/>
          </a:xfrm>
          <a:prstGeom prst="straightConnector1">
            <a:avLst/>
          </a:prstGeom>
          <a:noFill/>
          <a:ln cap="flat" cmpd="sng" w="25400">
            <a:solidFill>
              <a:schemeClr val="dk1"/>
            </a:solidFill>
            <a:prstDash val="lgDash"/>
            <a:round/>
            <a:headEnd len="sm" w="sm" type="none"/>
            <a:tailEnd len="sm" w="sm" type="none"/>
          </a:ln>
        </p:spPr>
      </p:cxnSp>
      <p:cxnSp>
        <p:nvCxnSpPr>
          <p:cNvPr id="2362" name="Google Shape;2362;p34"/>
          <p:cNvCxnSpPr/>
          <p:nvPr/>
        </p:nvCxnSpPr>
        <p:spPr>
          <a:xfrm>
            <a:off x="1883429" y="8804560"/>
            <a:ext cx="14804370" cy="0"/>
          </a:xfrm>
          <a:prstGeom prst="straightConnector1">
            <a:avLst/>
          </a:prstGeom>
          <a:noFill/>
          <a:ln cap="flat" cmpd="sng" w="25400">
            <a:solidFill>
              <a:schemeClr val="dk1"/>
            </a:solidFill>
            <a:prstDash val="lgDash"/>
            <a:round/>
            <a:headEnd len="sm" w="sm" type="none"/>
            <a:tailEnd len="sm" w="sm" type="none"/>
          </a:ln>
        </p:spPr>
      </p:cxnSp>
      <p:cxnSp>
        <p:nvCxnSpPr>
          <p:cNvPr id="2363" name="Google Shape;2363;p34"/>
          <p:cNvCxnSpPr/>
          <p:nvPr/>
        </p:nvCxnSpPr>
        <p:spPr>
          <a:xfrm>
            <a:off x="16687800" y="4024550"/>
            <a:ext cx="0" cy="4782840"/>
          </a:xfrm>
          <a:prstGeom prst="straightConnector1">
            <a:avLst/>
          </a:prstGeom>
          <a:noFill/>
          <a:ln cap="flat" cmpd="sng" w="25400">
            <a:solidFill>
              <a:schemeClr val="dk1"/>
            </a:solidFill>
            <a:prstDash val="lgDash"/>
            <a:round/>
            <a:headEnd len="sm" w="sm" type="none"/>
            <a:tailEnd len="sm" w="sm" type="none"/>
          </a:ln>
        </p:spPr>
      </p:cxnSp>
      <p:cxnSp>
        <p:nvCxnSpPr>
          <p:cNvPr id="2364" name="Google Shape;2364;p34"/>
          <p:cNvCxnSpPr/>
          <p:nvPr/>
        </p:nvCxnSpPr>
        <p:spPr>
          <a:xfrm>
            <a:off x="1882639" y="4064115"/>
            <a:ext cx="2108302" cy="0"/>
          </a:xfrm>
          <a:prstGeom prst="straightConnector1">
            <a:avLst/>
          </a:prstGeom>
          <a:noFill/>
          <a:ln cap="flat" cmpd="sng" w="25400">
            <a:solidFill>
              <a:schemeClr val="dk1"/>
            </a:solidFill>
            <a:prstDash val="lgDash"/>
            <a:round/>
            <a:headEnd len="sm" w="sm" type="none"/>
            <a:tailEnd len="sm" w="sm" type="none"/>
          </a:ln>
        </p:spPr>
      </p:cxnSp>
      <p:cxnSp>
        <p:nvCxnSpPr>
          <p:cNvPr id="2365" name="Google Shape;2365;p34"/>
          <p:cNvCxnSpPr/>
          <p:nvPr/>
        </p:nvCxnSpPr>
        <p:spPr>
          <a:xfrm>
            <a:off x="14630400" y="4024550"/>
            <a:ext cx="2037879" cy="1625"/>
          </a:xfrm>
          <a:prstGeom prst="straightConnector1">
            <a:avLst/>
          </a:prstGeom>
          <a:noFill/>
          <a:ln cap="flat" cmpd="sng" w="25400">
            <a:solidFill>
              <a:schemeClr val="dk1"/>
            </a:solidFill>
            <a:prstDash val="lgDash"/>
            <a:round/>
            <a:headEnd len="sm" w="sm" type="none"/>
            <a:tailEnd len="sm" w="sm" type="none"/>
          </a:ln>
        </p:spPr>
      </p:cxnSp>
      <p:sp>
        <p:nvSpPr>
          <p:cNvPr id="2366" name="Google Shape;2366;p34"/>
          <p:cNvSpPr/>
          <p:nvPr/>
        </p:nvSpPr>
        <p:spPr>
          <a:xfrm>
            <a:off x="7163922" y="8449093"/>
            <a:ext cx="4243383" cy="681029"/>
          </a:xfrm>
          <a:prstGeom prst="rect">
            <a:avLst/>
          </a:prstGeom>
          <a:solidFill>
            <a:srgbClr val="E5DFEC"/>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FOR EXAMPLE</a:t>
            </a:r>
            <a:endParaRPr/>
          </a:p>
        </p:txBody>
      </p:sp>
      <p:pic>
        <p:nvPicPr>
          <p:cNvPr id="2367" name="Google Shape;2367;p34"/>
          <p:cNvPicPr preferRelativeResize="0"/>
          <p:nvPr/>
        </p:nvPicPr>
        <p:blipFill rotWithShape="1">
          <a:blip r:embed="rId3">
            <a:alphaModFix/>
          </a:blip>
          <a:srcRect b="0" l="0" r="0" t="0"/>
          <a:stretch/>
        </p:blipFill>
        <p:spPr>
          <a:xfrm>
            <a:off x="13878559" y="1316228"/>
            <a:ext cx="2701175" cy="813054"/>
          </a:xfrm>
          <a:prstGeom prst="rect">
            <a:avLst/>
          </a:prstGeom>
          <a:noFill/>
          <a:ln>
            <a:noFill/>
          </a:ln>
        </p:spPr>
      </p:pic>
      <p:pic>
        <p:nvPicPr>
          <p:cNvPr id="2368" name="Google Shape;2368;p34"/>
          <p:cNvPicPr preferRelativeResize="0"/>
          <p:nvPr/>
        </p:nvPicPr>
        <p:blipFill rotWithShape="1">
          <a:blip r:embed="rId4">
            <a:alphaModFix/>
          </a:blip>
          <a:srcRect b="0" l="0" r="0" t="0"/>
          <a:stretch/>
        </p:blipFill>
        <p:spPr>
          <a:xfrm>
            <a:off x="3027936" y="2764662"/>
            <a:ext cx="12745465" cy="5358869"/>
          </a:xfrm>
          <a:prstGeom prst="rect">
            <a:avLst/>
          </a:prstGeom>
          <a:noFill/>
          <a:ln>
            <a:noFill/>
          </a:ln>
        </p:spPr>
      </p:pic>
      <p:sp>
        <p:nvSpPr>
          <p:cNvPr id="2369" name="Google Shape;2369;p34"/>
          <p:cNvSpPr txBox="1"/>
          <p:nvPr/>
        </p:nvSpPr>
        <p:spPr>
          <a:xfrm>
            <a:off x="2459532" y="994082"/>
            <a:ext cx="10828200" cy="1135200"/>
          </a:xfrm>
          <a:prstGeom prst="rect">
            <a:avLst/>
          </a:prstGeom>
          <a:solidFill>
            <a:srgbClr val="FDE9D8"/>
          </a:solidFill>
          <a:ln>
            <a:noFill/>
          </a:ln>
        </p:spPr>
        <p:txBody>
          <a:bodyPr anchorCtr="0" anchor="ctr" bIns="182850" lIns="182850" spcFirstLastPara="1" rIns="182850" wrap="square" tIns="182850">
            <a:noAutofit/>
          </a:bodyPr>
          <a:lstStyle/>
          <a:p>
            <a:pPr indent="0" lvl="0" marL="0" marR="0" rtl="0" algn="ctr">
              <a:lnSpc>
                <a:spcPct val="150000"/>
              </a:lnSpc>
              <a:spcBef>
                <a:spcPts val="0"/>
              </a:spcBef>
              <a:spcAft>
                <a:spcPts val="800"/>
              </a:spcAft>
              <a:buClr>
                <a:schemeClr val="dk1"/>
              </a:buClr>
              <a:buSzPts val="4400"/>
              <a:buFont typeface="Calibri"/>
              <a:buNone/>
            </a:pPr>
            <a:r>
              <a:rPr b="1" lang="en-US" sz="4400">
                <a:solidFill>
                  <a:schemeClr val="dk1"/>
                </a:solidFill>
                <a:latin typeface="Calibri"/>
                <a:ea typeface="Calibri"/>
                <a:cs typeface="Calibri"/>
                <a:sym typeface="Calibri"/>
              </a:rPr>
              <a:t>BUSINESS ANALYTICS </a:t>
            </a:r>
            <a:r>
              <a:rPr lang="en-US" sz="4400">
                <a:solidFill>
                  <a:schemeClr val="dk1"/>
                </a:solidFill>
                <a:latin typeface="Calibri"/>
                <a:ea typeface="Calibri"/>
                <a:cs typeface="Calibri"/>
                <a:sym typeface="Calibri"/>
              </a:rPr>
              <a:t>in SALES &amp;MARKETING</a:t>
            </a:r>
            <a:endParaRPr/>
          </a:p>
        </p:txBody>
      </p:sp>
      <p:pic>
        <p:nvPicPr>
          <p:cNvPr descr="Kids Forever Christian Preschool – Useful Links" id="2370" name="Google Shape;2370;p34"/>
          <p:cNvPicPr preferRelativeResize="0"/>
          <p:nvPr/>
        </p:nvPicPr>
        <p:blipFill rotWithShape="1">
          <a:blip r:embed="rId5">
            <a:alphaModFix/>
          </a:blip>
          <a:srcRect b="0" l="0" r="0" t="0"/>
          <a:stretch/>
        </p:blipFill>
        <p:spPr>
          <a:xfrm rot="-9040108">
            <a:off x="359076" y="2928284"/>
            <a:ext cx="4572000" cy="2600325"/>
          </a:xfrm>
          <a:prstGeom prst="rect">
            <a:avLst/>
          </a:prstGeom>
          <a:noFill/>
          <a:ln>
            <a:noFill/>
          </a:ln>
        </p:spPr>
      </p:pic>
      <p:sp>
        <p:nvSpPr>
          <p:cNvPr id="2371" name="Google Shape;2371;p34"/>
          <p:cNvSpPr txBox="1"/>
          <p:nvPr>
            <p:ph idx="12" type="sldNum"/>
          </p:nvPr>
        </p:nvSpPr>
        <p:spPr>
          <a:xfrm>
            <a:off x="15496673" y="9114449"/>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14:dur="1500">
    <p:split orient="ver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2376" name="Shape 2376"/>
        <p:cNvGrpSpPr/>
        <p:nvPr/>
      </p:nvGrpSpPr>
      <p:grpSpPr>
        <a:xfrm>
          <a:off x="0" y="0"/>
          <a:ext cx="0" cy="0"/>
          <a:chOff x="0" y="0"/>
          <a:chExt cx="0" cy="0"/>
        </a:xfrm>
      </p:grpSpPr>
      <p:sp>
        <p:nvSpPr>
          <p:cNvPr id="2377" name="Google Shape;2377;p35"/>
          <p:cNvSpPr/>
          <p:nvPr/>
        </p:nvSpPr>
        <p:spPr>
          <a:xfrm>
            <a:off x="685800" y="701544"/>
            <a:ext cx="16916400" cy="8915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78" name="Google Shape;2378;p35"/>
          <p:cNvCxnSpPr/>
          <p:nvPr/>
        </p:nvCxnSpPr>
        <p:spPr>
          <a:xfrm rot="10800000">
            <a:off x="1883429" y="4024550"/>
            <a:ext cx="0" cy="4765058"/>
          </a:xfrm>
          <a:prstGeom prst="straightConnector1">
            <a:avLst/>
          </a:prstGeom>
          <a:noFill/>
          <a:ln cap="flat" cmpd="sng" w="25400">
            <a:solidFill>
              <a:schemeClr val="dk1"/>
            </a:solidFill>
            <a:prstDash val="lgDash"/>
            <a:round/>
            <a:headEnd len="sm" w="sm" type="none"/>
            <a:tailEnd len="sm" w="sm" type="none"/>
          </a:ln>
        </p:spPr>
      </p:cxnSp>
      <p:cxnSp>
        <p:nvCxnSpPr>
          <p:cNvPr id="2379" name="Google Shape;2379;p35"/>
          <p:cNvCxnSpPr/>
          <p:nvPr/>
        </p:nvCxnSpPr>
        <p:spPr>
          <a:xfrm>
            <a:off x="1883429" y="8804560"/>
            <a:ext cx="14804370" cy="0"/>
          </a:xfrm>
          <a:prstGeom prst="straightConnector1">
            <a:avLst/>
          </a:prstGeom>
          <a:noFill/>
          <a:ln cap="flat" cmpd="sng" w="25400">
            <a:solidFill>
              <a:schemeClr val="dk1"/>
            </a:solidFill>
            <a:prstDash val="lgDash"/>
            <a:round/>
            <a:headEnd len="sm" w="sm" type="none"/>
            <a:tailEnd len="sm" w="sm" type="none"/>
          </a:ln>
        </p:spPr>
      </p:cxnSp>
      <p:cxnSp>
        <p:nvCxnSpPr>
          <p:cNvPr id="2380" name="Google Shape;2380;p35"/>
          <p:cNvCxnSpPr/>
          <p:nvPr/>
        </p:nvCxnSpPr>
        <p:spPr>
          <a:xfrm>
            <a:off x="16687800" y="4024550"/>
            <a:ext cx="0" cy="4782840"/>
          </a:xfrm>
          <a:prstGeom prst="straightConnector1">
            <a:avLst/>
          </a:prstGeom>
          <a:noFill/>
          <a:ln cap="flat" cmpd="sng" w="25400">
            <a:solidFill>
              <a:schemeClr val="dk1"/>
            </a:solidFill>
            <a:prstDash val="lgDash"/>
            <a:round/>
            <a:headEnd len="sm" w="sm" type="none"/>
            <a:tailEnd len="sm" w="sm" type="none"/>
          </a:ln>
        </p:spPr>
      </p:cxnSp>
      <p:cxnSp>
        <p:nvCxnSpPr>
          <p:cNvPr id="2381" name="Google Shape;2381;p35"/>
          <p:cNvCxnSpPr/>
          <p:nvPr/>
        </p:nvCxnSpPr>
        <p:spPr>
          <a:xfrm>
            <a:off x="1882639" y="4064115"/>
            <a:ext cx="2108302" cy="0"/>
          </a:xfrm>
          <a:prstGeom prst="straightConnector1">
            <a:avLst/>
          </a:prstGeom>
          <a:noFill/>
          <a:ln cap="flat" cmpd="sng" w="25400">
            <a:solidFill>
              <a:schemeClr val="dk1"/>
            </a:solidFill>
            <a:prstDash val="lgDash"/>
            <a:round/>
            <a:headEnd len="sm" w="sm" type="none"/>
            <a:tailEnd len="sm" w="sm" type="none"/>
          </a:ln>
        </p:spPr>
      </p:cxnSp>
      <p:cxnSp>
        <p:nvCxnSpPr>
          <p:cNvPr id="2382" name="Google Shape;2382;p35"/>
          <p:cNvCxnSpPr/>
          <p:nvPr/>
        </p:nvCxnSpPr>
        <p:spPr>
          <a:xfrm>
            <a:off x="14630400" y="4024550"/>
            <a:ext cx="2037879" cy="1625"/>
          </a:xfrm>
          <a:prstGeom prst="straightConnector1">
            <a:avLst/>
          </a:prstGeom>
          <a:noFill/>
          <a:ln cap="flat" cmpd="sng" w="25400">
            <a:solidFill>
              <a:schemeClr val="dk1"/>
            </a:solidFill>
            <a:prstDash val="lgDash"/>
            <a:round/>
            <a:headEnd len="sm" w="sm" type="none"/>
            <a:tailEnd len="sm" w="sm" type="none"/>
          </a:ln>
        </p:spPr>
      </p:cxnSp>
      <p:sp>
        <p:nvSpPr>
          <p:cNvPr id="2383" name="Google Shape;2383;p35"/>
          <p:cNvSpPr/>
          <p:nvPr/>
        </p:nvSpPr>
        <p:spPr>
          <a:xfrm>
            <a:off x="7163922" y="8449093"/>
            <a:ext cx="4243383" cy="681029"/>
          </a:xfrm>
          <a:prstGeom prst="rect">
            <a:avLst/>
          </a:prstGeom>
          <a:solidFill>
            <a:srgbClr val="E5DFEC"/>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FOR EXAMPLE</a:t>
            </a:r>
            <a:endParaRPr/>
          </a:p>
        </p:txBody>
      </p:sp>
      <p:pic>
        <p:nvPicPr>
          <p:cNvPr id="2384" name="Google Shape;2384;p35"/>
          <p:cNvPicPr preferRelativeResize="0"/>
          <p:nvPr/>
        </p:nvPicPr>
        <p:blipFill rotWithShape="1">
          <a:blip r:embed="rId3">
            <a:alphaModFix/>
          </a:blip>
          <a:srcRect b="0" l="0" r="0" t="0"/>
          <a:stretch/>
        </p:blipFill>
        <p:spPr>
          <a:xfrm>
            <a:off x="13878559" y="1316228"/>
            <a:ext cx="2701175" cy="813054"/>
          </a:xfrm>
          <a:prstGeom prst="rect">
            <a:avLst/>
          </a:prstGeom>
          <a:noFill/>
          <a:ln>
            <a:noFill/>
          </a:ln>
        </p:spPr>
      </p:pic>
      <p:pic>
        <p:nvPicPr>
          <p:cNvPr id="2385" name="Google Shape;2385;p35"/>
          <p:cNvPicPr preferRelativeResize="0"/>
          <p:nvPr/>
        </p:nvPicPr>
        <p:blipFill rotWithShape="1">
          <a:blip r:embed="rId4">
            <a:alphaModFix/>
          </a:blip>
          <a:srcRect b="0" l="0" r="0" t="0"/>
          <a:stretch/>
        </p:blipFill>
        <p:spPr>
          <a:xfrm>
            <a:off x="2973285" y="2484749"/>
            <a:ext cx="12643710" cy="5638783"/>
          </a:xfrm>
          <a:prstGeom prst="rect">
            <a:avLst/>
          </a:prstGeom>
          <a:noFill/>
          <a:ln>
            <a:noFill/>
          </a:ln>
        </p:spPr>
      </p:pic>
      <p:sp>
        <p:nvSpPr>
          <p:cNvPr id="2386" name="Google Shape;2386;p35"/>
          <p:cNvSpPr txBox="1"/>
          <p:nvPr/>
        </p:nvSpPr>
        <p:spPr>
          <a:xfrm>
            <a:off x="2459532" y="994082"/>
            <a:ext cx="10828200" cy="1135200"/>
          </a:xfrm>
          <a:prstGeom prst="rect">
            <a:avLst/>
          </a:prstGeom>
          <a:solidFill>
            <a:srgbClr val="FDE9D8"/>
          </a:solidFill>
          <a:ln>
            <a:noFill/>
          </a:ln>
        </p:spPr>
        <p:txBody>
          <a:bodyPr anchorCtr="0" anchor="ctr" bIns="182850" lIns="182850" spcFirstLastPara="1" rIns="182850" wrap="square" tIns="182850">
            <a:noAutofit/>
          </a:bodyPr>
          <a:lstStyle/>
          <a:p>
            <a:pPr indent="0" lvl="0" marL="0" marR="0" rtl="0" algn="ctr">
              <a:lnSpc>
                <a:spcPct val="150000"/>
              </a:lnSpc>
              <a:spcBef>
                <a:spcPts val="0"/>
              </a:spcBef>
              <a:spcAft>
                <a:spcPts val="800"/>
              </a:spcAft>
              <a:buClr>
                <a:schemeClr val="dk1"/>
              </a:buClr>
              <a:buSzPts val="4400"/>
              <a:buFont typeface="Calibri"/>
              <a:buNone/>
            </a:pPr>
            <a:r>
              <a:rPr b="1" lang="en-US" sz="4400">
                <a:solidFill>
                  <a:schemeClr val="dk1"/>
                </a:solidFill>
                <a:latin typeface="Calibri"/>
                <a:ea typeface="Calibri"/>
                <a:cs typeface="Calibri"/>
                <a:sym typeface="Calibri"/>
              </a:rPr>
              <a:t>BUSINESS ANALYTICS </a:t>
            </a:r>
            <a:r>
              <a:rPr lang="en-US" sz="4400">
                <a:solidFill>
                  <a:schemeClr val="dk1"/>
                </a:solidFill>
                <a:latin typeface="Calibri"/>
                <a:ea typeface="Calibri"/>
                <a:cs typeface="Calibri"/>
                <a:sym typeface="Calibri"/>
              </a:rPr>
              <a:t>in SALES &amp;MARKETING</a:t>
            </a:r>
            <a:endParaRPr/>
          </a:p>
        </p:txBody>
      </p:sp>
      <p:pic>
        <p:nvPicPr>
          <p:cNvPr descr="Kids Forever Christian Preschool – Useful Links" id="2387" name="Google Shape;2387;p35"/>
          <p:cNvPicPr preferRelativeResize="0"/>
          <p:nvPr/>
        </p:nvPicPr>
        <p:blipFill rotWithShape="1">
          <a:blip r:embed="rId5">
            <a:alphaModFix/>
          </a:blip>
          <a:srcRect b="0" l="0" r="0" t="0"/>
          <a:stretch/>
        </p:blipFill>
        <p:spPr>
          <a:xfrm rot="-7784626">
            <a:off x="596257" y="2685190"/>
            <a:ext cx="3405941" cy="1937129"/>
          </a:xfrm>
          <a:prstGeom prst="rect">
            <a:avLst/>
          </a:prstGeom>
          <a:noFill/>
          <a:ln>
            <a:noFill/>
          </a:ln>
        </p:spPr>
      </p:pic>
      <p:sp>
        <p:nvSpPr>
          <p:cNvPr id="2388" name="Google Shape;2388;p35"/>
          <p:cNvSpPr txBox="1"/>
          <p:nvPr>
            <p:ph idx="12" type="sldNum"/>
          </p:nvPr>
        </p:nvSpPr>
        <p:spPr>
          <a:xfrm>
            <a:off x="15468600" y="9080697"/>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2" name="Shape 2392"/>
        <p:cNvGrpSpPr/>
        <p:nvPr/>
      </p:nvGrpSpPr>
      <p:grpSpPr>
        <a:xfrm>
          <a:off x="0" y="0"/>
          <a:ext cx="0" cy="0"/>
          <a:chOff x="0" y="0"/>
          <a:chExt cx="0" cy="0"/>
        </a:xfrm>
      </p:grpSpPr>
      <p:sp>
        <p:nvSpPr>
          <p:cNvPr id="2393" name="Google Shape;2393;p36"/>
          <p:cNvSpPr/>
          <p:nvPr/>
        </p:nvSpPr>
        <p:spPr>
          <a:xfrm>
            <a:off x="681893" y="2946686"/>
            <a:ext cx="4309906" cy="4076324"/>
          </a:xfrm>
          <a:custGeom>
            <a:rect b="b" l="l" r="r" t="t"/>
            <a:pathLst>
              <a:path extrusionOk="0" h="14594" w="12912">
                <a:moveTo>
                  <a:pt x="0" y="1"/>
                </a:moveTo>
                <a:lnTo>
                  <a:pt x="4044" y="7296"/>
                </a:lnTo>
                <a:lnTo>
                  <a:pt x="0" y="14593"/>
                </a:lnTo>
                <a:lnTo>
                  <a:pt x="8870" y="14593"/>
                </a:lnTo>
                <a:lnTo>
                  <a:pt x="12912" y="7296"/>
                </a:lnTo>
                <a:lnTo>
                  <a:pt x="8870" y="1"/>
                </a:lnTo>
                <a:close/>
              </a:path>
            </a:pathLst>
          </a:custGeom>
          <a:solidFill>
            <a:schemeClr val="accen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94" name="Google Shape;2394;p36"/>
          <p:cNvSpPr/>
          <p:nvPr/>
        </p:nvSpPr>
        <p:spPr>
          <a:xfrm>
            <a:off x="4009680" y="2946686"/>
            <a:ext cx="4077416" cy="4076324"/>
          </a:xfrm>
          <a:custGeom>
            <a:rect b="b" l="l" r="r" t="t"/>
            <a:pathLst>
              <a:path extrusionOk="0" h="14594" w="12912">
                <a:moveTo>
                  <a:pt x="0" y="1"/>
                </a:moveTo>
                <a:lnTo>
                  <a:pt x="4044" y="7296"/>
                </a:lnTo>
                <a:lnTo>
                  <a:pt x="0" y="14593"/>
                </a:lnTo>
                <a:lnTo>
                  <a:pt x="8870" y="14593"/>
                </a:lnTo>
                <a:lnTo>
                  <a:pt x="12912" y="7296"/>
                </a:lnTo>
                <a:lnTo>
                  <a:pt x="8870" y="1"/>
                </a:lnTo>
                <a:close/>
              </a:path>
            </a:pathLst>
          </a:custGeom>
          <a:solidFill>
            <a:schemeClr val="accent2"/>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95" name="Google Shape;2395;p36"/>
          <p:cNvSpPr/>
          <p:nvPr/>
        </p:nvSpPr>
        <p:spPr>
          <a:xfrm>
            <a:off x="7104976" y="2946686"/>
            <a:ext cx="4077416" cy="4076324"/>
          </a:xfrm>
          <a:custGeom>
            <a:rect b="b" l="l" r="r" t="t"/>
            <a:pathLst>
              <a:path extrusionOk="0" h="14594" w="12912">
                <a:moveTo>
                  <a:pt x="0" y="1"/>
                </a:moveTo>
                <a:lnTo>
                  <a:pt x="4044" y="7296"/>
                </a:lnTo>
                <a:lnTo>
                  <a:pt x="0" y="14593"/>
                </a:lnTo>
                <a:lnTo>
                  <a:pt x="8870" y="14593"/>
                </a:lnTo>
                <a:lnTo>
                  <a:pt x="12912" y="7296"/>
                </a:lnTo>
                <a:lnTo>
                  <a:pt x="8870" y="1"/>
                </a:lnTo>
                <a:close/>
              </a:path>
            </a:pathLst>
          </a:custGeom>
          <a:solidFill>
            <a:schemeClr val="accent3"/>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96" name="Google Shape;2396;p36"/>
          <p:cNvSpPr/>
          <p:nvPr/>
        </p:nvSpPr>
        <p:spPr>
          <a:xfrm>
            <a:off x="10200272" y="2946686"/>
            <a:ext cx="4077732" cy="4076324"/>
          </a:xfrm>
          <a:custGeom>
            <a:rect b="b" l="l" r="r" t="t"/>
            <a:pathLst>
              <a:path extrusionOk="0" h="14594" w="12913">
                <a:moveTo>
                  <a:pt x="0" y="1"/>
                </a:moveTo>
                <a:lnTo>
                  <a:pt x="4044" y="7296"/>
                </a:lnTo>
                <a:lnTo>
                  <a:pt x="0" y="14593"/>
                </a:lnTo>
                <a:lnTo>
                  <a:pt x="8870" y="14593"/>
                </a:lnTo>
                <a:lnTo>
                  <a:pt x="12912" y="7296"/>
                </a:lnTo>
                <a:lnTo>
                  <a:pt x="8870" y="1"/>
                </a:lnTo>
                <a:close/>
              </a:path>
            </a:pathLst>
          </a:custGeom>
          <a:solidFill>
            <a:schemeClr val="accent4"/>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97" name="Google Shape;2397;p36"/>
          <p:cNvSpPr/>
          <p:nvPr/>
        </p:nvSpPr>
        <p:spPr>
          <a:xfrm>
            <a:off x="13295884" y="2946686"/>
            <a:ext cx="4077732" cy="4076324"/>
          </a:xfrm>
          <a:custGeom>
            <a:rect b="b" l="l" r="r" t="t"/>
            <a:pathLst>
              <a:path extrusionOk="0" h="14594" w="12913">
                <a:moveTo>
                  <a:pt x="1" y="1"/>
                </a:moveTo>
                <a:lnTo>
                  <a:pt x="4044" y="7296"/>
                </a:lnTo>
                <a:lnTo>
                  <a:pt x="1" y="14593"/>
                </a:lnTo>
                <a:lnTo>
                  <a:pt x="8870" y="14593"/>
                </a:lnTo>
                <a:lnTo>
                  <a:pt x="12912" y="7296"/>
                </a:lnTo>
                <a:lnTo>
                  <a:pt x="8870" y="1"/>
                </a:lnTo>
                <a:close/>
              </a:path>
            </a:pathLst>
          </a:custGeom>
          <a:solidFill>
            <a:schemeClr val="accent5"/>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98" name="Google Shape;2398;p36"/>
          <p:cNvSpPr/>
          <p:nvPr/>
        </p:nvSpPr>
        <p:spPr>
          <a:xfrm>
            <a:off x="723991" y="2933899"/>
            <a:ext cx="4247618" cy="2038162"/>
          </a:xfrm>
          <a:custGeom>
            <a:rect b="b" l="l" r="r" t="t"/>
            <a:pathLst>
              <a:path extrusionOk="0" h="7297" w="12912">
                <a:moveTo>
                  <a:pt x="0" y="1"/>
                </a:moveTo>
                <a:lnTo>
                  <a:pt x="4044" y="7296"/>
                </a:lnTo>
                <a:lnTo>
                  <a:pt x="12912" y="7296"/>
                </a:lnTo>
                <a:lnTo>
                  <a:pt x="8870" y="1"/>
                </a:lnTo>
                <a:close/>
              </a:path>
            </a:pathLst>
          </a:custGeom>
          <a:solidFill>
            <a:srgbClr val="595959">
              <a:alpha val="27058"/>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99" name="Google Shape;2399;p36"/>
          <p:cNvSpPr/>
          <p:nvPr/>
        </p:nvSpPr>
        <p:spPr>
          <a:xfrm>
            <a:off x="4009680" y="2946687"/>
            <a:ext cx="4077416" cy="2038162"/>
          </a:xfrm>
          <a:custGeom>
            <a:rect b="b" l="l" r="r" t="t"/>
            <a:pathLst>
              <a:path extrusionOk="0" h="7297" w="12912">
                <a:moveTo>
                  <a:pt x="0" y="1"/>
                </a:moveTo>
                <a:lnTo>
                  <a:pt x="4044" y="7296"/>
                </a:lnTo>
                <a:lnTo>
                  <a:pt x="12912" y="7296"/>
                </a:lnTo>
                <a:lnTo>
                  <a:pt x="8870" y="1"/>
                </a:lnTo>
                <a:close/>
              </a:path>
            </a:pathLst>
          </a:custGeom>
          <a:solidFill>
            <a:srgbClr val="595959">
              <a:alpha val="27058"/>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00" name="Google Shape;2400;p36"/>
          <p:cNvSpPr/>
          <p:nvPr/>
        </p:nvSpPr>
        <p:spPr>
          <a:xfrm>
            <a:off x="7104976" y="2946687"/>
            <a:ext cx="4077416" cy="2038162"/>
          </a:xfrm>
          <a:custGeom>
            <a:rect b="b" l="l" r="r" t="t"/>
            <a:pathLst>
              <a:path extrusionOk="0" h="7297" w="12912">
                <a:moveTo>
                  <a:pt x="0" y="1"/>
                </a:moveTo>
                <a:lnTo>
                  <a:pt x="4044" y="7296"/>
                </a:lnTo>
                <a:lnTo>
                  <a:pt x="12912" y="7296"/>
                </a:lnTo>
                <a:lnTo>
                  <a:pt x="8870" y="1"/>
                </a:lnTo>
                <a:close/>
              </a:path>
            </a:pathLst>
          </a:custGeom>
          <a:solidFill>
            <a:srgbClr val="595959">
              <a:alpha val="27058"/>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01" name="Google Shape;2401;p36"/>
          <p:cNvSpPr/>
          <p:nvPr/>
        </p:nvSpPr>
        <p:spPr>
          <a:xfrm>
            <a:off x="10200272" y="2946687"/>
            <a:ext cx="4077732" cy="2038162"/>
          </a:xfrm>
          <a:custGeom>
            <a:rect b="b" l="l" r="r" t="t"/>
            <a:pathLst>
              <a:path extrusionOk="0" h="7297" w="12913">
                <a:moveTo>
                  <a:pt x="0" y="1"/>
                </a:moveTo>
                <a:lnTo>
                  <a:pt x="4044" y="7296"/>
                </a:lnTo>
                <a:lnTo>
                  <a:pt x="12912" y="7296"/>
                </a:lnTo>
                <a:lnTo>
                  <a:pt x="8870" y="1"/>
                </a:lnTo>
                <a:close/>
              </a:path>
            </a:pathLst>
          </a:custGeom>
          <a:solidFill>
            <a:srgbClr val="595959">
              <a:alpha val="27058"/>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02" name="Google Shape;2402;p36"/>
          <p:cNvSpPr/>
          <p:nvPr/>
        </p:nvSpPr>
        <p:spPr>
          <a:xfrm>
            <a:off x="13295884" y="2946687"/>
            <a:ext cx="4077732" cy="2038162"/>
          </a:xfrm>
          <a:custGeom>
            <a:rect b="b" l="l" r="r" t="t"/>
            <a:pathLst>
              <a:path extrusionOk="0" h="7297" w="12913">
                <a:moveTo>
                  <a:pt x="1" y="1"/>
                </a:moveTo>
                <a:lnTo>
                  <a:pt x="4044" y="7296"/>
                </a:lnTo>
                <a:lnTo>
                  <a:pt x="12912" y="7296"/>
                </a:lnTo>
                <a:lnTo>
                  <a:pt x="8870" y="1"/>
                </a:lnTo>
                <a:close/>
              </a:path>
            </a:pathLst>
          </a:custGeom>
          <a:solidFill>
            <a:srgbClr val="595959">
              <a:alpha val="27058"/>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03" name="Google Shape;2403;p36"/>
          <p:cNvSpPr txBox="1"/>
          <p:nvPr/>
        </p:nvSpPr>
        <p:spPr>
          <a:xfrm rot="-1392512">
            <a:off x="10578871" y="5298733"/>
            <a:ext cx="3469866" cy="1418998"/>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3200">
                <a:solidFill>
                  <a:schemeClr val="lt1"/>
                </a:solidFill>
                <a:latin typeface="Fira Sans Condensed Medium"/>
                <a:ea typeface="Fira Sans Condensed Medium"/>
                <a:cs typeface="Fira Sans Condensed Medium"/>
                <a:sym typeface="Fira Sans Condensed Medium"/>
              </a:rPr>
              <a:t>STREAMLINE PROCESS</a:t>
            </a:r>
            <a:endParaRPr sz="3200">
              <a:solidFill>
                <a:schemeClr val="lt1"/>
              </a:solidFill>
              <a:latin typeface="Fira Sans Condensed Medium"/>
              <a:ea typeface="Fira Sans Condensed Medium"/>
              <a:cs typeface="Fira Sans Condensed Medium"/>
              <a:sym typeface="Fira Sans Condensed Medium"/>
            </a:endParaRPr>
          </a:p>
        </p:txBody>
      </p:sp>
      <p:sp>
        <p:nvSpPr>
          <p:cNvPr id="2404" name="Google Shape;2404;p36"/>
          <p:cNvSpPr txBox="1"/>
          <p:nvPr/>
        </p:nvSpPr>
        <p:spPr>
          <a:xfrm rot="-1564707">
            <a:off x="14000882" y="5269233"/>
            <a:ext cx="2857200" cy="1436083"/>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3200">
                <a:solidFill>
                  <a:schemeClr val="lt1"/>
                </a:solidFill>
                <a:latin typeface="Fira Sans Condensed Medium"/>
                <a:ea typeface="Fira Sans Condensed Medium"/>
                <a:cs typeface="Fira Sans Condensed Medium"/>
                <a:sym typeface="Fira Sans Condensed Medium"/>
              </a:rPr>
              <a:t>INCREASE PROFIT</a:t>
            </a:r>
            <a:endParaRPr sz="3200">
              <a:solidFill>
                <a:schemeClr val="lt1"/>
              </a:solidFill>
              <a:latin typeface="Fira Sans Condensed Medium"/>
              <a:ea typeface="Fira Sans Condensed Medium"/>
              <a:cs typeface="Fira Sans Condensed Medium"/>
              <a:sym typeface="Fira Sans Condensed Medium"/>
            </a:endParaRPr>
          </a:p>
        </p:txBody>
      </p:sp>
      <p:sp>
        <p:nvSpPr>
          <p:cNvPr id="2405" name="Google Shape;2405;p36"/>
          <p:cNvSpPr txBox="1"/>
          <p:nvPr/>
        </p:nvSpPr>
        <p:spPr>
          <a:xfrm rot="-1020924">
            <a:off x="913562" y="5367698"/>
            <a:ext cx="4077416" cy="1281070"/>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2800">
                <a:solidFill>
                  <a:schemeClr val="lt1"/>
                </a:solidFill>
                <a:latin typeface="Fira Sans Condensed Medium"/>
                <a:ea typeface="Fira Sans Condensed Medium"/>
                <a:cs typeface="Fira Sans Condensed Medium"/>
                <a:sym typeface="Fira Sans Condensed Medium"/>
              </a:rPr>
              <a:t>RECOMMENDATION ENGINE</a:t>
            </a:r>
            <a:endParaRPr sz="2800">
              <a:solidFill>
                <a:schemeClr val="lt1"/>
              </a:solidFill>
              <a:latin typeface="Fira Sans Condensed Medium"/>
              <a:ea typeface="Fira Sans Condensed Medium"/>
              <a:cs typeface="Fira Sans Condensed Medium"/>
              <a:sym typeface="Fira Sans Condensed Medium"/>
            </a:endParaRPr>
          </a:p>
        </p:txBody>
      </p:sp>
      <p:sp>
        <p:nvSpPr>
          <p:cNvPr id="2406" name="Google Shape;2406;p36"/>
          <p:cNvSpPr txBox="1"/>
          <p:nvPr/>
        </p:nvSpPr>
        <p:spPr>
          <a:xfrm rot="-963780">
            <a:off x="4252268" y="5110958"/>
            <a:ext cx="3303453" cy="811200"/>
          </a:xfrm>
          <a:prstGeom prst="rect">
            <a:avLst/>
          </a:prstGeom>
          <a:noFill/>
          <a:ln>
            <a:noFill/>
          </a:ln>
        </p:spPr>
        <p:txBody>
          <a:bodyPr anchorCtr="0" anchor="t" bIns="182850" lIns="182850" spcFirstLastPara="1" rIns="182850" wrap="square" tIns="182850">
            <a:noAutofit/>
          </a:bodyPr>
          <a:lstStyle/>
          <a:p>
            <a:pPr indent="0" lvl="0" marL="0" marR="0" rtl="0" algn="ctr">
              <a:lnSpc>
                <a:spcPct val="115000"/>
              </a:lnSpc>
              <a:spcBef>
                <a:spcPts val="0"/>
              </a:spcBef>
              <a:spcAft>
                <a:spcPts val="3200"/>
              </a:spcAft>
              <a:buNone/>
            </a:pPr>
            <a:r>
              <a:rPr lang="en-US" sz="3200">
                <a:solidFill>
                  <a:schemeClr val="lt1"/>
                </a:solidFill>
                <a:latin typeface="Fira Sans Condensed Medium"/>
                <a:ea typeface="Fira Sans Condensed Medium"/>
                <a:cs typeface="Fira Sans Condensed Medium"/>
                <a:sym typeface="Fira Sans Condensed Medium"/>
              </a:rPr>
              <a:t>ANALYZE INFORMATION</a:t>
            </a:r>
            <a:endParaRPr sz="3200">
              <a:solidFill>
                <a:schemeClr val="lt1"/>
              </a:solidFill>
              <a:latin typeface="Fira Sans Condensed Medium"/>
              <a:ea typeface="Fira Sans Condensed Medium"/>
              <a:cs typeface="Fira Sans Condensed Medium"/>
              <a:sym typeface="Fira Sans Condensed Medium"/>
            </a:endParaRPr>
          </a:p>
        </p:txBody>
      </p:sp>
      <p:sp>
        <p:nvSpPr>
          <p:cNvPr id="2407" name="Google Shape;2407;p36"/>
          <p:cNvSpPr txBox="1"/>
          <p:nvPr>
            <p:ph idx="4294967295" type="body"/>
          </p:nvPr>
        </p:nvSpPr>
        <p:spPr>
          <a:xfrm rot="-1592335">
            <a:off x="7613553" y="5263418"/>
            <a:ext cx="3237423" cy="1624364"/>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Clr>
                <a:schemeClr val="dk1"/>
              </a:buClr>
              <a:buSzPts val="1100"/>
              <a:buNone/>
            </a:pPr>
            <a:r>
              <a:rPr lang="en-US" sz="3000">
                <a:solidFill>
                  <a:schemeClr val="lt1"/>
                </a:solidFill>
                <a:latin typeface="Fira Sans Condensed Medium"/>
                <a:ea typeface="Fira Sans Condensed Medium"/>
                <a:cs typeface="Fira Sans Condensed Medium"/>
                <a:sym typeface="Fira Sans Condensed Medium"/>
              </a:rPr>
              <a:t>RECOMMEND  PRODUCT</a:t>
            </a:r>
            <a:endParaRPr sz="3000">
              <a:solidFill>
                <a:schemeClr val="lt1"/>
              </a:solidFill>
              <a:latin typeface="Fira Sans Condensed Medium"/>
              <a:ea typeface="Fira Sans Condensed Medium"/>
              <a:cs typeface="Fira Sans Condensed Medium"/>
              <a:sym typeface="Fira Sans Condensed Medium"/>
            </a:endParaRPr>
          </a:p>
          <a:p>
            <a:pPr indent="0" lvl="0" marL="0" rtl="0" algn="ctr">
              <a:spcBef>
                <a:spcPts val="3200"/>
              </a:spcBef>
              <a:spcAft>
                <a:spcPts val="3200"/>
              </a:spcAft>
              <a:buClr>
                <a:schemeClr val="dk1"/>
              </a:buClr>
              <a:buSzPts val="3000"/>
              <a:buNone/>
            </a:pPr>
            <a:r>
              <a:t/>
            </a:r>
            <a:endParaRPr sz="3000">
              <a:solidFill>
                <a:schemeClr val="lt1"/>
              </a:solidFill>
              <a:latin typeface="Fira Sans Condensed Medium"/>
              <a:ea typeface="Fira Sans Condensed Medium"/>
              <a:cs typeface="Fira Sans Condensed Medium"/>
              <a:sym typeface="Fira Sans Condensed Medium"/>
            </a:endParaRPr>
          </a:p>
        </p:txBody>
      </p:sp>
      <p:grpSp>
        <p:nvGrpSpPr>
          <p:cNvPr id="2408" name="Google Shape;2408;p36"/>
          <p:cNvGrpSpPr/>
          <p:nvPr/>
        </p:nvGrpSpPr>
        <p:grpSpPr>
          <a:xfrm>
            <a:off x="5628663" y="3595687"/>
            <a:ext cx="1003079" cy="893179"/>
            <a:chOff x="-63250675" y="3744075"/>
            <a:chExt cx="320350" cy="318100"/>
          </a:xfrm>
        </p:grpSpPr>
        <p:sp>
          <p:nvSpPr>
            <p:cNvPr id="2409" name="Google Shape;2409;p3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10" name="Google Shape;2410;p3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11" name="Google Shape;2411;p3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sp>
        <p:nvSpPr>
          <p:cNvPr id="2412" name="Google Shape;2412;p36"/>
          <p:cNvSpPr/>
          <p:nvPr/>
        </p:nvSpPr>
        <p:spPr>
          <a:xfrm>
            <a:off x="14935064" y="3528633"/>
            <a:ext cx="925723" cy="874269"/>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13" name="Google Shape;2413;p36"/>
          <p:cNvSpPr/>
          <p:nvPr/>
        </p:nvSpPr>
        <p:spPr>
          <a:xfrm>
            <a:off x="8812401" y="3529824"/>
            <a:ext cx="854659" cy="984996"/>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nvGrpSpPr>
          <p:cNvPr id="2414" name="Google Shape;2414;p36"/>
          <p:cNvGrpSpPr/>
          <p:nvPr/>
        </p:nvGrpSpPr>
        <p:grpSpPr>
          <a:xfrm>
            <a:off x="2533058" y="3595687"/>
            <a:ext cx="1000075" cy="916307"/>
            <a:chOff x="-61783350" y="3743950"/>
            <a:chExt cx="316650" cy="317450"/>
          </a:xfrm>
        </p:grpSpPr>
        <p:sp>
          <p:nvSpPr>
            <p:cNvPr id="2415" name="Google Shape;2415;p3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16" name="Google Shape;2416;p3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grpSp>
        <p:nvGrpSpPr>
          <p:cNvPr id="2417" name="Google Shape;2417;p36"/>
          <p:cNvGrpSpPr/>
          <p:nvPr/>
        </p:nvGrpSpPr>
        <p:grpSpPr>
          <a:xfrm>
            <a:off x="11789467" y="3385293"/>
            <a:ext cx="1162711" cy="1072565"/>
            <a:chOff x="-65145700" y="3727425"/>
            <a:chExt cx="317425" cy="317425"/>
          </a:xfrm>
        </p:grpSpPr>
        <p:sp>
          <p:nvSpPr>
            <p:cNvPr id="2418" name="Google Shape;2418;p3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19" name="Google Shape;2419;p3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sp>
        <p:nvSpPr>
          <p:cNvPr id="2420" name="Google Shape;2420;p36"/>
          <p:cNvSpPr txBox="1"/>
          <p:nvPr/>
        </p:nvSpPr>
        <p:spPr>
          <a:xfrm>
            <a:off x="661852" y="7096754"/>
            <a:ext cx="3001778" cy="1992600"/>
          </a:xfrm>
          <a:prstGeom prst="rect">
            <a:avLst/>
          </a:prstGeom>
          <a:noFill/>
          <a:ln>
            <a:noFill/>
          </a:ln>
        </p:spPr>
        <p:txBody>
          <a:bodyPr anchorCtr="0" anchor="t" bIns="182850" lIns="182850" spcFirstLastPara="1" rIns="182850" wrap="square" tIns="182850">
            <a:noAutofit/>
          </a:bodyPr>
          <a:lstStyle/>
          <a:p>
            <a:pPr indent="0" lvl="0" marL="0" marR="0" rtl="0" algn="ctr">
              <a:lnSpc>
                <a:spcPct val="150000"/>
              </a:lnSpc>
              <a:spcBef>
                <a:spcPts val="0"/>
              </a:spcBef>
              <a:spcAft>
                <a:spcPts val="0"/>
              </a:spcAft>
              <a:buNone/>
            </a:pPr>
            <a:r>
              <a:rPr lang="en-US" sz="2800">
                <a:solidFill>
                  <a:schemeClr val="dk1"/>
                </a:solidFill>
                <a:latin typeface="Roboto"/>
                <a:ea typeface="Roboto"/>
                <a:cs typeface="Roboto"/>
                <a:sym typeface="Roboto"/>
              </a:rPr>
              <a:t>Utilise business analytics</a:t>
            </a:r>
            <a:endParaRPr sz="2800">
              <a:solidFill>
                <a:schemeClr val="dk1"/>
              </a:solidFill>
              <a:latin typeface="Roboto"/>
              <a:ea typeface="Roboto"/>
              <a:cs typeface="Roboto"/>
              <a:sym typeface="Roboto"/>
            </a:endParaRPr>
          </a:p>
        </p:txBody>
      </p:sp>
      <p:sp>
        <p:nvSpPr>
          <p:cNvPr id="2421" name="Google Shape;2421;p36"/>
          <p:cNvSpPr txBox="1"/>
          <p:nvPr/>
        </p:nvSpPr>
        <p:spPr>
          <a:xfrm>
            <a:off x="9902738" y="7077177"/>
            <a:ext cx="3482141" cy="1992600"/>
          </a:xfrm>
          <a:prstGeom prst="rect">
            <a:avLst/>
          </a:prstGeom>
          <a:noFill/>
          <a:ln>
            <a:noFill/>
          </a:ln>
        </p:spPr>
        <p:txBody>
          <a:bodyPr anchorCtr="0" anchor="t" bIns="182850" lIns="182850" spcFirstLastPara="1" rIns="182850" wrap="square" tIns="182850">
            <a:noAutofit/>
          </a:bodyPr>
          <a:lstStyle/>
          <a:p>
            <a:pPr indent="0" lvl="0" marL="0" marR="0" rtl="0" algn="ctr">
              <a:lnSpc>
                <a:spcPct val="150000"/>
              </a:lnSpc>
              <a:spcBef>
                <a:spcPts val="0"/>
              </a:spcBef>
              <a:spcAft>
                <a:spcPts val="0"/>
              </a:spcAft>
              <a:buNone/>
            </a:pPr>
            <a:r>
              <a:rPr lang="en-US" sz="2800">
                <a:solidFill>
                  <a:srgbClr val="7030A0"/>
                </a:solidFill>
                <a:latin typeface="Roboto"/>
                <a:ea typeface="Roboto"/>
                <a:cs typeface="Roboto"/>
                <a:sym typeface="Roboto"/>
              </a:rPr>
              <a:t>Persuading </a:t>
            </a:r>
            <a:r>
              <a:rPr lang="en-US" sz="2800">
                <a:solidFill>
                  <a:schemeClr val="dk1"/>
                </a:solidFill>
                <a:latin typeface="Roboto"/>
                <a:ea typeface="Roboto"/>
                <a:cs typeface="Roboto"/>
                <a:sym typeface="Roboto"/>
              </a:rPr>
              <a:t>customer to </a:t>
            </a:r>
            <a:r>
              <a:rPr lang="en-US" sz="2800">
                <a:solidFill>
                  <a:srgbClr val="FF0000"/>
                </a:solidFill>
                <a:latin typeface="Roboto"/>
                <a:ea typeface="Roboto"/>
                <a:cs typeface="Roboto"/>
                <a:sym typeface="Roboto"/>
              </a:rPr>
              <a:t>buy more</a:t>
            </a:r>
            <a:r>
              <a:rPr lang="en-US" sz="2800">
                <a:solidFill>
                  <a:schemeClr val="dk1"/>
                </a:solidFill>
                <a:latin typeface="Roboto"/>
                <a:ea typeface="Roboto"/>
                <a:cs typeface="Roboto"/>
                <a:sym typeface="Roboto"/>
              </a:rPr>
              <a:t> products</a:t>
            </a:r>
            <a:endParaRPr sz="2800">
              <a:solidFill>
                <a:schemeClr val="dk1"/>
              </a:solidFill>
              <a:latin typeface="Roboto"/>
              <a:ea typeface="Roboto"/>
              <a:cs typeface="Roboto"/>
              <a:sym typeface="Roboto"/>
            </a:endParaRPr>
          </a:p>
        </p:txBody>
      </p:sp>
      <p:sp>
        <p:nvSpPr>
          <p:cNvPr id="2422" name="Google Shape;2422;p36"/>
          <p:cNvSpPr txBox="1"/>
          <p:nvPr/>
        </p:nvSpPr>
        <p:spPr>
          <a:xfrm>
            <a:off x="13247520" y="7090129"/>
            <a:ext cx="2998518" cy="1992600"/>
          </a:xfrm>
          <a:prstGeom prst="rect">
            <a:avLst/>
          </a:prstGeom>
          <a:noFill/>
          <a:ln>
            <a:noFill/>
          </a:ln>
        </p:spPr>
        <p:txBody>
          <a:bodyPr anchorCtr="0" anchor="t" bIns="182850" lIns="182850" spcFirstLastPara="1" rIns="182850" wrap="square" tIns="182850">
            <a:noAutofit/>
          </a:bodyPr>
          <a:lstStyle/>
          <a:p>
            <a:pPr indent="0" lvl="0" marL="0" marR="0" rtl="0" algn="ctr">
              <a:lnSpc>
                <a:spcPct val="150000"/>
              </a:lnSpc>
              <a:spcBef>
                <a:spcPts val="0"/>
              </a:spcBef>
              <a:spcAft>
                <a:spcPts val="0"/>
              </a:spcAft>
              <a:buNone/>
            </a:pPr>
            <a:r>
              <a:rPr lang="en-US" sz="2800">
                <a:solidFill>
                  <a:schemeClr val="dk1"/>
                </a:solidFill>
                <a:latin typeface="Roboto"/>
                <a:ea typeface="Roboto"/>
                <a:cs typeface="Roboto"/>
                <a:sym typeface="Roboto"/>
              </a:rPr>
              <a:t>Account for </a:t>
            </a:r>
            <a:r>
              <a:rPr b="1" lang="en-US" sz="2800">
                <a:solidFill>
                  <a:srgbClr val="953734"/>
                </a:solidFill>
                <a:latin typeface="Roboto"/>
                <a:ea typeface="Roboto"/>
                <a:cs typeface="Roboto"/>
                <a:sym typeface="Roboto"/>
              </a:rPr>
              <a:t>35%</a:t>
            </a:r>
            <a:r>
              <a:rPr lang="en-US" sz="2800">
                <a:solidFill>
                  <a:schemeClr val="dk1"/>
                </a:solidFill>
                <a:latin typeface="Roboto"/>
                <a:ea typeface="Roboto"/>
                <a:cs typeface="Roboto"/>
                <a:sym typeface="Roboto"/>
              </a:rPr>
              <a:t> company </a:t>
            </a:r>
            <a:r>
              <a:rPr i="1" lang="en-US" sz="2800">
                <a:solidFill>
                  <a:schemeClr val="dk1"/>
                </a:solidFill>
                <a:latin typeface="Roboto"/>
                <a:ea typeface="Roboto"/>
                <a:cs typeface="Roboto"/>
                <a:sym typeface="Roboto"/>
              </a:rPr>
              <a:t>annual sales</a:t>
            </a:r>
            <a:endParaRPr i="1" sz="2800">
              <a:solidFill>
                <a:schemeClr val="dk1"/>
              </a:solidFill>
              <a:latin typeface="Roboto"/>
              <a:ea typeface="Roboto"/>
              <a:cs typeface="Roboto"/>
              <a:sym typeface="Roboto"/>
            </a:endParaRPr>
          </a:p>
        </p:txBody>
      </p:sp>
      <p:sp>
        <p:nvSpPr>
          <p:cNvPr id="2423" name="Google Shape;2423;p36"/>
          <p:cNvSpPr txBox="1"/>
          <p:nvPr/>
        </p:nvSpPr>
        <p:spPr>
          <a:xfrm>
            <a:off x="3719478" y="7096754"/>
            <a:ext cx="3147729" cy="1992600"/>
          </a:xfrm>
          <a:prstGeom prst="rect">
            <a:avLst/>
          </a:prstGeom>
          <a:noFill/>
          <a:ln>
            <a:noFill/>
          </a:ln>
        </p:spPr>
        <p:txBody>
          <a:bodyPr anchorCtr="0" anchor="t" bIns="182850" lIns="182850" spcFirstLastPara="1" rIns="182850" wrap="square" tIns="182850">
            <a:noAutofit/>
          </a:bodyPr>
          <a:lstStyle/>
          <a:p>
            <a:pPr indent="0" lvl="0" marL="0" marR="0" rtl="0" algn="ctr">
              <a:lnSpc>
                <a:spcPct val="150000"/>
              </a:lnSpc>
              <a:spcBef>
                <a:spcPts val="0"/>
              </a:spcBef>
              <a:spcAft>
                <a:spcPts val="0"/>
              </a:spcAft>
              <a:buNone/>
            </a:pPr>
            <a:r>
              <a:rPr lang="en-US" sz="2800">
                <a:solidFill>
                  <a:srgbClr val="FF0000"/>
                </a:solidFill>
                <a:latin typeface="Roboto"/>
                <a:ea typeface="Roboto"/>
                <a:cs typeface="Roboto"/>
                <a:sym typeface="Roboto"/>
              </a:rPr>
              <a:t>Purchasing Patterns </a:t>
            </a:r>
            <a:r>
              <a:rPr lang="en-US" sz="2800">
                <a:solidFill>
                  <a:schemeClr val="dk1"/>
                </a:solidFill>
                <a:latin typeface="Roboto"/>
                <a:ea typeface="Roboto"/>
                <a:cs typeface="Roboto"/>
                <a:sym typeface="Roboto"/>
              </a:rPr>
              <a:t>of Customer </a:t>
            </a:r>
            <a:endParaRPr sz="2800">
              <a:solidFill>
                <a:schemeClr val="dk1"/>
              </a:solidFill>
              <a:latin typeface="Roboto"/>
              <a:ea typeface="Roboto"/>
              <a:cs typeface="Roboto"/>
              <a:sym typeface="Roboto"/>
            </a:endParaRPr>
          </a:p>
        </p:txBody>
      </p:sp>
      <p:sp>
        <p:nvSpPr>
          <p:cNvPr id="2424" name="Google Shape;2424;p36"/>
          <p:cNvSpPr txBox="1"/>
          <p:nvPr/>
        </p:nvSpPr>
        <p:spPr>
          <a:xfrm>
            <a:off x="6800423" y="7077177"/>
            <a:ext cx="3222951" cy="1992600"/>
          </a:xfrm>
          <a:prstGeom prst="rect">
            <a:avLst/>
          </a:prstGeom>
          <a:noFill/>
          <a:ln>
            <a:noFill/>
          </a:ln>
        </p:spPr>
        <p:txBody>
          <a:bodyPr anchorCtr="0" anchor="t" bIns="182850" lIns="182850" spcFirstLastPara="1" rIns="182850" wrap="square" tIns="182850">
            <a:noAutofit/>
          </a:bodyPr>
          <a:lstStyle/>
          <a:p>
            <a:pPr indent="0" lvl="0" marL="0" marR="0" rtl="0" algn="ctr">
              <a:lnSpc>
                <a:spcPct val="150000"/>
              </a:lnSpc>
              <a:spcBef>
                <a:spcPts val="0"/>
              </a:spcBef>
              <a:spcAft>
                <a:spcPts val="0"/>
              </a:spcAft>
              <a:buNone/>
            </a:pPr>
            <a:r>
              <a:rPr lang="en-US" sz="2800">
                <a:solidFill>
                  <a:schemeClr val="dk1"/>
                </a:solidFill>
                <a:latin typeface="Roboto"/>
                <a:ea typeface="Roboto"/>
                <a:cs typeface="Roboto"/>
                <a:sym typeface="Roboto"/>
              </a:rPr>
              <a:t>Suggest </a:t>
            </a:r>
            <a:r>
              <a:rPr lang="en-US" sz="2800">
                <a:solidFill>
                  <a:srgbClr val="E36C09"/>
                </a:solidFill>
                <a:latin typeface="Roboto"/>
                <a:ea typeface="Roboto"/>
                <a:cs typeface="Roboto"/>
                <a:sym typeface="Roboto"/>
              </a:rPr>
              <a:t>additional</a:t>
            </a:r>
            <a:r>
              <a:rPr lang="en-US" sz="2800">
                <a:solidFill>
                  <a:schemeClr val="dk1"/>
                </a:solidFill>
                <a:latin typeface="Roboto"/>
                <a:ea typeface="Roboto"/>
                <a:cs typeface="Roboto"/>
                <a:sym typeface="Roboto"/>
              </a:rPr>
              <a:t> or related items </a:t>
            </a:r>
            <a:endParaRPr sz="2800">
              <a:solidFill>
                <a:schemeClr val="dk1"/>
              </a:solidFill>
              <a:latin typeface="Roboto"/>
              <a:ea typeface="Roboto"/>
              <a:cs typeface="Roboto"/>
              <a:sym typeface="Roboto"/>
            </a:endParaRPr>
          </a:p>
        </p:txBody>
      </p:sp>
      <p:sp>
        <p:nvSpPr>
          <p:cNvPr id="2425" name="Google Shape;2425;p36"/>
          <p:cNvSpPr/>
          <p:nvPr/>
        </p:nvSpPr>
        <p:spPr>
          <a:xfrm>
            <a:off x="0" y="0"/>
            <a:ext cx="18288001" cy="1285837"/>
          </a:xfrm>
          <a:prstGeom prst="rect">
            <a:avLst/>
          </a:prstGeom>
          <a:solidFill>
            <a:srgbClr val="FABF8E"/>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lang="en-US" sz="3600">
                <a:solidFill>
                  <a:schemeClr val="dk1"/>
                </a:solidFill>
                <a:latin typeface="Fira Sans Condensed Medium"/>
                <a:ea typeface="Fira Sans Condensed Medium"/>
                <a:cs typeface="Fira Sans Condensed Medium"/>
                <a:sym typeface="Fira Sans Condensed Medium"/>
              </a:rPr>
              <a:t>BUSINESS ANALYTICS </a:t>
            </a:r>
            <a:r>
              <a:rPr lang="en-US" sz="3600">
                <a:solidFill>
                  <a:schemeClr val="dk1"/>
                </a:solidFill>
                <a:latin typeface="Fira Sans Condensed Medium"/>
                <a:ea typeface="Fira Sans Condensed Medium"/>
                <a:cs typeface="Fira Sans Condensed Medium"/>
                <a:sym typeface="Fira Sans Condensed Medium"/>
              </a:rPr>
              <a:t>in UNDERSTANDING CUSTOMER</a:t>
            </a:r>
            <a:endParaRPr sz="3600">
              <a:solidFill>
                <a:schemeClr val="dk1"/>
              </a:solidFill>
              <a:latin typeface="Fira Sans Condensed Medium"/>
              <a:ea typeface="Fira Sans Condensed Medium"/>
              <a:cs typeface="Fira Sans Condensed Medium"/>
              <a:sym typeface="Fira Sans Condensed Medium"/>
            </a:endParaRPr>
          </a:p>
        </p:txBody>
      </p:sp>
      <p:sp>
        <p:nvSpPr>
          <p:cNvPr id="2426" name="Google Shape;2426;p36"/>
          <p:cNvSpPr/>
          <p:nvPr/>
        </p:nvSpPr>
        <p:spPr>
          <a:xfrm>
            <a:off x="0" y="9312124"/>
            <a:ext cx="18268950" cy="1023985"/>
          </a:xfrm>
          <a:prstGeom prst="rect">
            <a:avLst/>
          </a:prstGeom>
          <a:solidFill>
            <a:srgbClr val="FABF8E"/>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27" name="Google Shape;2427;p36"/>
          <p:cNvPicPr preferRelativeResize="0"/>
          <p:nvPr/>
        </p:nvPicPr>
        <p:blipFill rotWithShape="1">
          <a:blip r:embed="rId3">
            <a:alphaModFix/>
          </a:blip>
          <a:srcRect b="0" l="0" r="0" t="0"/>
          <a:stretch/>
        </p:blipFill>
        <p:spPr>
          <a:xfrm>
            <a:off x="7104976" y="1460556"/>
            <a:ext cx="3401939" cy="1023984"/>
          </a:xfrm>
          <a:prstGeom prst="rect">
            <a:avLst/>
          </a:prstGeom>
          <a:noFill/>
          <a:ln>
            <a:noFill/>
          </a:ln>
        </p:spPr>
      </p:pic>
      <p:sp>
        <p:nvSpPr>
          <p:cNvPr id="2428" name="Google Shape;2428;p36"/>
          <p:cNvSpPr/>
          <p:nvPr/>
        </p:nvSpPr>
        <p:spPr>
          <a:xfrm>
            <a:off x="-19050" y="0"/>
            <a:ext cx="489092" cy="10336109"/>
          </a:xfrm>
          <a:prstGeom prst="rect">
            <a:avLst/>
          </a:prstGeom>
          <a:solidFill>
            <a:srgbClr val="FABF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9" name="Google Shape;2429;p36"/>
          <p:cNvSpPr/>
          <p:nvPr/>
        </p:nvSpPr>
        <p:spPr>
          <a:xfrm>
            <a:off x="17824877" y="0"/>
            <a:ext cx="489092" cy="10336109"/>
          </a:xfrm>
          <a:prstGeom prst="rect">
            <a:avLst/>
          </a:prstGeom>
          <a:solidFill>
            <a:srgbClr val="FABF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0" name="Google Shape;2430;p36"/>
          <p:cNvSpPr txBox="1"/>
          <p:nvPr>
            <p:ph idx="12" type="sldNum"/>
          </p:nvPr>
        </p:nvSpPr>
        <p:spPr>
          <a:xfrm>
            <a:off x="15697200" y="9618463"/>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2435" name="Shape 2435"/>
        <p:cNvGrpSpPr/>
        <p:nvPr/>
      </p:nvGrpSpPr>
      <p:grpSpPr>
        <a:xfrm>
          <a:off x="0" y="0"/>
          <a:ext cx="0" cy="0"/>
          <a:chOff x="0" y="0"/>
          <a:chExt cx="0" cy="0"/>
        </a:xfrm>
      </p:grpSpPr>
      <p:sp>
        <p:nvSpPr>
          <p:cNvPr id="2436" name="Google Shape;2436;p37"/>
          <p:cNvSpPr/>
          <p:nvPr/>
        </p:nvSpPr>
        <p:spPr>
          <a:xfrm>
            <a:off x="685800" y="701544"/>
            <a:ext cx="16916400" cy="8915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437" name="Google Shape;2437;p37"/>
          <p:cNvCxnSpPr/>
          <p:nvPr/>
        </p:nvCxnSpPr>
        <p:spPr>
          <a:xfrm rot="10800000">
            <a:off x="1883429" y="4024550"/>
            <a:ext cx="0" cy="4765058"/>
          </a:xfrm>
          <a:prstGeom prst="straightConnector1">
            <a:avLst/>
          </a:prstGeom>
          <a:noFill/>
          <a:ln cap="flat" cmpd="sng" w="25400">
            <a:solidFill>
              <a:schemeClr val="dk1"/>
            </a:solidFill>
            <a:prstDash val="lgDash"/>
            <a:round/>
            <a:headEnd len="sm" w="sm" type="none"/>
            <a:tailEnd len="sm" w="sm" type="none"/>
          </a:ln>
        </p:spPr>
      </p:cxnSp>
      <p:cxnSp>
        <p:nvCxnSpPr>
          <p:cNvPr id="2438" name="Google Shape;2438;p37"/>
          <p:cNvCxnSpPr/>
          <p:nvPr/>
        </p:nvCxnSpPr>
        <p:spPr>
          <a:xfrm>
            <a:off x="1883429" y="8804560"/>
            <a:ext cx="14804370" cy="0"/>
          </a:xfrm>
          <a:prstGeom prst="straightConnector1">
            <a:avLst/>
          </a:prstGeom>
          <a:noFill/>
          <a:ln cap="flat" cmpd="sng" w="25400">
            <a:solidFill>
              <a:schemeClr val="dk1"/>
            </a:solidFill>
            <a:prstDash val="lgDash"/>
            <a:round/>
            <a:headEnd len="sm" w="sm" type="none"/>
            <a:tailEnd len="sm" w="sm" type="none"/>
          </a:ln>
        </p:spPr>
      </p:cxnSp>
      <p:cxnSp>
        <p:nvCxnSpPr>
          <p:cNvPr id="2439" name="Google Shape;2439;p37"/>
          <p:cNvCxnSpPr/>
          <p:nvPr/>
        </p:nvCxnSpPr>
        <p:spPr>
          <a:xfrm>
            <a:off x="16687800" y="4024550"/>
            <a:ext cx="0" cy="4782840"/>
          </a:xfrm>
          <a:prstGeom prst="straightConnector1">
            <a:avLst/>
          </a:prstGeom>
          <a:noFill/>
          <a:ln cap="flat" cmpd="sng" w="25400">
            <a:solidFill>
              <a:schemeClr val="dk1"/>
            </a:solidFill>
            <a:prstDash val="lgDash"/>
            <a:round/>
            <a:headEnd len="sm" w="sm" type="none"/>
            <a:tailEnd len="sm" w="sm" type="none"/>
          </a:ln>
        </p:spPr>
      </p:cxnSp>
      <p:cxnSp>
        <p:nvCxnSpPr>
          <p:cNvPr id="2440" name="Google Shape;2440;p37"/>
          <p:cNvCxnSpPr/>
          <p:nvPr/>
        </p:nvCxnSpPr>
        <p:spPr>
          <a:xfrm>
            <a:off x="1882639" y="4064115"/>
            <a:ext cx="2108302" cy="0"/>
          </a:xfrm>
          <a:prstGeom prst="straightConnector1">
            <a:avLst/>
          </a:prstGeom>
          <a:noFill/>
          <a:ln cap="flat" cmpd="sng" w="25400">
            <a:solidFill>
              <a:schemeClr val="dk1"/>
            </a:solidFill>
            <a:prstDash val="lgDash"/>
            <a:round/>
            <a:headEnd len="sm" w="sm" type="none"/>
            <a:tailEnd len="sm" w="sm" type="none"/>
          </a:ln>
        </p:spPr>
      </p:cxnSp>
      <p:cxnSp>
        <p:nvCxnSpPr>
          <p:cNvPr id="2441" name="Google Shape;2441;p37"/>
          <p:cNvCxnSpPr/>
          <p:nvPr/>
        </p:nvCxnSpPr>
        <p:spPr>
          <a:xfrm>
            <a:off x="14630400" y="4024550"/>
            <a:ext cx="2037879" cy="1625"/>
          </a:xfrm>
          <a:prstGeom prst="straightConnector1">
            <a:avLst/>
          </a:prstGeom>
          <a:noFill/>
          <a:ln cap="flat" cmpd="sng" w="25400">
            <a:solidFill>
              <a:schemeClr val="dk1"/>
            </a:solidFill>
            <a:prstDash val="lgDash"/>
            <a:round/>
            <a:headEnd len="sm" w="sm" type="none"/>
            <a:tailEnd len="sm" w="sm" type="none"/>
          </a:ln>
        </p:spPr>
      </p:cxnSp>
      <p:sp>
        <p:nvSpPr>
          <p:cNvPr id="2442" name="Google Shape;2442;p37"/>
          <p:cNvSpPr/>
          <p:nvPr/>
        </p:nvSpPr>
        <p:spPr>
          <a:xfrm>
            <a:off x="7163922" y="8449093"/>
            <a:ext cx="4243383" cy="681029"/>
          </a:xfrm>
          <a:prstGeom prst="rect">
            <a:avLst/>
          </a:prstGeom>
          <a:solidFill>
            <a:srgbClr val="E5DFEC"/>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FOR EXAMPLE</a:t>
            </a:r>
            <a:endParaRPr/>
          </a:p>
        </p:txBody>
      </p:sp>
      <p:sp>
        <p:nvSpPr>
          <p:cNvPr id="2443" name="Google Shape;2443;p37"/>
          <p:cNvSpPr txBox="1"/>
          <p:nvPr/>
        </p:nvSpPr>
        <p:spPr>
          <a:xfrm>
            <a:off x="1295401" y="994082"/>
            <a:ext cx="11992331" cy="1135200"/>
          </a:xfrm>
          <a:prstGeom prst="rect">
            <a:avLst/>
          </a:prstGeom>
          <a:solidFill>
            <a:srgbClr val="FDE9D8"/>
          </a:solidFill>
          <a:ln>
            <a:noFill/>
          </a:ln>
        </p:spPr>
        <p:txBody>
          <a:bodyPr anchorCtr="0" anchor="ctr" bIns="182850" lIns="182850" spcFirstLastPara="1" rIns="182850" wrap="square" tIns="182850">
            <a:noAutofit/>
          </a:bodyPr>
          <a:lstStyle/>
          <a:p>
            <a:pPr indent="0" lvl="0" marL="0" marR="0" rtl="0" algn="ctr">
              <a:lnSpc>
                <a:spcPct val="150000"/>
              </a:lnSpc>
              <a:spcBef>
                <a:spcPts val="0"/>
              </a:spcBef>
              <a:spcAft>
                <a:spcPts val="0"/>
              </a:spcAft>
              <a:buClr>
                <a:schemeClr val="dk1"/>
              </a:buClr>
              <a:buSzPts val="3200"/>
              <a:buFont typeface="Fira Sans Condensed Medium"/>
              <a:buNone/>
            </a:pPr>
            <a:r>
              <a:rPr b="1" lang="en-US" sz="3200">
                <a:solidFill>
                  <a:schemeClr val="dk1"/>
                </a:solidFill>
                <a:latin typeface="Fira Sans Condensed Medium"/>
                <a:ea typeface="Fira Sans Condensed Medium"/>
                <a:cs typeface="Fira Sans Condensed Medium"/>
                <a:sym typeface="Fira Sans Condensed Medium"/>
              </a:rPr>
              <a:t>BUSINESS ANALYTICS </a:t>
            </a:r>
            <a:r>
              <a:rPr lang="en-US" sz="3200">
                <a:solidFill>
                  <a:schemeClr val="dk1"/>
                </a:solidFill>
                <a:latin typeface="Fira Sans Condensed Medium"/>
                <a:ea typeface="Fira Sans Condensed Medium"/>
                <a:cs typeface="Fira Sans Condensed Medium"/>
                <a:sym typeface="Fira Sans Condensed Medium"/>
              </a:rPr>
              <a:t>in UNDERSTANDING CUSTOMER</a:t>
            </a:r>
            <a:endParaRPr sz="3200">
              <a:solidFill>
                <a:schemeClr val="dk1"/>
              </a:solidFill>
              <a:latin typeface="Fira Sans Condensed Medium"/>
              <a:ea typeface="Fira Sans Condensed Medium"/>
              <a:cs typeface="Fira Sans Condensed Medium"/>
              <a:sym typeface="Fira Sans Condensed Medium"/>
            </a:endParaRPr>
          </a:p>
        </p:txBody>
      </p:sp>
      <p:pic>
        <p:nvPicPr>
          <p:cNvPr id="2444" name="Google Shape;2444;p37"/>
          <p:cNvPicPr preferRelativeResize="0"/>
          <p:nvPr/>
        </p:nvPicPr>
        <p:blipFill rotWithShape="1">
          <a:blip r:embed="rId3">
            <a:alphaModFix/>
          </a:blip>
          <a:srcRect b="0" l="0" r="0" t="0"/>
          <a:stretch/>
        </p:blipFill>
        <p:spPr>
          <a:xfrm>
            <a:off x="13878559" y="1316228"/>
            <a:ext cx="2701175" cy="813054"/>
          </a:xfrm>
          <a:prstGeom prst="rect">
            <a:avLst/>
          </a:prstGeom>
          <a:noFill/>
          <a:ln>
            <a:noFill/>
          </a:ln>
        </p:spPr>
      </p:pic>
      <p:pic>
        <p:nvPicPr>
          <p:cNvPr id="2445" name="Google Shape;2445;p37"/>
          <p:cNvPicPr preferRelativeResize="0"/>
          <p:nvPr/>
        </p:nvPicPr>
        <p:blipFill rotWithShape="1">
          <a:blip r:embed="rId4">
            <a:alphaModFix/>
          </a:blip>
          <a:srcRect b="0" l="0" r="0" t="0"/>
          <a:stretch/>
        </p:blipFill>
        <p:spPr>
          <a:xfrm>
            <a:off x="2945731" y="2421820"/>
            <a:ext cx="12599068" cy="5987590"/>
          </a:xfrm>
          <a:prstGeom prst="rect">
            <a:avLst/>
          </a:prstGeom>
          <a:noFill/>
          <a:ln>
            <a:noFill/>
          </a:ln>
        </p:spPr>
      </p:pic>
      <p:pic>
        <p:nvPicPr>
          <p:cNvPr descr="Green Arrow Sticker for iOS &amp; Android | GIPHY" id="2446" name="Google Shape;2446;p37"/>
          <p:cNvPicPr preferRelativeResize="0"/>
          <p:nvPr/>
        </p:nvPicPr>
        <p:blipFill rotWithShape="1">
          <a:blip r:embed="rId5">
            <a:alphaModFix/>
          </a:blip>
          <a:srcRect b="0" l="0" r="0" t="0"/>
          <a:stretch/>
        </p:blipFill>
        <p:spPr>
          <a:xfrm rot="1474064">
            <a:off x="4066966" y="1709312"/>
            <a:ext cx="3699696" cy="2774772"/>
          </a:xfrm>
          <a:prstGeom prst="rect">
            <a:avLst/>
          </a:prstGeom>
          <a:noFill/>
          <a:ln>
            <a:noFill/>
          </a:ln>
        </p:spPr>
      </p:pic>
      <p:sp>
        <p:nvSpPr>
          <p:cNvPr id="2447" name="Google Shape;2447;p37"/>
          <p:cNvSpPr txBox="1"/>
          <p:nvPr>
            <p:ph idx="12" type="sldNum"/>
          </p:nvPr>
        </p:nvSpPr>
        <p:spPr>
          <a:xfrm>
            <a:off x="15468600" y="9070671"/>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comb/>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2452" name="Shape 2452"/>
        <p:cNvGrpSpPr/>
        <p:nvPr/>
      </p:nvGrpSpPr>
      <p:grpSpPr>
        <a:xfrm>
          <a:off x="0" y="0"/>
          <a:ext cx="0" cy="0"/>
          <a:chOff x="0" y="0"/>
          <a:chExt cx="0" cy="0"/>
        </a:xfrm>
      </p:grpSpPr>
      <p:sp>
        <p:nvSpPr>
          <p:cNvPr id="2453" name="Google Shape;2453;p38"/>
          <p:cNvSpPr/>
          <p:nvPr/>
        </p:nvSpPr>
        <p:spPr>
          <a:xfrm>
            <a:off x="685800" y="701544"/>
            <a:ext cx="16916400" cy="8915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In 2013, Amazon integrated the social networking service of roughly 25 million users with some Kindle functions. This enabled the users to highlight words and notes. The company benefited from this to regularly monitor the highlighted words in Kindle to know about the interest of the readers. They analyze this data to recommend ebooks to their customers and also to enhance the reading experience.</a:t>
            </a:r>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454" name="Google Shape;2454;p38"/>
          <p:cNvCxnSpPr/>
          <p:nvPr/>
        </p:nvCxnSpPr>
        <p:spPr>
          <a:xfrm rot="10800000">
            <a:off x="1883429" y="4024550"/>
            <a:ext cx="0" cy="4765058"/>
          </a:xfrm>
          <a:prstGeom prst="straightConnector1">
            <a:avLst/>
          </a:prstGeom>
          <a:noFill/>
          <a:ln cap="flat" cmpd="sng" w="25400">
            <a:solidFill>
              <a:schemeClr val="dk1"/>
            </a:solidFill>
            <a:prstDash val="lgDash"/>
            <a:round/>
            <a:headEnd len="sm" w="sm" type="none"/>
            <a:tailEnd len="sm" w="sm" type="none"/>
          </a:ln>
        </p:spPr>
      </p:cxnSp>
      <p:cxnSp>
        <p:nvCxnSpPr>
          <p:cNvPr id="2455" name="Google Shape;2455;p38"/>
          <p:cNvCxnSpPr/>
          <p:nvPr/>
        </p:nvCxnSpPr>
        <p:spPr>
          <a:xfrm>
            <a:off x="1883429" y="8804560"/>
            <a:ext cx="14804370" cy="0"/>
          </a:xfrm>
          <a:prstGeom prst="straightConnector1">
            <a:avLst/>
          </a:prstGeom>
          <a:noFill/>
          <a:ln cap="flat" cmpd="sng" w="25400">
            <a:solidFill>
              <a:schemeClr val="dk1"/>
            </a:solidFill>
            <a:prstDash val="lgDash"/>
            <a:round/>
            <a:headEnd len="sm" w="sm" type="none"/>
            <a:tailEnd len="sm" w="sm" type="none"/>
          </a:ln>
        </p:spPr>
      </p:cxnSp>
      <p:cxnSp>
        <p:nvCxnSpPr>
          <p:cNvPr id="2456" name="Google Shape;2456;p38"/>
          <p:cNvCxnSpPr/>
          <p:nvPr/>
        </p:nvCxnSpPr>
        <p:spPr>
          <a:xfrm>
            <a:off x="16687800" y="4024550"/>
            <a:ext cx="0" cy="4782840"/>
          </a:xfrm>
          <a:prstGeom prst="straightConnector1">
            <a:avLst/>
          </a:prstGeom>
          <a:noFill/>
          <a:ln cap="flat" cmpd="sng" w="25400">
            <a:solidFill>
              <a:schemeClr val="dk1"/>
            </a:solidFill>
            <a:prstDash val="lgDash"/>
            <a:round/>
            <a:headEnd len="sm" w="sm" type="none"/>
            <a:tailEnd len="sm" w="sm" type="none"/>
          </a:ln>
        </p:spPr>
      </p:cxnSp>
      <p:cxnSp>
        <p:nvCxnSpPr>
          <p:cNvPr id="2457" name="Google Shape;2457;p38"/>
          <p:cNvCxnSpPr/>
          <p:nvPr/>
        </p:nvCxnSpPr>
        <p:spPr>
          <a:xfrm>
            <a:off x="1883429" y="4024550"/>
            <a:ext cx="2108302" cy="0"/>
          </a:xfrm>
          <a:prstGeom prst="straightConnector1">
            <a:avLst/>
          </a:prstGeom>
          <a:noFill/>
          <a:ln cap="flat" cmpd="sng" w="25400">
            <a:solidFill>
              <a:schemeClr val="dk1"/>
            </a:solidFill>
            <a:prstDash val="lgDash"/>
            <a:round/>
            <a:headEnd len="sm" w="sm" type="none"/>
            <a:tailEnd len="sm" w="sm" type="none"/>
          </a:ln>
        </p:spPr>
      </p:cxnSp>
      <p:cxnSp>
        <p:nvCxnSpPr>
          <p:cNvPr id="2458" name="Google Shape;2458;p38"/>
          <p:cNvCxnSpPr/>
          <p:nvPr/>
        </p:nvCxnSpPr>
        <p:spPr>
          <a:xfrm>
            <a:off x="14630400" y="4024550"/>
            <a:ext cx="2037879" cy="1625"/>
          </a:xfrm>
          <a:prstGeom prst="straightConnector1">
            <a:avLst/>
          </a:prstGeom>
          <a:noFill/>
          <a:ln cap="flat" cmpd="sng" w="25400">
            <a:solidFill>
              <a:schemeClr val="dk1"/>
            </a:solidFill>
            <a:prstDash val="lgDash"/>
            <a:round/>
            <a:headEnd len="sm" w="sm" type="none"/>
            <a:tailEnd len="sm" w="sm" type="none"/>
          </a:ln>
        </p:spPr>
      </p:cxnSp>
      <p:sp>
        <p:nvSpPr>
          <p:cNvPr id="2459" name="Google Shape;2459;p38"/>
          <p:cNvSpPr/>
          <p:nvPr/>
        </p:nvSpPr>
        <p:spPr>
          <a:xfrm>
            <a:off x="7163922" y="8449093"/>
            <a:ext cx="4243383" cy="681029"/>
          </a:xfrm>
          <a:prstGeom prst="rect">
            <a:avLst/>
          </a:prstGeom>
          <a:solidFill>
            <a:srgbClr val="E5DFEC"/>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alibri"/>
                <a:ea typeface="Calibri"/>
                <a:cs typeface="Calibri"/>
                <a:sym typeface="Calibri"/>
              </a:rPr>
              <a:t>FOR EXAMPLE</a:t>
            </a:r>
            <a:endParaRPr/>
          </a:p>
        </p:txBody>
      </p:sp>
      <p:sp>
        <p:nvSpPr>
          <p:cNvPr id="2460" name="Google Shape;2460;p38"/>
          <p:cNvSpPr txBox="1"/>
          <p:nvPr/>
        </p:nvSpPr>
        <p:spPr>
          <a:xfrm>
            <a:off x="1295401" y="994082"/>
            <a:ext cx="11992331" cy="1135200"/>
          </a:xfrm>
          <a:prstGeom prst="rect">
            <a:avLst/>
          </a:prstGeom>
          <a:solidFill>
            <a:srgbClr val="FDE9D8"/>
          </a:solidFill>
          <a:ln>
            <a:noFill/>
          </a:ln>
        </p:spPr>
        <p:txBody>
          <a:bodyPr anchorCtr="0" anchor="ctr" bIns="182850" lIns="182850" spcFirstLastPara="1" rIns="182850" wrap="square" tIns="182850">
            <a:noAutofit/>
          </a:bodyPr>
          <a:lstStyle/>
          <a:p>
            <a:pPr indent="0" lvl="0" marL="0" marR="0" rtl="0" algn="ctr">
              <a:lnSpc>
                <a:spcPct val="150000"/>
              </a:lnSpc>
              <a:spcBef>
                <a:spcPts val="0"/>
              </a:spcBef>
              <a:spcAft>
                <a:spcPts val="0"/>
              </a:spcAft>
              <a:buClr>
                <a:schemeClr val="dk1"/>
              </a:buClr>
              <a:buSzPts val="3200"/>
              <a:buFont typeface="Fira Sans Condensed Medium"/>
              <a:buNone/>
            </a:pPr>
            <a:r>
              <a:rPr b="1" lang="en-US" sz="3200">
                <a:solidFill>
                  <a:schemeClr val="dk1"/>
                </a:solidFill>
                <a:latin typeface="Fira Sans Condensed Medium"/>
                <a:ea typeface="Fira Sans Condensed Medium"/>
                <a:cs typeface="Fira Sans Condensed Medium"/>
                <a:sym typeface="Fira Sans Condensed Medium"/>
              </a:rPr>
              <a:t>BUSINESS ANALYTICS </a:t>
            </a:r>
            <a:r>
              <a:rPr lang="en-US" sz="3200">
                <a:solidFill>
                  <a:schemeClr val="dk1"/>
                </a:solidFill>
                <a:latin typeface="Fira Sans Condensed Medium"/>
                <a:ea typeface="Fira Sans Condensed Medium"/>
                <a:cs typeface="Fira Sans Condensed Medium"/>
                <a:sym typeface="Fira Sans Condensed Medium"/>
              </a:rPr>
              <a:t>in UNDERSTANDING CUSTOMER</a:t>
            </a:r>
            <a:endParaRPr sz="3200">
              <a:solidFill>
                <a:schemeClr val="dk1"/>
              </a:solidFill>
              <a:latin typeface="Fira Sans Condensed Medium"/>
              <a:ea typeface="Fira Sans Condensed Medium"/>
              <a:cs typeface="Fira Sans Condensed Medium"/>
              <a:sym typeface="Fira Sans Condensed Medium"/>
            </a:endParaRPr>
          </a:p>
        </p:txBody>
      </p:sp>
      <p:pic>
        <p:nvPicPr>
          <p:cNvPr id="2461" name="Google Shape;2461;p38"/>
          <p:cNvPicPr preferRelativeResize="0"/>
          <p:nvPr/>
        </p:nvPicPr>
        <p:blipFill rotWithShape="1">
          <a:blip r:embed="rId3">
            <a:alphaModFix/>
          </a:blip>
          <a:srcRect b="0" l="0" r="0" t="0"/>
          <a:stretch/>
        </p:blipFill>
        <p:spPr>
          <a:xfrm>
            <a:off x="5461257" y="2647050"/>
            <a:ext cx="7355936" cy="1630566"/>
          </a:xfrm>
          <a:prstGeom prst="rect">
            <a:avLst/>
          </a:prstGeom>
          <a:noFill/>
          <a:ln>
            <a:noFill/>
          </a:ln>
        </p:spPr>
      </p:pic>
      <p:sp>
        <p:nvSpPr>
          <p:cNvPr id="2462" name="Google Shape;2462;p38"/>
          <p:cNvSpPr txBox="1"/>
          <p:nvPr/>
        </p:nvSpPr>
        <p:spPr>
          <a:xfrm>
            <a:off x="2590800" y="4380018"/>
            <a:ext cx="13966164" cy="3697166"/>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3200">
                <a:solidFill>
                  <a:schemeClr val="dk1"/>
                </a:solidFill>
                <a:latin typeface="Times New Roman"/>
                <a:ea typeface="Times New Roman"/>
                <a:cs typeface="Times New Roman"/>
                <a:sym typeface="Times New Roman"/>
              </a:rPr>
              <a:t>In 2013, Amazon integrated the social networking service of roughly </a:t>
            </a:r>
            <a:r>
              <a:rPr b="1" lang="en-US" sz="3200">
                <a:solidFill>
                  <a:schemeClr val="dk1"/>
                </a:solidFill>
                <a:latin typeface="Times New Roman"/>
                <a:ea typeface="Times New Roman"/>
                <a:cs typeface="Times New Roman"/>
                <a:sym typeface="Times New Roman"/>
              </a:rPr>
              <a:t>25 million users</a:t>
            </a:r>
            <a:r>
              <a:rPr lang="en-US" sz="3200">
                <a:solidFill>
                  <a:schemeClr val="dk1"/>
                </a:solidFill>
                <a:latin typeface="Times New Roman"/>
                <a:ea typeface="Times New Roman"/>
                <a:cs typeface="Times New Roman"/>
                <a:sym typeface="Times New Roman"/>
              </a:rPr>
              <a:t> with some </a:t>
            </a:r>
            <a:r>
              <a:rPr lang="en-US" sz="3200">
                <a:solidFill>
                  <a:srgbClr val="FF0000"/>
                </a:solidFill>
                <a:latin typeface="Times New Roman"/>
                <a:ea typeface="Times New Roman"/>
                <a:cs typeface="Times New Roman"/>
                <a:sym typeface="Times New Roman"/>
              </a:rPr>
              <a:t>Kindle functions</a:t>
            </a:r>
            <a:r>
              <a:rPr lang="en-US" sz="3200">
                <a:solidFill>
                  <a:schemeClr val="dk1"/>
                </a:solidFill>
                <a:latin typeface="Times New Roman"/>
                <a:ea typeface="Times New Roman"/>
                <a:cs typeface="Times New Roman"/>
                <a:sym typeface="Times New Roman"/>
              </a:rPr>
              <a:t>. This enabled the users to </a:t>
            </a:r>
            <a:r>
              <a:rPr lang="en-US" sz="3200">
                <a:solidFill>
                  <a:schemeClr val="dk1"/>
                </a:solidFill>
                <a:highlight>
                  <a:srgbClr val="FFFF00"/>
                </a:highlight>
                <a:latin typeface="Times New Roman"/>
                <a:ea typeface="Times New Roman"/>
                <a:cs typeface="Times New Roman"/>
                <a:sym typeface="Times New Roman"/>
              </a:rPr>
              <a:t>highlight words and notes</a:t>
            </a:r>
            <a:r>
              <a:rPr lang="en-US" sz="3200">
                <a:solidFill>
                  <a:schemeClr val="dk1"/>
                </a:solidFill>
                <a:latin typeface="Times New Roman"/>
                <a:ea typeface="Times New Roman"/>
                <a:cs typeface="Times New Roman"/>
                <a:sym typeface="Times New Roman"/>
              </a:rPr>
              <a:t>. The company </a:t>
            </a:r>
            <a:r>
              <a:rPr lang="en-US" sz="3200">
                <a:solidFill>
                  <a:srgbClr val="C00000"/>
                </a:solidFill>
                <a:latin typeface="Times New Roman"/>
                <a:ea typeface="Times New Roman"/>
                <a:cs typeface="Times New Roman"/>
                <a:sym typeface="Times New Roman"/>
              </a:rPr>
              <a:t>benefited</a:t>
            </a:r>
            <a:r>
              <a:rPr lang="en-US" sz="3200">
                <a:solidFill>
                  <a:schemeClr val="dk1"/>
                </a:solidFill>
                <a:latin typeface="Times New Roman"/>
                <a:ea typeface="Times New Roman"/>
                <a:cs typeface="Times New Roman"/>
                <a:sym typeface="Times New Roman"/>
              </a:rPr>
              <a:t> from this to regularly </a:t>
            </a:r>
            <a:r>
              <a:rPr lang="en-US" sz="3200">
                <a:solidFill>
                  <a:srgbClr val="0070C0"/>
                </a:solidFill>
                <a:latin typeface="Times New Roman"/>
                <a:ea typeface="Times New Roman"/>
                <a:cs typeface="Times New Roman"/>
                <a:sym typeface="Times New Roman"/>
              </a:rPr>
              <a:t>monitor the highlighted words </a:t>
            </a:r>
            <a:r>
              <a:rPr lang="en-US" sz="3200">
                <a:solidFill>
                  <a:schemeClr val="dk1"/>
                </a:solidFill>
                <a:latin typeface="Times New Roman"/>
                <a:ea typeface="Times New Roman"/>
                <a:cs typeface="Times New Roman"/>
                <a:sym typeface="Times New Roman"/>
              </a:rPr>
              <a:t>in Kindle to know about </a:t>
            </a:r>
            <a:r>
              <a:rPr i="1" lang="en-US" sz="3200">
                <a:solidFill>
                  <a:schemeClr val="dk1"/>
                </a:solidFill>
                <a:latin typeface="Times New Roman"/>
                <a:ea typeface="Times New Roman"/>
                <a:cs typeface="Times New Roman"/>
                <a:sym typeface="Times New Roman"/>
              </a:rPr>
              <a:t>the interest of the readers</a:t>
            </a:r>
            <a:r>
              <a:rPr lang="en-US" sz="3200">
                <a:solidFill>
                  <a:schemeClr val="dk1"/>
                </a:solidFill>
                <a:latin typeface="Times New Roman"/>
                <a:ea typeface="Times New Roman"/>
                <a:cs typeface="Times New Roman"/>
                <a:sym typeface="Times New Roman"/>
              </a:rPr>
              <a:t>. They </a:t>
            </a:r>
            <a:r>
              <a:rPr lang="en-US" sz="3200">
                <a:solidFill>
                  <a:srgbClr val="E36C09"/>
                </a:solidFill>
                <a:latin typeface="Times New Roman"/>
                <a:ea typeface="Times New Roman"/>
                <a:cs typeface="Times New Roman"/>
                <a:sym typeface="Times New Roman"/>
              </a:rPr>
              <a:t>analyze</a:t>
            </a:r>
            <a:r>
              <a:rPr lang="en-US" sz="3200">
                <a:solidFill>
                  <a:schemeClr val="dk1"/>
                </a:solidFill>
                <a:latin typeface="Times New Roman"/>
                <a:ea typeface="Times New Roman"/>
                <a:cs typeface="Times New Roman"/>
                <a:sym typeface="Times New Roman"/>
              </a:rPr>
              <a:t> this data to </a:t>
            </a:r>
            <a:r>
              <a:rPr lang="en-US" sz="3200">
                <a:solidFill>
                  <a:schemeClr val="dk1"/>
                </a:solidFill>
                <a:highlight>
                  <a:srgbClr val="F9ECA1"/>
                </a:highlight>
                <a:latin typeface="Times New Roman"/>
                <a:ea typeface="Times New Roman"/>
                <a:cs typeface="Times New Roman"/>
                <a:sym typeface="Times New Roman"/>
              </a:rPr>
              <a:t>recommend ebooks </a:t>
            </a:r>
            <a:r>
              <a:rPr lang="en-US" sz="3200">
                <a:solidFill>
                  <a:schemeClr val="dk1"/>
                </a:solidFill>
                <a:latin typeface="Times New Roman"/>
                <a:ea typeface="Times New Roman"/>
                <a:cs typeface="Times New Roman"/>
                <a:sym typeface="Times New Roman"/>
              </a:rPr>
              <a:t>to their customers and also to </a:t>
            </a:r>
            <a:r>
              <a:rPr lang="en-US" sz="3200">
                <a:solidFill>
                  <a:schemeClr val="dk1"/>
                </a:solidFill>
                <a:highlight>
                  <a:srgbClr val="ADD9E5"/>
                </a:highlight>
                <a:latin typeface="Times New Roman"/>
                <a:ea typeface="Times New Roman"/>
                <a:cs typeface="Times New Roman"/>
                <a:sym typeface="Times New Roman"/>
              </a:rPr>
              <a:t>enhance the reading experience</a:t>
            </a:r>
            <a:r>
              <a:rPr lang="en-US" sz="3200">
                <a:solidFill>
                  <a:schemeClr val="dk1"/>
                </a:solidFill>
                <a:latin typeface="Times New Roman"/>
                <a:ea typeface="Times New Roman"/>
                <a:cs typeface="Times New Roman"/>
                <a:sym typeface="Times New Roman"/>
              </a:rPr>
              <a:t>.</a:t>
            </a:r>
            <a:endParaRPr/>
          </a:p>
        </p:txBody>
      </p:sp>
      <p:sp>
        <p:nvSpPr>
          <p:cNvPr id="2463" name="Google Shape;2463;p38"/>
          <p:cNvSpPr txBox="1"/>
          <p:nvPr>
            <p:ph idx="12" type="sldNum"/>
          </p:nvPr>
        </p:nvSpPr>
        <p:spPr>
          <a:xfrm>
            <a:off x="15436516" y="9084708"/>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14:dur="1600">
    <p:blinds dir="ver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39"/>
          <p:cNvSpPr/>
          <p:nvPr/>
        </p:nvSpPr>
        <p:spPr>
          <a:xfrm>
            <a:off x="6355624" y="2673906"/>
            <a:ext cx="1671600" cy="1671600"/>
          </a:xfrm>
          <a:prstGeom prst="flowChartConnector">
            <a:avLst/>
          </a:prstGeom>
          <a:solidFill>
            <a:schemeClr val="accen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69" name="Google Shape;2469;p39"/>
          <p:cNvSpPr txBox="1"/>
          <p:nvPr/>
        </p:nvSpPr>
        <p:spPr>
          <a:xfrm>
            <a:off x="762000" y="3268696"/>
            <a:ext cx="4164573" cy="1231800"/>
          </a:xfrm>
          <a:prstGeom prst="rect">
            <a:avLst/>
          </a:prstGeom>
          <a:noFill/>
          <a:ln>
            <a:noFill/>
          </a:ln>
        </p:spPr>
        <p:txBody>
          <a:bodyPr anchorCtr="0" anchor="t" bIns="182850" lIns="182850" spcFirstLastPara="1" rIns="182850" wrap="square" tIns="182850">
            <a:noAutofit/>
          </a:bodyPr>
          <a:lstStyle/>
          <a:p>
            <a:pPr indent="0" lvl="0" marL="0" marR="0" rtl="0" algn="r">
              <a:spcBef>
                <a:spcPts val="0"/>
              </a:spcBef>
              <a:spcAft>
                <a:spcPts val="0"/>
              </a:spcAft>
              <a:buNone/>
            </a:pPr>
            <a:r>
              <a:rPr lang="en-US" sz="2400">
                <a:solidFill>
                  <a:srgbClr val="000000"/>
                </a:solidFill>
                <a:latin typeface="Roboto"/>
                <a:ea typeface="Roboto"/>
                <a:cs typeface="Roboto"/>
                <a:sym typeface="Roboto"/>
              </a:rPr>
              <a:t>Ultili</a:t>
            </a:r>
            <a:r>
              <a:rPr lang="en-US" sz="2400">
                <a:latin typeface="Roboto"/>
                <a:ea typeface="Roboto"/>
                <a:cs typeface="Roboto"/>
                <a:sym typeface="Roboto"/>
              </a:rPr>
              <a:t>s</a:t>
            </a:r>
            <a:r>
              <a:rPr lang="en-US" sz="2400">
                <a:solidFill>
                  <a:srgbClr val="000000"/>
                </a:solidFill>
                <a:latin typeface="Roboto"/>
                <a:ea typeface="Roboto"/>
                <a:cs typeface="Roboto"/>
                <a:sym typeface="Roboto"/>
              </a:rPr>
              <a:t>e business analytics</a:t>
            </a:r>
            <a:endParaRPr sz="2400">
              <a:solidFill>
                <a:srgbClr val="000000"/>
              </a:solidFill>
              <a:latin typeface="Roboto"/>
              <a:ea typeface="Roboto"/>
              <a:cs typeface="Roboto"/>
              <a:sym typeface="Roboto"/>
            </a:endParaRPr>
          </a:p>
        </p:txBody>
      </p:sp>
      <p:sp>
        <p:nvSpPr>
          <p:cNvPr id="2470" name="Google Shape;2470;p39"/>
          <p:cNvSpPr txBox="1"/>
          <p:nvPr/>
        </p:nvSpPr>
        <p:spPr>
          <a:xfrm>
            <a:off x="1518955" y="2257961"/>
            <a:ext cx="3720000" cy="895050"/>
          </a:xfrm>
          <a:prstGeom prst="rect">
            <a:avLst/>
          </a:prstGeom>
          <a:noFill/>
          <a:ln>
            <a:noFill/>
          </a:ln>
        </p:spPr>
        <p:txBody>
          <a:bodyPr anchorCtr="0" anchor="ctr" bIns="182850" lIns="182850" spcFirstLastPara="1" rIns="182850" wrap="square" tIns="182850">
            <a:noAutofit/>
          </a:bodyPr>
          <a:lstStyle/>
          <a:p>
            <a:pPr indent="0" lvl="0" marL="0" marR="0" rtl="0" algn="ctr">
              <a:spcBef>
                <a:spcPts val="0"/>
              </a:spcBef>
              <a:spcAft>
                <a:spcPts val="0"/>
              </a:spcAft>
              <a:buNone/>
            </a:pPr>
            <a:r>
              <a:rPr lang="en-US" sz="3400">
                <a:solidFill>
                  <a:schemeClr val="accent1"/>
                </a:solidFill>
                <a:latin typeface="Fira Sans Extra Condensed Medium"/>
                <a:ea typeface="Fira Sans Extra Condensed Medium"/>
                <a:cs typeface="Fira Sans Extra Condensed Medium"/>
                <a:sym typeface="Fira Sans Extra Condensed Medium"/>
              </a:rPr>
              <a:t>ANTICIPATORY SHIPPING</a:t>
            </a:r>
            <a:endParaRPr sz="3400">
              <a:solidFill>
                <a:schemeClr val="accent1"/>
              </a:solidFill>
              <a:latin typeface="Fira Sans Extra Condensed Medium"/>
              <a:ea typeface="Fira Sans Extra Condensed Medium"/>
              <a:cs typeface="Fira Sans Extra Condensed Medium"/>
              <a:sym typeface="Fira Sans Extra Condensed Medium"/>
            </a:endParaRPr>
          </a:p>
        </p:txBody>
      </p:sp>
      <p:sp>
        <p:nvSpPr>
          <p:cNvPr id="2471" name="Google Shape;2471;p39"/>
          <p:cNvSpPr/>
          <p:nvPr/>
        </p:nvSpPr>
        <p:spPr>
          <a:xfrm>
            <a:off x="10260562" y="2673906"/>
            <a:ext cx="1671600" cy="1671600"/>
          </a:xfrm>
          <a:prstGeom prst="flowChartConnector">
            <a:avLst/>
          </a:prstGeom>
          <a:solidFill>
            <a:schemeClr val="accent2"/>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72" name="Google Shape;2472;p39"/>
          <p:cNvSpPr txBox="1"/>
          <p:nvPr/>
        </p:nvSpPr>
        <p:spPr>
          <a:xfrm>
            <a:off x="13146077" y="3015328"/>
            <a:ext cx="4227524" cy="1231800"/>
          </a:xfrm>
          <a:prstGeom prst="rect">
            <a:avLst/>
          </a:prstGeom>
          <a:noFill/>
          <a:ln>
            <a:noFill/>
          </a:ln>
        </p:spPr>
        <p:txBody>
          <a:bodyPr anchorCtr="0" anchor="t" bIns="182850" lIns="182850" spcFirstLastPara="1" rIns="182850" wrap="square" tIns="182850">
            <a:noAutofit/>
          </a:bodyPr>
          <a:lstStyle/>
          <a:p>
            <a:pPr indent="0" lvl="0" marL="0" marR="0" rtl="0" algn="l">
              <a:spcBef>
                <a:spcPts val="0"/>
              </a:spcBef>
              <a:spcAft>
                <a:spcPts val="0"/>
              </a:spcAft>
              <a:buNone/>
            </a:pPr>
            <a:r>
              <a:rPr lang="en-US" sz="2400">
                <a:solidFill>
                  <a:srgbClr val="000000"/>
                </a:solidFill>
                <a:latin typeface="Roboto"/>
                <a:ea typeface="Roboto"/>
                <a:cs typeface="Roboto"/>
                <a:sym typeface="Roboto"/>
              </a:rPr>
              <a:t>Customer historical shopping data</a:t>
            </a:r>
            <a:endParaRPr sz="2400">
              <a:solidFill>
                <a:srgbClr val="000000"/>
              </a:solidFill>
              <a:latin typeface="Roboto"/>
              <a:ea typeface="Roboto"/>
              <a:cs typeface="Roboto"/>
              <a:sym typeface="Roboto"/>
            </a:endParaRPr>
          </a:p>
        </p:txBody>
      </p:sp>
      <p:sp>
        <p:nvSpPr>
          <p:cNvPr id="2473" name="Google Shape;2473;p39"/>
          <p:cNvSpPr txBox="1"/>
          <p:nvPr/>
        </p:nvSpPr>
        <p:spPr>
          <a:xfrm>
            <a:off x="13146077" y="2343450"/>
            <a:ext cx="3756600" cy="567000"/>
          </a:xfrm>
          <a:prstGeom prst="rect">
            <a:avLst/>
          </a:prstGeom>
          <a:no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rPr lang="en-US" sz="3400">
                <a:solidFill>
                  <a:schemeClr val="accent2"/>
                </a:solidFill>
                <a:latin typeface="Fira Sans Extra Condensed Medium"/>
                <a:ea typeface="Fira Sans Extra Condensed Medium"/>
                <a:cs typeface="Fira Sans Extra Condensed Medium"/>
                <a:sym typeface="Fira Sans Extra Condensed Medium"/>
              </a:rPr>
              <a:t>ANALYZE</a:t>
            </a:r>
            <a:endParaRPr sz="3400">
              <a:solidFill>
                <a:schemeClr val="accent2"/>
              </a:solidFill>
              <a:latin typeface="Fira Sans Extra Condensed Medium"/>
              <a:ea typeface="Fira Sans Extra Condensed Medium"/>
              <a:cs typeface="Fira Sans Extra Condensed Medium"/>
              <a:sym typeface="Fira Sans Extra Condensed Medium"/>
            </a:endParaRPr>
          </a:p>
        </p:txBody>
      </p:sp>
      <p:cxnSp>
        <p:nvCxnSpPr>
          <p:cNvPr id="2474" name="Google Shape;2474;p39"/>
          <p:cNvCxnSpPr>
            <a:stCxn id="2468" idx="6"/>
            <a:endCxn id="2471" idx="2"/>
          </p:cNvCxnSpPr>
          <p:nvPr/>
        </p:nvCxnSpPr>
        <p:spPr>
          <a:xfrm>
            <a:off x="8027224" y="3509706"/>
            <a:ext cx="2233200" cy="600"/>
          </a:xfrm>
          <a:prstGeom prst="bentConnector3">
            <a:avLst>
              <a:gd fmla="val 50003" name="adj1"/>
            </a:avLst>
          </a:prstGeom>
          <a:noFill/>
          <a:ln cap="flat" cmpd="sng" w="19050">
            <a:solidFill>
              <a:schemeClr val="dk2"/>
            </a:solidFill>
            <a:prstDash val="solid"/>
            <a:round/>
            <a:headEnd len="sm" w="sm" type="none"/>
            <a:tailEnd len="sm" w="sm" type="none"/>
          </a:ln>
        </p:spPr>
      </p:cxnSp>
      <p:cxnSp>
        <p:nvCxnSpPr>
          <p:cNvPr id="2475" name="Google Shape;2475;p39"/>
          <p:cNvCxnSpPr>
            <a:stCxn id="2471" idx="4"/>
            <a:endCxn id="2476" idx="0"/>
          </p:cNvCxnSpPr>
          <p:nvPr/>
        </p:nvCxnSpPr>
        <p:spPr>
          <a:xfrm rot="5400000">
            <a:off x="8770762" y="2766306"/>
            <a:ext cx="746400" cy="3904800"/>
          </a:xfrm>
          <a:prstGeom prst="bentConnector3">
            <a:avLst>
              <a:gd fmla="val 49992" name="adj1"/>
            </a:avLst>
          </a:prstGeom>
          <a:noFill/>
          <a:ln cap="flat" cmpd="sng" w="19050">
            <a:solidFill>
              <a:schemeClr val="dk2"/>
            </a:solidFill>
            <a:prstDash val="solid"/>
            <a:round/>
            <a:headEnd len="sm" w="sm" type="none"/>
            <a:tailEnd len="sm" w="sm" type="none"/>
          </a:ln>
        </p:spPr>
      </p:cxnSp>
      <p:cxnSp>
        <p:nvCxnSpPr>
          <p:cNvPr id="2477" name="Google Shape;2477;p39"/>
          <p:cNvCxnSpPr>
            <a:stCxn id="2476" idx="6"/>
            <a:endCxn id="2478" idx="2"/>
          </p:cNvCxnSpPr>
          <p:nvPr/>
        </p:nvCxnSpPr>
        <p:spPr>
          <a:xfrm>
            <a:off x="8027224" y="5927586"/>
            <a:ext cx="2233200" cy="600"/>
          </a:xfrm>
          <a:prstGeom prst="bentConnector3">
            <a:avLst>
              <a:gd fmla="val 50003" name="adj1"/>
            </a:avLst>
          </a:prstGeom>
          <a:noFill/>
          <a:ln cap="flat" cmpd="sng" w="19050">
            <a:solidFill>
              <a:schemeClr val="dk2"/>
            </a:solidFill>
            <a:prstDash val="solid"/>
            <a:round/>
            <a:headEnd len="sm" w="sm" type="none"/>
            <a:tailEnd len="sm" w="sm" type="none"/>
          </a:ln>
        </p:spPr>
      </p:cxnSp>
      <p:cxnSp>
        <p:nvCxnSpPr>
          <p:cNvPr id="2479" name="Google Shape;2479;p39"/>
          <p:cNvCxnSpPr>
            <a:endCxn id="2480" idx="2"/>
          </p:cNvCxnSpPr>
          <p:nvPr/>
        </p:nvCxnSpPr>
        <p:spPr>
          <a:xfrm>
            <a:off x="8026762" y="8329922"/>
            <a:ext cx="2233800" cy="2400"/>
          </a:xfrm>
          <a:prstGeom prst="bentConnector3">
            <a:avLst>
              <a:gd fmla="val 50000" name="adj1"/>
            </a:avLst>
          </a:prstGeom>
          <a:noFill/>
          <a:ln cap="flat" cmpd="sng" w="19050">
            <a:solidFill>
              <a:schemeClr val="dk2"/>
            </a:solidFill>
            <a:prstDash val="solid"/>
            <a:round/>
            <a:headEnd len="sm" w="sm" type="none"/>
            <a:tailEnd len="sm" w="sm" type="none"/>
          </a:ln>
        </p:spPr>
      </p:cxnSp>
      <p:cxnSp>
        <p:nvCxnSpPr>
          <p:cNvPr id="2481" name="Google Shape;2481;p39"/>
          <p:cNvCxnSpPr>
            <a:stCxn id="2478" idx="4"/>
            <a:endCxn id="2482" idx="0"/>
          </p:cNvCxnSpPr>
          <p:nvPr/>
        </p:nvCxnSpPr>
        <p:spPr>
          <a:xfrm rot="5400000">
            <a:off x="8777362" y="5177586"/>
            <a:ext cx="733200" cy="3904800"/>
          </a:xfrm>
          <a:prstGeom prst="bentConnector3">
            <a:avLst>
              <a:gd fmla="val 49996" name="adj1"/>
            </a:avLst>
          </a:prstGeom>
          <a:noFill/>
          <a:ln cap="flat" cmpd="sng" w="19050">
            <a:solidFill>
              <a:schemeClr val="dk2"/>
            </a:solidFill>
            <a:prstDash val="solid"/>
            <a:round/>
            <a:headEnd len="sm" w="sm" type="none"/>
            <a:tailEnd len="sm" w="sm" type="none"/>
          </a:ln>
        </p:spPr>
      </p:cxnSp>
      <p:sp>
        <p:nvSpPr>
          <p:cNvPr id="2476" name="Google Shape;2476;p39"/>
          <p:cNvSpPr/>
          <p:nvPr/>
        </p:nvSpPr>
        <p:spPr>
          <a:xfrm>
            <a:off x="6355624" y="5091786"/>
            <a:ext cx="1671600" cy="1671600"/>
          </a:xfrm>
          <a:prstGeom prst="flowChartConnector">
            <a:avLst/>
          </a:prstGeom>
          <a:solidFill>
            <a:schemeClr val="accent3"/>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83" name="Google Shape;2483;p39"/>
          <p:cNvSpPr txBox="1"/>
          <p:nvPr/>
        </p:nvSpPr>
        <p:spPr>
          <a:xfrm>
            <a:off x="457200" y="5475926"/>
            <a:ext cx="4666462" cy="1231800"/>
          </a:xfrm>
          <a:prstGeom prst="rect">
            <a:avLst/>
          </a:prstGeom>
          <a:noFill/>
          <a:ln>
            <a:noFill/>
          </a:ln>
        </p:spPr>
        <p:txBody>
          <a:bodyPr anchorCtr="0" anchor="t" bIns="182850" lIns="182850" spcFirstLastPara="1" rIns="182850" wrap="square" tIns="182850">
            <a:noAutofit/>
          </a:bodyPr>
          <a:lstStyle/>
          <a:p>
            <a:pPr indent="0" lvl="0" marL="0" marR="0" rtl="0" algn="r">
              <a:spcBef>
                <a:spcPts val="0"/>
              </a:spcBef>
              <a:spcAft>
                <a:spcPts val="0"/>
              </a:spcAft>
              <a:buNone/>
            </a:pPr>
            <a:r>
              <a:rPr lang="en-US" sz="2400">
                <a:solidFill>
                  <a:schemeClr val="dk1"/>
                </a:solidFill>
                <a:latin typeface="Roboto"/>
                <a:ea typeface="Roboto"/>
                <a:cs typeface="Roboto"/>
                <a:sym typeface="Roboto"/>
              </a:rPr>
              <a:t>The probability to buy product of customer </a:t>
            </a:r>
            <a:endParaRPr sz="2400">
              <a:solidFill>
                <a:srgbClr val="000000"/>
              </a:solidFill>
              <a:latin typeface="Roboto"/>
              <a:ea typeface="Roboto"/>
              <a:cs typeface="Roboto"/>
              <a:sym typeface="Roboto"/>
            </a:endParaRPr>
          </a:p>
        </p:txBody>
      </p:sp>
      <p:sp>
        <p:nvSpPr>
          <p:cNvPr id="2484" name="Google Shape;2484;p39"/>
          <p:cNvSpPr txBox="1"/>
          <p:nvPr/>
        </p:nvSpPr>
        <p:spPr>
          <a:xfrm>
            <a:off x="1403642" y="4804072"/>
            <a:ext cx="3720000" cy="567000"/>
          </a:xfrm>
          <a:prstGeom prst="rect">
            <a:avLst/>
          </a:prstGeom>
          <a:noFill/>
          <a:ln>
            <a:noFill/>
          </a:ln>
        </p:spPr>
        <p:txBody>
          <a:bodyPr anchorCtr="0" anchor="ctr" bIns="182850" lIns="182850" spcFirstLastPara="1" rIns="182850" wrap="square" tIns="182850">
            <a:noAutofit/>
          </a:bodyPr>
          <a:lstStyle/>
          <a:p>
            <a:pPr indent="0" lvl="0" marL="0" marR="0" rtl="0" algn="r">
              <a:spcBef>
                <a:spcPts val="0"/>
              </a:spcBef>
              <a:spcAft>
                <a:spcPts val="0"/>
              </a:spcAft>
              <a:buNone/>
            </a:pPr>
            <a:r>
              <a:rPr lang="en-US" sz="3400">
                <a:solidFill>
                  <a:schemeClr val="accent3"/>
                </a:solidFill>
                <a:latin typeface="Fira Sans Extra Condensed Medium"/>
                <a:ea typeface="Fira Sans Extra Condensed Medium"/>
                <a:cs typeface="Fira Sans Extra Condensed Medium"/>
                <a:sym typeface="Fira Sans Extra Condensed Medium"/>
              </a:rPr>
              <a:t>PREDICT</a:t>
            </a:r>
            <a:endParaRPr sz="3400">
              <a:solidFill>
                <a:schemeClr val="accent3"/>
              </a:solidFill>
              <a:latin typeface="Fira Sans Extra Condensed Medium"/>
              <a:ea typeface="Fira Sans Extra Condensed Medium"/>
              <a:cs typeface="Fira Sans Extra Condensed Medium"/>
              <a:sym typeface="Fira Sans Extra Condensed Medium"/>
            </a:endParaRPr>
          </a:p>
        </p:txBody>
      </p:sp>
      <p:sp>
        <p:nvSpPr>
          <p:cNvPr id="2485" name="Google Shape;2485;p39"/>
          <p:cNvSpPr/>
          <p:nvPr/>
        </p:nvSpPr>
        <p:spPr>
          <a:xfrm>
            <a:off x="6730271" y="3083596"/>
            <a:ext cx="876198" cy="804672"/>
          </a:xfrm>
          <a:custGeom>
            <a:rect b="b" l="l" r="r" t="t"/>
            <a:pathLst>
              <a:path extrusionOk="0" h="11183" w="12228">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82" name="Google Shape;2482;p39"/>
          <p:cNvSpPr/>
          <p:nvPr/>
        </p:nvSpPr>
        <p:spPr>
          <a:xfrm>
            <a:off x="6355624" y="7496522"/>
            <a:ext cx="1671600" cy="1671600"/>
          </a:xfrm>
          <a:prstGeom prst="flowChartConnector">
            <a:avLst/>
          </a:prstGeom>
          <a:solidFill>
            <a:schemeClr val="accent5"/>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86" name="Google Shape;2486;p39"/>
          <p:cNvSpPr txBox="1"/>
          <p:nvPr/>
        </p:nvSpPr>
        <p:spPr>
          <a:xfrm>
            <a:off x="762000" y="7936550"/>
            <a:ext cx="4343326" cy="1788766"/>
          </a:xfrm>
          <a:prstGeom prst="rect">
            <a:avLst/>
          </a:prstGeom>
          <a:noFill/>
          <a:ln>
            <a:noFill/>
          </a:ln>
        </p:spPr>
        <p:txBody>
          <a:bodyPr anchorCtr="0" anchor="t" bIns="182850" lIns="182850" spcFirstLastPara="1" rIns="182850" wrap="square" tIns="182850">
            <a:noAutofit/>
          </a:bodyPr>
          <a:lstStyle/>
          <a:p>
            <a:pPr indent="0" lvl="0" marL="0" marR="0" rtl="0" algn="r">
              <a:spcBef>
                <a:spcPts val="0"/>
              </a:spcBef>
              <a:spcAft>
                <a:spcPts val="0"/>
              </a:spcAft>
              <a:buNone/>
            </a:pPr>
            <a:r>
              <a:rPr lang="en-US" sz="2400">
                <a:solidFill>
                  <a:schemeClr val="dk1"/>
                </a:solidFill>
                <a:latin typeface="Roboto"/>
                <a:ea typeface="Roboto"/>
                <a:cs typeface="Roboto"/>
                <a:sym typeface="Roboto"/>
              </a:rPr>
              <a:t>Package and dispatch the product to a local warehouse until a real order has arrived</a:t>
            </a:r>
            <a:endParaRPr sz="2400">
              <a:solidFill>
                <a:srgbClr val="000000"/>
              </a:solidFill>
              <a:latin typeface="Roboto"/>
              <a:ea typeface="Roboto"/>
              <a:cs typeface="Roboto"/>
              <a:sym typeface="Roboto"/>
            </a:endParaRPr>
          </a:p>
        </p:txBody>
      </p:sp>
      <p:sp>
        <p:nvSpPr>
          <p:cNvPr id="2487" name="Google Shape;2487;p39"/>
          <p:cNvSpPr txBox="1"/>
          <p:nvPr/>
        </p:nvSpPr>
        <p:spPr>
          <a:xfrm>
            <a:off x="1421952" y="7264694"/>
            <a:ext cx="3720000" cy="567000"/>
          </a:xfrm>
          <a:prstGeom prst="rect">
            <a:avLst/>
          </a:prstGeom>
          <a:noFill/>
          <a:ln>
            <a:noFill/>
          </a:ln>
        </p:spPr>
        <p:txBody>
          <a:bodyPr anchorCtr="0" anchor="ctr" bIns="182850" lIns="182850" spcFirstLastPara="1" rIns="182850" wrap="square" tIns="182850">
            <a:noAutofit/>
          </a:bodyPr>
          <a:lstStyle/>
          <a:p>
            <a:pPr indent="0" lvl="0" marL="0" marR="0" rtl="0" algn="r">
              <a:spcBef>
                <a:spcPts val="0"/>
              </a:spcBef>
              <a:spcAft>
                <a:spcPts val="0"/>
              </a:spcAft>
              <a:buNone/>
            </a:pPr>
            <a:r>
              <a:rPr lang="en-US" sz="3400">
                <a:solidFill>
                  <a:schemeClr val="accent5"/>
                </a:solidFill>
                <a:latin typeface="Fira Sans Extra Condensed Medium"/>
                <a:ea typeface="Fira Sans Extra Condensed Medium"/>
                <a:cs typeface="Fira Sans Extra Condensed Medium"/>
                <a:sym typeface="Fira Sans Extra Condensed Medium"/>
              </a:rPr>
              <a:t>PREPARE</a:t>
            </a:r>
            <a:endParaRPr sz="3400">
              <a:solidFill>
                <a:schemeClr val="accent5"/>
              </a:solidFill>
              <a:latin typeface="Fira Sans Extra Condensed Medium"/>
              <a:ea typeface="Fira Sans Extra Condensed Medium"/>
              <a:cs typeface="Fira Sans Extra Condensed Medium"/>
              <a:sym typeface="Fira Sans Extra Condensed Medium"/>
            </a:endParaRPr>
          </a:p>
        </p:txBody>
      </p:sp>
      <p:sp>
        <p:nvSpPr>
          <p:cNvPr id="2478" name="Google Shape;2478;p39"/>
          <p:cNvSpPr/>
          <p:nvPr/>
        </p:nvSpPr>
        <p:spPr>
          <a:xfrm>
            <a:off x="10260562" y="5091786"/>
            <a:ext cx="1671600" cy="1671600"/>
          </a:xfrm>
          <a:prstGeom prst="flowChartConnector">
            <a:avLst/>
          </a:prstGeom>
          <a:solidFill>
            <a:schemeClr val="accent4"/>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88" name="Google Shape;2488;p39"/>
          <p:cNvSpPr txBox="1"/>
          <p:nvPr/>
        </p:nvSpPr>
        <p:spPr>
          <a:xfrm>
            <a:off x="13146077" y="5475952"/>
            <a:ext cx="4227524" cy="1420148"/>
          </a:xfrm>
          <a:prstGeom prst="rect">
            <a:avLst/>
          </a:prstGeom>
          <a:noFill/>
          <a:ln>
            <a:noFill/>
          </a:ln>
        </p:spPr>
        <p:txBody>
          <a:bodyPr anchorCtr="0" anchor="t" bIns="182850" lIns="182850" spcFirstLastPara="1" rIns="182850" wrap="square" tIns="182850">
            <a:noAutofit/>
          </a:bodyPr>
          <a:lstStyle/>
          <a:p>
            <a:pPr indent="0" lvl="0" marL="0" marR="0" rtl="0" algn="l">
              <a:spcBef>
                <a:spcPts val="0"/>
              </a:spcBef>
              <a:spcAft>
                <a:spcPts val="0"/>
              </a:spcAft>
              <a:buNone/>
            </a:pPr>
            <a:r>
              <a:rPr lang="en-US" sz="2400">
                <a:solidFill>
                  <a:schemeClr val="dk1"/>
                </a:solidFill>
                <a:latin typeface="Roboto"/>
                <a:ea typeface="Roboto"/>
                <a:cs typeface="Roboto"/>
                <a:sym typeface="Roboto"/>
              </a:rPr>
              <a:t>Ship the product to customer with an expected order date</a:t>
            </a:r>
            <a:endParaRPr sz="2400">
              <a:solidFill>
                <a:srgbClr val="000000"/>
              </a:solidFill>
              <a:latin typeface="Roboto"/>
              <a:ea typeface="Roboto"/>
              <a:cs typeface="Roboto"/>
              <a:sym typeface="Roboto"/>
            </a:endParaRPr>
          </a:p>
        </p:txBody>
      </p:sp>
      <p:sp>
        <p:nvSpPr>
          <p:cNvPr id="2489" name="Google Shape;2489;p39"/>
          <p:cNvSpPr txBox="1"/>
          <p:nvPr/>
        </p:nvSpPr>
        <p:spPr>
          <a:xfrm>
            <a:off x="13146077" y="4804072"/>
            <a:ext cx="3756600" cy="567000"/>
          </a:xfrm>
          <a:prstGeom prst="rect">
            <a:avLst/>
          </a:prstGeom>
          <a:no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rPr lang="en-US" sz="3400">
                <a:solidFill>
                  <a:schemeClr val="accent4"/>
                </a:solidFill>
                <a:latin typeface="Fira Sans Extra Condensed Medium"/>
                <a:ea typeface="Fira Sans Extra Condensed Medium"/>
                <a:cs typeface="Fira Sans Extra Condensed Medium"/>
                <a:sym typeface="Fira Sans Extra Condensed Medium"/>
              </a:rPr>
              <a:t>PRESCRIBE</a:t>
            </a:r>
            <a:endParaRPr sz="3400">
              <a:solidFill>
                <a:schemeClr val="accent4"/>
              </a:solidFill>
              <a:latin typeface="Fira Sans Extra Condensed Medium"/>
              <a:ea typeface="Fira Sans Extra Condensed Medium"/>
              <a:cs typeface="Fira Sans Extra Condensed Medium"/>
              <a:sym typeface="Fira Sans Extra Condensed Medium"/>
            </a:endParaRPr>
          </a:p>
        </p:txBody>
      </p:sp>
      <p:sp>
        <p:nvSpPr>
          <p:cNvPr id="2480" name="Google Shape;2480;p39"/>
          <p:cNvSpPr/>
          <p:nvPr/>
        </p:nvSpPr>
        <p:spPr>
          <a:xfrm>
            <a:off x="10260562" y="7496522"/>
            <a:ext cx="1671600" cy="1671600"/>
          </a:xfrm>
          <a:prstGeom prst="flowChartConnector">
            <a:avLst/>
          </a:prstGeom>
          <a:solidFill>
            <a:schemeClr val="accent6"/>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90" name="Google Shape;2490;p39"/>
          <p:cNvSpPr txBox="1"/>
          <p:nvPr/>
        </p:nvSpPr>
        <p:spPr>
          <a:xfrm>
            <a:off x="13146077" y="7936576"/>
            <a:ext cx="4075124" cy="1231800"/>
          </a:xfrm>
          <a:prstGeom prst="rect">
            <a:avLst/>
          </a:prstGeom>
          <a:noFill/>
          <a:ln>
            <a:noFill/>
          </a:ln>
        </p:spPr>
        <p:txBody>
          <a:bodyPr anchorCtr="0" anchor="t" bIns="182850" lIns="182850" spcFirstLastPara="1" rIns="182850" wrap="square" tIns="182850">
            <a:noAutofit/>
          </a:bodyPr>
          <a:lstStyle/>
          <a:p>
            <a:pPr indent="0" lvl="0" marL="0" marR="0" rtl="0" algn="l">
              <a:spcBef>
                <a:spcPts val="0"/>
              </a:spcBef>
              <a:spcAft>
                <a:spcPts val="0"/>
              </a:spcAft>
              <a:buNone/>
            </a:pPr>
            <a:r>
              <a:rPr lang="en-US" sz="2400">
                <a:solidFill>
                  <a:schemeClr val="dk1"/>
                </a:solidFill>
                <a:highlight>
                  <a:srgbClr val="FFFFFF"/>
                </a:highlight>
                <a:latin typeface="Roboto"/>
                <a:ea typeface="Roboto"/>
                <a:cs typeface="Roboto"/>
                <a:sym typeface="Roboto"/>
              </a:rPr>
              <a:t>The product is delivered to the customer – almost instantaneously</a:t>
            </a:r>
            <a:endParaRPr sz="3200">
              <a:solidFill>
                <a:srgbClr val="000000"/>
              </a:solidFill>
              <a:latin typeface="Roboto"/>
              <a:ea typeface="Roboto"/>
              <a:cs typeface="Roboto"/>
              <a:sym typeface="Roboto"/>
            </a:endParaRPr>
          </a:p>
        </p:txBody>
      </p:sp>
      <p:sp>
        <p:nvSpPr>
          <p:cNvPr id="2491" name="Google Shape;2491;p39"/>
          <p:cNvSpPr txBox="1"/>
          <p:nvPr/>
        </p:nvSpPr>
        <p:spPr>
          <a:xfrm>
            <a:off x="13146077" y="7264694"/>
            <a:ext cx="3756600" cy="567000"/>
          </a:xfrm>
          <a:prstGeom prst="rect">
            <a:avLst/>
          </a:prstGeom>
          <a:no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rPr lang="en-US" sz="3400">
                <a:solidFill>
                  <a:schemeClr val="accent6"/>
                </a:solidFill>
                <a:latin typeface="Fira Sans Extra Condensed Medium"/>
                <a:ea typeface="Fira Sans Extra Condensed Medium"/>
                <a:cs typeface="Fira Sans Extra Condensed Medium"/>
                <a:sym typeface="Fira Sans Extra Condensed Medium"/>
              </a:rPr>
              <a:t>DELIVERY</a:t>
            </a:r>
            <a:endParaRPr sz="3400">
              <a:solidFill>
                <a:schemeClr val="accent6"/>
              </a:solidFill>
              <a:latin typeface="Fira Sans Extra Condensed Medium"/>
              <a:ea typeface="Fira Sans Extra Condensed Medium"/>
              <a:cs typeface="Fira Sans Extra Condensed Medium"/>
              <a:sym typeface="Fira Sans Extra Condensed Medium"/>
            </a:endParaRPr>
          </a:p>
        </p:txBody>
      </p:sp>
      <p:sp>
        <p:nvSpPr>
          <p:cNvPr id="2492" name="Google Shape;2492;p39"/>
          <p:cNvSpPr/>
          <p:nvPr/>
        </p:nvSpPr>
        <p:spPr>
          <a:xfrm>
            <a:off x="10531176" y="5555475"/>
            <a:ext cx="1046016" cy="804686"/>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93" name="Google Shape;2493;p39"/>
          <p:cNvSpPr/>
          <p:nvPr/>
        </p:nvSpPr>
        <p:spPr>
          <a:xfrm>
            <a:off x="11002538" y="5881182"/>
            <a:ext cx="98628" cy="207356"/>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94" name="Google Shape;2494;p39"/>
          <p:cNvSpPr/>
          <p:nvPr/>
        </p:nvSpPr>
        <p:spPr>
          <a:xfrm>
            <a:off x="11120614" y="5801354"/>
            <a:ext cx="99564" cy="287184"/>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95" name="Google Shape;2495;p39"/>
          <p:cNvSpPr/>
          <p:nvPr/>
        </p:nvSpPr>
        <p:spPr>
          <a:xfrm>
            <a:off x="11239626" y="5842657"/>
            <a:ext cx="98628" cy="24588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96" name="Google Shape;2496;p39"/>
          <p:cNvSpPr/>
          <p:nvPr/>
        </p:nvSpPr>
        <p:spPr>
          <a:xfrm>
            <a:off x="11357700" y="5707735"/>
            <a:ext cx="99564" cy="379958"/>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97" name="Google Shape;2497;p39"/>
          <p:cNvSpPr/>
          <p:nvPr/>
        </p:nvSpPr>
        <p:spPr>
          <a:xfrm>
            <a:off x="10789660" y="5749034"/>
            <a:ext cx="120884" cy="32208"/>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98" name="Google Shape;2498;p39"/>
          <p:cNvSpPr/>
          <p:nvPr/>
        </p:nvSpPr>
        <p:spPr>
          <a:xfrm>
            <a:off x="10790518" y="5800430"/>
            <a:ext cx="169300" cy="32208"/>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99" name="Google Shape;2499;p39"/>
          <p:cNvSpPr/>
          <p:nvPr/>
        </p:nvSpPr>
        <p:spPr>
          <a:xfrm>
            <a:off x="10790518" y="5851824"/>
            <a:ext cx="169300" cy="3213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00" name="Google Shape;2500;p39"/>
          <p:cNvSpPr/>
          <p:nvPr/>
        </p:nvSpPr>
        <p:spPr>
          <a:xfrm>
            <a:off x="10790518" y="5904068"/>
            <a:ext cx="169300" cy="32208"/>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01" name="Google Shape;2501;p39"/>
          <p:cNvSpPr/>
          <p:nvPr/>
        </p:nvSpPr>
        <p:spPr>
          <a:xfrm>
            <a:off x="10639959" y="6050856"/>
            <a:ext cx="206470" cy="200112"/>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nvGrpSpPr>
          <p:cNvPr id="2502" name="Google Shape;2502;p39"/>
          <p:cNvGrpSpPr/>
          <p:nvPr/>
        </p:nvGrpSpPr>
        <p:grpSpPr>
          <a:xfrm>
            <a:off x="6608276" y="5502150"/>
            <a:ext cx="1053118" cy="911336"/>
            <a:chOff x="1952836" y="2774422"/>
            <a:chExt cx="372835" cy="342573"/>
          </a:xfrm>
        </p:grpSpPr>
        <p:sp>
          <p:nvSpPr>
            <p:cNvPr id="2503" name="Google Shape;2503;p39"/>
            <p:cNvSpPr/>
            <p:nvPr/>
          </p:nvSpPr>
          <p:spPr>
            <a:xfrm>
              <a:off x="2076490"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04" name="Google Shape;2504;p39"/>
            <p:cNvSpPr/>
            <p:nvPr/>
          </p:nvSpPr>
          <p:spPr>
            <a:xfrm>
              <a:off x="2208432"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05" name="Google Shape;2505;p39"/>
            <p:cNvSpPr/>
            <p:nvPr/>
          </p:nvSpPr>
          <p:spPr>
            <a:xfrm>
              <a:off x="1952836" y="2774422"/>
              <a:ext cx="372835" cy="342573"/>
            </a:xfrm>
            <a:custGeom>
              <a:rect b="b" l="l" r="r" t="t"/>
              <a:pathLst>
                <a:path extrusionOk="0" h="10788" w="11741">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2506" name="Google Shape;2506;p39"/>
          <p:cNvGrpSpPr/>
          <p:nvPr/>
        </p:nvGrpSpPr>
        <p:grpSpPr>
          <a:xfrm>
            <a:off x="6613563" y="7829294"/>
            <a:ext cx="1082952" cy="958752"/>
            <a:chOff x="7429366" y="3223183"/>
            <a:chExt cx="334634" cy="333904"/>
          </a:xfrm>
        </p:grpSpPr>
        <p:sp>
          <p:nvSpPr>
            <p:cNvPr id="2507" name="Google Shape;2507;p39"/>
            <p:cNvSpPr/>
            <p:nvPr/>
          </p:nvSpPr>
          <p:spPr>
            <a:xfrm>
              <a:off x="7429366" y="3223183"/>
              <a:ext cx="334634" cy="333904"/>
            </a:xfrm>
            <a:custGeom>
              <a:rect b="b" l="l" r="r" t="t"/>
              <a:pathLst>
                <a:path extrusionOk="0" h="10515" w="10538">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08" name="Google Shape;2508;p39"/>
            <p:cNvSpPr/>
            <p:nvPr/>
          </p:nvSpPr>
          <p:spPr>
            <a:xfrm>
              <a:off x="7613514" y="3251541"/>
              <a:ext cx="74878" cy="74529"/>
            </a:xfrm>
            <a:custGeom>
              <a:rect b="b" l="l" r="r" t="t"/>
              <a:pathLst>
                <a:path extrusionOk="0" h="2347" w="2358">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2509" name="Google Shape;2509;p39"/>
          <p:cNvGrpSpPr/>
          <p:nvPr/>
        </p:nvGrpSpPr>
        <p:grpSpPr>
          <a:xfrm>
            <a:off x="10673684" y="3067492"/>
            <a:ext cx="931003" cy="926953"/>
            <a:chOff x="3996113" y="4291176"/>
            <a:chExt cx="336512" cy="335048"/>
          </a:xfrm>
        </p:grpSpPr>
        <p:sp>
          <p:nvSpPr>
            <p:cNvPr id="2510" name="Google Shape;2510;p39"/>
            <p:cNvSpPr/>
            <p:nvPr/>
          </p:nvSpPr>
          <p:spPr>
            <a:xfrm>
              <a:off x="4082143" y="4323386"/>
              <a:ext cx="111810" cy="219833"/>
            </a:xfrm>
            <a:custGeom>
              <a:rect b="b" l="l" r="r" t="t"/>
              <a:pathLst>
                <a:path extrusionOk="0" h="6907" w="3513">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11" name="Google Shape;2511;p39"/>
            <p:cNvSpPr/>
            <p:nvPr/>
          </p:nvSpPr>
          <p:spPr>
            <a:xfrm>
              <a:off x="4226894" y="4523485"/>
              <a:ext cx="52324" cy="51942"/>
            </a:xfrm>
            <a:custGeom>
              <a:rect b="b" l="l" r="r" t="t"/>
              <a:pathLst>
                <a:path extrusionOk="0" h="1632" w="1644">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12" name="Google Shape;2512;p39"/>
            <p:cNvSpPr/>
            <p:nvPr/>
          </p:nvSpPr>
          <p:spPr>
            <a:xfrm>
              <a:off x="3996113" y="4291176"/>
              <a:ext cx="336512" cy="335048"/>
            </a:xfrm>
            <a:custGeom>
              <a:rect b="b" l="l" r="r" t="t"/>
              <a:pathLst>
                <a:path extrusionOk="0" h="10527" w="10573">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2513" name="Google Shape;2513;p39"/>
          <p:cNvGrpSpPr/>
          <p:nvPr/>
        </p:nvGrpSpPr>
        <p:grpSpPr>
          <a:xfrm>
            <a:off x="10604436" y="7846486"/>
            <a:ext cx="982960" cy="984447"/>
            <a:chOff x="6259175" y="1559008"/>
            <a:chExt cx="271743" cy="272093"/>
          </a:xfrm>
        </p:grpSpPr>
        <p:sp>
          <p:nvSpPr>
            <p:cNvPr id="2514" name="Google Shape;2514;p39"/>
            <p:cNvSpPr/>
            <p:nvPr/>
          </p:nvSpPr>
          <p:spPr>
            <a:xfrm>
              <a:off x="6259175" y="1559008"/>
              <a:ext cx="271743" cy="272093"/>
            </a:xfrm>
            <a:custGeom>
              <a:rect b="b" l="l" r="r" t="t"/>
              <a:pathLst>
                <a:path extrusionOk="0" h="8549" w="8538">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15" name="Google Shape;2515;p39"/>
            <p:cNvSpPr/>
            <p:nvPr/>
          </p:nvSpPr>
          <p:spPr>
            <a:xfrm>
              <a:off x="6278145" y="1577946"/>
              <a:ext cx="231927" cy="232309"/>
            </a:xfrm>
            <a:custGeom>
              <a:rect b="b" l="l" r="r" t="t"/>
              <a:pathLst>
                <a:path extrusionOk="0" h="7299" w="7287">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16" name="Google Shape;2516;p39"/>
            <p:cNvSpPr/>
            <p:nvPr/>
          </p:nvSpPr>
          <p:spPr>
            <a:xfrm>
              <a:off x="6297846" y="1690870"/>
              <a:ext cx="13272" cy="7607"/>
            </a:xfrm>
            <a:custGeom>
              <a:rect b="b" l="l" r="r" t="t"/>
              <a:pathLst>
                <a:path extrusionOk="0" h="239" w="417">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17" name="Google Shape;2517;p39"/>
            <p:cNvSpPr/>
            <p:nvPr/>
          </p:nvSpPr>
          <p:spPr>
            <a:xfrm>
              <a:off x="6390687" y="1598029"/>
              <a:ext cx="100448" cy="100448"/>
            </a:xfrm>
            <a:custGeom>
              <a:rect b="b" l="l" r="r" t="t"/>
              <a:pathLst>
                <a:path extrusionOk="0" h="3156" w="3156">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18" name="Google Shape;2518;p39"/>
            <p:cNvSpPr/>
            <p:nvPr/>
          </p:nvSpPr>
          <p:spPr>
            <a:xfrm>
              <a:off x="6390305" y="1778013"/>
              <a:ext cx="7607" cy="13304"/>
            </a:xfrm>
            <a:custGeom>
              <a:rect b="b" l="l" r="r" t="t"/>
              <a:pathLst>
                <a:path extrusionOk="0" h="418" w="239">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19" name="Google Shape;2519;p39"/>
            <p:cNvSpPr/>
            <p:nvPr/>
          </p:nvSpPr>
          <p:spPr>
            <a:xfrm>
              <a:off x="6324358" y="1624923"/>
              <a:ext cx="12922" cy="11776"/>
            </a:xfrm>
            <a:custGeom>
              <a:rect b="b" l="l" r="r" t="t"/>
              <a:pathLst>
                <a:path extrusionOk="0" h="370" w="406">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20" name="Google Shape;2520;p39"/>
            <p:cNvSpPr/>
            <p:nvPr/>
          </p:nvSpPr>
          <p:spPr>
            <a:xfrm>
              <a:off x="6451700" y="1752265"/>
              <a:ext cx="12890" cy="11776"/>
            </a:xfrm>
            <a:custGeom>
              <a:rect b="b" l="l" r="r" t="t"/>
              <a:pathLst>
                <a:path extrusionOk="0" h="370" w="405">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21" name="Google Shape;2521;p39"/>
            <p:cNvSpPr/>
            <p:nvPr/>
          </p:nvSpPr>
          <p:spPr>
            <a:xfrm>
              <a:off x="6451700" y="1624923"/>
              <a:ext cx="12890" cy="11776"/>
            </a:xfrm>
            <a:custGeom>
              <a:rect b="b" l="l" r="r" t="t"/>
              <a:pathLst>
                <a:path extrusionOk="0" h="370" w="405">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22" name="Google Shape;2522;p39"/>
            <p:cNvSpPr/>
            <p:nvPr/>
          </p:nvSpPr>
          <p:spPr>
            <a:xfrm>
              <a:off x="6324358" y="1751883"/>
              <a:ext cx="12922" cy="11776"/>
            </a:xfrm>
            <a:custGeom>
              <a:rect b="b" l="l" r="r" t="t"/>
              <a:pathLst>
                <a:path extrusionOk="0" h="370" w="406">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23" name="Google Shape;2523;p39"/>
            <p:cNvSpPr/>
            <p:nvPr/>
          </p:nvSpPr>
          <p:spPr>
            <a:xfrm>
              <a:off x="6304657" y="1653823"/>
              <a:ext cx="14036" cy="10567"/>
            </a:xfrm>
            <a:custGeom>
              <a:rect b="b" l="l" r="r" t="t"/>
              <a:pathLst>
                <a:path extrusionOk="0" h="332" w="441">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24" name="Google Shape;2524;p39"/>
            <p:cNvSpPr/>
            <p:nvPr/>
          </p:nvSpPr>
          <p:spPr>
            <a:xfrm>
              <a:off x="6469874" y="1724511"/>
              <a:ext cx="14068" cy="10344"/>
            </a:xfrm>
            <a:custGeom>
              <a:rect b="b" l="l" r="r" t="t"/>
              <a:pathLst>
                <a:path extrusionOk="0" h="325" w="442">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25" name="Google Shape;2525;p39"/>
            <p:cNvSpPr/>
            <p:nvPr/>
          </p:nvSpPr>
          <p:spPr>
            <a:xfrm>
              <a:off x="6424392" y="1605158"/>
              <a:ext cx="11394" cy="13368"/>
            </a:xfrm>
            <a:custGeom>
              <a:rect b="b" l="l" r="r" t="t"/>
              <a:pathLst>
                <a:path extrusionOk="0" h="420" w="358">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26" name="Google Shape;2526;p39"/>
            <p:cNvSpPr/>
            <p:nvPr/>
          </p:nvSpPr>
          <p:spPr>
            <a:xfrm>
              <a:off x="6353926" y="1770916"/>
              <a:ext cx="11394" cy="13208"/>
            </a:xfrm>
            <a:custGeom>
              <a:rect b="b" l="l" r="r" t="t"/>
              <a:pathLst>
                <a:path extrusionOk="0" h="415" w="358">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27" name="Google Shape;2527;p39"/>
            <p:cNvSpPr/>
            <p:nvPr/>
          </p:nvSpPr>
          <p:spPr>
            <a:xfrm>
              <a:off x="6355040" y="1604363"/>
              <a:ext cx="11044" cy="13399"/>
            </a:xfrm>
            <a:custGeom>
              <a:rect b="b" l="l" r="r" t="t"/>
              <a:pathLst>
                <a:path extrusionOk="0" h="421" w="347">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28" name="Google Shape;2528;p39"/>
            <p:cNvSpPr/>
            <p:nvPr/>
          </p:nvSpPr>
          <p:spPr>
            <a:xfrm>
              <a:off x="6422514" y="1771489"/>
              <a:ext cx="11012" cy="13017"/>
            </a:xfrm>
            <a:custGeom>
              <a:rect b="b" l="l" r="r" t="t"/>
              <a:pathLst>
                <a:path extrusionOk="0" h="409" w="346">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29" name="Google Shape;2529;p39"/>
            <p:cNvSpPr/>
            <p:nvPr/>
          </p:nvSpPr>
          <p:spPr>
            <a:xfrm>
              <a:off x="6470637" y="1655541"/>
              <a:ext cx="14036" cy="10726"/>
            </a:xfrm>
            <a:custGeom>
              <a:rect b="b" l="l" r="r" t="t"/>
              <a:pathLst>
                <a:path extrusionOk="0" h="337" w="441">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30" name="Google Shape;2530;p39"/>
            <p:cNvSpPr/>
            <p:nvPr/>
          </p:nvSpPr>
          <p:spPr>
            <a:xfrm>
              <a:off x="6303893" y="1723175"/>
              <a:ext cx="13686" cy="10153"/>
            </a:xfrm>
            <a:custGeom>
              <a:rect b="b" l="l" r="r" t="t"/>
              <a:pathLst>
                <a:path extrusionOk="0" h="319" w="43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2531" name="Google Shape;2531;p39"/>
          <p:cNvSpPr/>
          <p:nvPr/>
        </p:nvSpPr>
        <p:spPr>
          <a:xfrm>
            <a:off x="0" y="1"/>
            <a:ext cx="18288001" cy="1057132"/>
          </a:xfrm>
          <a:prstGeom prst="rect">
            <a:avLst/>
          </a:prstGeom>
          <a:solidFill>
            <a:srgbClr val="FABF8E"/>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lang="en-US" sz="3600">
                <a:solidFill>
                  <a:schemeClr val="dk1"/>
                </a:solidFill>
                <a:latin typeface="Fira Sans Condensed Medium"/>
                <a:ea typeface="Fira Sans Condensed Medium"/>
                <a:cs typeface="Fira Sans Condensed Medium"/>
                <a:sym typeface="Fira Sans Condensed Medium"/>
              </a:rPr>
              <a:t>BUSINESS ANALYTICS </a:t>
            </a:r>
            <a:r>
              <a:rPr lang="en-US" sz="3600">
                <a:solidFill>
                  <a:schemeClr val="dk1"/>
                </a:solidFill>
                <a:latin typeface="Fira Sans Condensed Medium"/>
                <a:ea typeface="Fira Sans Condensed Medium"/>
                <a:cs typeface="Fira Sans Condensed Medium"/>
                <a:sym typeface="Fira Sans Condensed Medium"/>
              </a:rPr>
              <a:t>in SHIPPING PRODUCT</a:t>
            </a:r>
            <a:endParaRPr sz="3600">
              <a:solidFill>
                <a:schemeClr val="dk1"/>
              </a:solidFill>
              <a:latin typeface="Fira Sans Condensed Medium"/>
              <a:ea typeface="Fira Sans Condensed Medium"/>
              <a:cs typeface="Fira Sans Condensed Medium"/>
              <a:sym typeface="Fira Sans Condensed Medium"/>
            </a:endParaRPr>
          </a:p>
        </p:txBody>
      </p:sp>
      <p:sp>
        <p:nvSpPr>
          <p:cNvPr id="2532" name="Google Shape;2532;p39"/>
          <p:cNvSpPr/>
          <p:nvPr/>
        </p:nvSpPr>
        <p:spPr>
          <a:xfrm>
            <a:off x="-19050" y="0"/>
            <a:ext cx="489092" cy="10336109"/>
          </a:xfrm>
          <a:prstGeom prst="rect">
            <a:avLst/>
          </a:prstGeom>
          <a:solidFill>
            <a:srgbClr val="FABF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3" name="Google Shape;2533;p39"/>
          <p:cNvSpPr/>
          <p:nvPr/>
        </p:nvSpPr>
        <p:spPr>
          <a:xfrm>
            <a:off x="17824877" y="0"/>
            <a:ext cx="489092" cy="10336109"/>
          </a:xfrm>
          <a:prstGeom prst="rect">
            <a:avLst/>
          </a:prstGeom>
          <a:solidFill>
            <a:srgbClr val="FABF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4" name="Google Shape;2534;p39"/>
          <p:cNvSpPr/>
          <p:nvPr/>
        </p:nvSpPr>
        <p:spPr>
          <a:xfrm>
            <a:off x="0" y="9529108"/>
            <a:ext cx="18268950" cy="807001"/>
          </a:xfrm>
          <a:prstGeom prst="rect">
            <a:avLst/>
          </a:prstGeom>
          <a:solidFill>
            <a:srgbClr val="FABF8E"/>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35" name="Google Shape;2535;p39"/>
          <p:cNvPicPr preferRelativeResize="0"/>
          <p:nvPr/>
        </p:nvPicPr>
        <p:blipFill rotWithShape="1">
          <a:blip r:embed="rId3">
            <a:alphaModFix/>
          </a:blip>
          <a:srcRect b="0" l="0" r="0" t="0"/>
          <a:stretch/>
        </p:blipFill>
        <p:spPr>
          <a:xfrm>
            <a:off x="7330238" y="1280081"/>
            <a:ext cx="3401939" cy="1023984"/>
          </a:xfrm>
          <a:prstGeom prst="rect">
            <a:avLst/>
          </a:prstGeom>
          <a:noFill/>
          <a:ln>
            <a:noFill/>
          </a:ln>
        </p:spPr>
      </p:pic>
      <p:sp>
        <p:nvSpPr>
          <p:cNvPr id="2536" name="Google Shape;2536;p39"/>
          <p:cNvSpPr txBox="1"/>
          <p:nvPr>
            <p:ph idx="12" type="sldNum"/>
          </p:nvPr>
        </p:nvSpPr>
        <p:spPr>
          <a:xfrm>
            <a:off x="15697200" y="9618463"/>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1589" name="Shape 1589"/>
        <p:cNvGrpSpPr/>
        <p:nvPr/>
      </p:nvGrpSpPr>
      <p:grpSpPr>
        <a:xfrm>
          <a:off x="0" y="0"/>
          <a:ext cx="0" cy="0"/>
          <a:chOff x="0" y="0"/>
          <a:chExt cx="0" cy="0"/>
        </a:xfrm>
      </p:grpSpPr>
      <p:sp>
        <p:nvSpPr>
          <p:cNvPr id="1590" name="Google Shape;1590;p4"/>
          <p:cNvSpPr/>
          <p:nvPr/>
        </p:nvSpPr>
        <p:spPr>
          <a:xfrm>
            <a:off x="0" y="992842"/>
            <a:ext cx="3276600" cy="363285"/>
          </a:xfrm>
          <a:prstGeom prst="rect">
            <a:avLst/>
          </a:prstGeom>
          <a:solidFill>
            <a:srgbClr val="E36C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ow to crash your own presentation: 10 techniques and other small tricks" id="1591" name="Google Shape;1591;p4"/>
          <p:cNvPicPr preferRelativeResize="0"/>
          <p:nvPr/>
        </p:nvPicPr>
        <p:blipFill rotWithShape="1">
          <a:blip r:embed="rId3">
            <a:alphaModFix/>
          </a:blip>
          <a:srcRect b="0" l="0" r="0" t="0"/>
          <a:stretch/>
        </p:blipFill>
        <p:spPr>
          <a:xfrm>
            <a:off x="707875" y="2081212"/>
            <a:ext cx="7968951" cy="6124575"/>
          </a:xfrm>
          <a:prstGeom prst="rect">
            <a:avLst/>
          </a:prstGeom>
          <a:noFill/>
          <a:ln>
            <a:noFill/>
          </a:ln>
        </p:spPr>
      </p:pic>
      <p:sp>
        <p:nvSpPr>
          <p:cNvPr id="1592" name="Google Shape;1592;p4"/>
          <p:cNvSpPr txBox="1"/>
          <p:nvPr/>
        </p:nvSpPr>
        <p:spPr>
          <a:xfrm>
            <a:off x="3581400" y="568493"/>
            <a:ext cx="734983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chemeClr val="lt1"/>
                </a:solidFill>
                <a:latin typeface="Maven Pro"/>
                <a:ea typeface="Maven Pro"/>
                <a:cs typeface="Maven Pro"/>
                <a:sym typeface="Maven Pro"/>
              </a:rPr>
              <a:t>Table of Content</a:t>
            </a:r>
            <a:endParaRPr/>
          </a:p>
        </p:txBody>
      </p:sp>
      <p:sp>
        <p:nvSpPr>
          <p:cNvPr id="1593" name="Google Shape;1593;p4"/>
          <p:cNvSpPr txBox="1"/>
          <p:nvPr/>
        </p:nvSpPr>
        <p:spPr>
          <a:xfrm>
            <a:off x="9741819" y="1443626"/>
            <a:ext cx="771025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Calibri"/>
                <a:ea typeface="Calibri"/>
                <a:cs typeface="Calibri"/>
                <a:sym typeface="Calibri"/>
              </a:rPr>
              <a:t>Part 1</a:t>
            </a:r>
            <a:r>
              <a:rPr lang="en-US" sz="3600">
                <a:solidFill>
                  <a:schemeClr val="lt1"/>
                </a:solidFill>
                <a:latin typeface="Calibri"/>
                <a:ea typeface="Calibri"/>
                <a:cs typeface="Calibri"/>
                <a:sym typeface="Calibri"/>
              </a:rPr>
              <a:t>: Introduction to Amazon</a:t>
            </a:r>
            <a:endParaRPr sz="3600">
              <a:solidFill>
                <a:schemeClr val="lt1"/>
              </a:solidFill>
              <a:latin typeface="Calibri"/>
              <a:ea typeface="Calibri"/>
              <a:cs typeface="Calibri"/>
              <a:sym typeface="Calibri"/>
            </a:endParaRPr>
          </a:p>
        </p:txBody>
      </p:sp>
      <p:sp>
        <p:nvSpPr>
          <p:cNvPr id="1594" name="Google Shape;1594;p4"/>
          <p:cNvSpPr txBox="1"/>
          <p:nvPr/>
        </p:nvSpPr>
        <p:spPr>
          <a:xfrm>
            <a:off x="9741817" y="2656370"/>
            <a:ext cx="826573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Calibri"/>
                <a:ea typeface="Calibri"/>
                <a:cs typeface="Calibri"/>
                <a:sym typeface="Calibri"/>
              </a:rPr>
              <a:t>Part 2</a:t>
            </a:r>
            <a:r>
              <a:rPr lang="en-US" sz="3600">
                <a:solidFill>
                  <a:schemeClr val="lt1"/>
                </a:solidFill>
                <a:latin typeface="Calibri"/>
                <a:ea typeface="Calibri"/>
                <a:cs typeface="Calibri"/>
                <a:sym typeface="Calibri"/>
              </a:rPr>
              <a:t>: Amazon Porter’s Five Competitive Forces Model </a:t>
            </a:r>
            <a:endParaRPr/>
          </a:p>
        </p:txBody>
      </p:sp>
      <p:sp>
        <p:nvSpPr>
          <p:cNvPr id="1595" name="Google Shape;1595;p4"/>
          <p:cNvSpPr txBox="1"/>
          <p:nvPr/>
        </p:nvSpPr>
        <p:spPr>
          <a:xfrm>
            <a:off x="9741817" y="5945939"/>
            <a:ext cx="771025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Calibri"/>
                <a:ea typeface="Calibri"/>
                <a:cs typeface="Calibri"/>
                <a:sym typeface="Calibri"/>
              </a:rPr>
              <a:t>Part 4</a:t>
            </a:r>
            <a:r>
              <a:rPr lang="en-US" sz="3600">
                <a:solidFill>
                  <a:schemeClr val="lt1"/>
                </a:solidFill>
                <a:latin typeface="Calibri"/>
                <a:ea typeface="Calibri"/>
                <a:cs typeface="Calibri"/>
                <a:sym typeface="Calibri"/>
              </a:rPr>
              <a:t>: How Amazon takes advantage of  IS to deal with competitive forces? </a:t>
            </a:r>
            <a:endParaRPr sz="3600">
              <a:solidFill>
                <a:schemeClr val="lt1"/>
              </a:solidFill>
              <a:latin typeface="Calibri"/>
              <a:ea typeface="Calibri"/>
              <a:cs typeface="Calibri"/>
              <a:sym typeface="Calibri"/>
            </a:endParaRPr>
          </a:p>
        </p:txBody>
      </p:sp>
      <p:sp>
        <p:nvSpPr>
          <p:cNvPr id="1596" name="Google Shape;1596;p4"/>
          <p:cNvSpPr txBox="1"/>
          <p:nvPr/>
        </p:nvSpPr>
        <p:spPr>
          <a:xfrm>
            <a:off x="9820916" y="7785373"/>
            <a:ext cx="771025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Calibri"/>
                <a:ea typeface="Calibri"/>
                <a:cs typeface="Calibri"/>
                <a:sym typeface="Calibri"/>
              </a:rPr>
              <a:t>Part 5</a:t>
            </a:r>
            <a:r>
              <a:rPr lang="en-US" sz="3600">
                <a:solidFill>
                  <a:schemeClr val="lt1"/>
                </a:solidFill>
                <a:latin typeface="Calibri"/>
                <a:ea typeface="Calibri"/>
                <a:cs typeface="Calibri"/>
                <a:sym typeface="Calibri"/>
              </a:rPr>
              <a:t>: Business Analytics</a:t>
            </a:r>
            <a:endParaRPr/>
          </a:p>
          <a:p>
            <a:pPr indent="0" lvl="0" marL="0" marR="0" rtl="0" algn="l">
              <a:spcBef>
                <a:spcPts val="0"/>
              </a:spcBef>
              <a:spcAft>
                <a:spcPts val="0"/>
              </a:spcAft>
              <a:buNone/>
            </a:pPr>
            <a:r>
              <a:t/>
            </a:r>
            <a:endParaRPr sz="3600">
              <a:solidFill>
                <a:schemeClr val="lt1"/>
              </a:solidFill>
              <a:latin typeface="Calibri"/>
              <a:ea typeface="Calibri"/>
              <a:cs typeface="Calibri"/>
              <a:sym typeface="Calibri"/>
            </a:endParaRPr>
          </a:p>
        </p:txBody>
      </p:sp>
      <p:sp>
        <p:nvSpPr>
          <p:cNvPr id="1597" name="Google Shape;1597;p4"/>
          <p:cNvSpPr txBox="1"/>
          <p:nvPr/>
        </p:nvSpPr>
        <p:spPr>
          <a:xfrm>
            <a:off x="9741817" y="4247134"/>
            <a:ext cx="796895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Calibri"/>
                <a:ea typeface="Calibri"/>
                <a:cs typeface="Calibri"/>
                <a:sym typeface="Calibri"/>
              </a:rPr>
              <a:t>Part 3</a:t>
            </a:r>
            <a:r>
              <a:rPr lang="en-US" sz="3600">
                <a:solidFill>
                  <a:schemeClr val="lt1"/>
                </a:solidFill>
                <a:latin typeface="Calibri"/>
                <a:ea typeface="Calibri"/>
                <a:cs typeface="Calibri"/>
                <a:sym typeface="Calibri"/>
              </a:rPr>
              <a:t>: Some MIS solutions implemented by Amazon</a:t>
            </a:r>
            <a:endParaRPr sz="3600">
              <a:solidFill>
                <a:schemeClr val="lt1"/>
              </a:solidFill>
              <a:latin typeface="Calibri"/>
              <a:ea typeface="Calibri"/>
              <a:cs typeface="Calibri"/>
              <a:sym typeface="Calibri"/>
            </a:endParaRPr>
          </a:p>
        </p:txBody>
      </p:sp>
      <p:cxnSp>
        <p:nvCxnSpPr>
          <p:cNvPr id="1598" name="Google Shape;1598;p4"/>
          <p:cNvCxnSpPr/>
          <p:nvPr/>
        </p:nvCxnSpPr>
        <p:spPr>
          <a:xfrm>
            <a:off x="9806495" y="2324100"/>
            <a:ext cx="7660010" cy="0"/>
          </a:xfrm>
          <a:prstGeom prst="straightConnector1">
            <a:avLst/>
          </a:prstGeom>
          <a:noFill/>
          <a:ln cap="flat" cmpd="sng" w="9525">
            <a:solidFill>
              <a:srgbClr val="F5913F"/>
            </a:solidFill>
            <a:prstDash val="solid"/>
            <a:round/>
            <a:headEnd len="sm" w="sm" type="none"/>
            <a:tailEnd len="sm" w="sm" type="none"/>
          </a:ln>
        </p:spPr>
      </p:cxnSp>
      <p:cxnSp>
        <p:nvCxnSpPr>
          <p:cNvPr id="1599" name="Google Shape;1599;p4"/>
          <p:cNvCxnSpPr/>
          <p:nvPr/>
        </p:nvCxnSpPr>
        <p:spPr>
          <a:xfrm>
            <a:off x="9792064" y="4000500"/>
            <a:ext cx="7660010" cy="0"/>
          </a:xfrm>
          <a:prstGeom prst="straightConnector1">
            <a:avLst/>
          </a:prstGeom>
          <a:noFill/>
          <a:ln cap="flat" cmpd="sng" w="9525">
            <a:solidFill>
              <a:srgbClr val="F5913F"/>
            </a:solidFill>
            <a:prstDash val="solid"/>
            <a:round/>
            <a:headEnd len="sm" w="sm" type="none"/>
            <a:tailEnd len="sm" w="sm" type="none"/>
          </a:ln>
        </p:spPr>
      </p:cxnSp>
      <p:cxnSp>
        <p:nvCxnSpPr>
          <p:cNvPr id="1600" name="Google Shape;1600;p4"/>
          <p:cNvCxnSpPr/>
          <p:nvPr/>
        </p:nvCxnSpPr>
        <p:spPr>
          <a:xfrm>
            <a:off x="9792064" y="5676900"/>
            <a:ext cx="7660010" cy="0"/>
          </a:xfrm>
          <a:prstGeom prst="straightConnector1">
            <a:avLst/>
          </a:prstGeom>
          <a:noFill/>
          <a:ln cap="flat" cmpd="sng" w="9525">
            <a:solidFill>
              <a:srgbClr val="F5913F"/>
            </a:solidFill>
            <a:prstDash val="solid"/>
            <a:round/>
            <a:headEnd len="sm" w="sm" type="none"/>
            <a:tailEnd len="sm" w="sm" type="none"/>
          </a:ln>
        </p:spPr>
      </p:cxnSp>
      <p:cxnSp>
        <p:nvCxnSpPr>
          <p:cNvPr id="1601" name="Google Shape;1601;p4"/>
          <p:cNvCxnSpPr/>
          <p:nvPr/>
        </p:nvCxnSpPr>
        <p:spPr>
          <a:xfrm>
            <a:off x="9820916" y="7505700"/>
            <a:ext cx="7660010" cy="0"/>
          </a:xfrm>
          <a:prstGeom prst="straightConnector1">
            <a:avLst/>
          </a:prstGeom>
          <a:noFill/>
          <a:ln cap="flat" cmpd="sng" w="9525">
            <a:solidFill>
              <a:srgbClr val="F5913F"/>
            </a:solidFill>
            <a:prstDash val="solid"/>
            <a:round/>
            <a:headEnd len="sm" w="sm" type="none"/>
            <a:tailEnd len="sm" w="sm" type="none"/>
          </a:ln>
        </p:spPr>
      </p:cxnSp>
      <p:cxnSp>
        <p:nvCxnSpPr>
          <p:cNvPr id="1602" name="Google Shape;1602;p4"/>
          <p:cNvCxnSpPr/>
          <p:nvPr/>
        </p:nvCxnSpPr>
        <p:spPr>
          <a:xfrm>
            <a:off x="9896287" y="8496300"/>
            <a:ext cx="7660010" cy="0"/>
          </a:xfrm>
          <a:prstGeom prst="straightConnector1">
            <a:avLst/>
          </a:prstGeom>
          <a:noFill/>
          <a:ln cap="flat" cmpd="sng" w="9525">
            <a:solidFill>
              <a:srgbClr val="F5913F"/>
            </a:solidFill>
            <a:prstDash val="solid"/>
            <a:round/>
            <a:headEnd len="sm" w="sm" type="none"/>
            <a:tailEnd len="sm" w="sm" type="none"/>
          </a:ln>
        </p:spPr>
      </p:cxnSp>
      <p:sp>
        <p:nvSpPr>
          <p:cNvPr id="1603" name="Google Shape;1603;p4"/>
          <p:cNvSpPr txBox="1"/>
          <p:nvPr/>
        </p:nvSpPr>
        <p:spPr>
          <a:xfrm>
            <a:off x="9846040" y="8729683"/>
            <a:ext cx="771025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Calibri"/>
                <a:ea typeface="Calibri"/>
                <a:cs typeface="Calibri"/>
                <a:sym typeface="Calibri"/>
              </a:rPr>
              <a:t>Part 6</a:t>
            </a:r>
            <a:r>
              <a:rPr lang="en-US" sz="3600">
                <a:solidFill>
                  <a:schemeClr val="lt1"/>
                </a:solidFill>
                <a:latin typeface="Calibri"/>
                <a:ea typeface="Calibri"/>
                <a:cs typeface="Calibri"/>
                <a:sym typeface="Calibri"/>
              </a:rPr>
              <a:t>: Amazon Business Value Chain</a:t>
            </a:r>
            <a:endParaRPr/>
          </a:p>
          <a:p>
            <a:pPr indent="0" lvl="0" marL="0" marR="0" rtl="0" algn="l">
              <a:spcBef>
                <a:spcPts val="0"/>
              </a:spcBef>
              <a:spcAft>
                <a:spcPts val="0"/>
              </a:spcAft>
              <a:buNone/>
            </a:pPr>
            <a:r>
              <a:t/>
            </a:r>
            <a:endParaRPr sz="3600">
              <a:solidFill>
                <a:schemeClr val="lt1"/>
              </a:solidFill>
              <a:latin typeface="Calibri"/>
              <a:ea typeface="Calibri"/>
              <a:cs typeface="Calibri"/>
              <a:sym typeface="Calibri"/>
            </a:endParaRPr>
          </a:p>
        </p:txBody>
      </p:sp>
      <p:cxnSp>
        <p:nvCxnSpPr>
          <p:cNvPr id="1604" name="Google Shape;1604;p4"/>
          <p:cNvCxnSpPr/>
          <p:nvPr/>
        </p:nvCxnSpPr>
        <p:spPr>
          <a:xfrm>
            <a:off x="9871163" y="9715500"/>
            <a:ext cx="7660010" cy="0"/>
          </a:xfrm>
          <a:prstGeom prst="straightConnector1">
            <a:avLst/>
          </a:prstGeom>
          <a:noFill/>
          <a:ln cap="flat" cmpd="sng" w="9525">
            <a:solidFill>
              <a:srgbClr val="F5913F"/>
            </a:solidFill>
            <a:prstDash val="solid"/>
            <a:round/>
            <a:headEnd len="sm" w="sm" type="none"/>
            <a:tailEnd len="sm" w="sm" type="none"/>
          </a:ln>
        </p:spPr>
      </p:cxnSp>
      <p:sp>
        <p:nvSpPr>
          <p:cNvPr id="1605" name="Google Shape;1605;p4"/>
          <p:cNvSpPr txBox="1"/>
          <p:nvPr>
            <p:ph idx="12" type="sldNum"/>
          </p:nvPr>
        </p:nvSpPr>
        <p:spPr>
          <a:xfrm>
            <a:off x="16002000" y="9661048"/>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lt1"/>
                </a:solidFill>
                <a:latin typeface="SimSun"/>
                <a:ea typeface="SimSun"/>
                <a:cs typeface="SimSun"/>
                <a:sym typeface="SimSun"/>
              </a:rPr>
              <a:t>‹#›</a:t>
            </a:fld>
            <a:endParaRPr sz="5400">
              <a:solidFill>
                <a:schemeClr val="lt1"/>
              </a:solidFill>
              <a:latin typeface="SimSun"/>
              <a:ea typeface="SimSun"/>
              <a:cs typeface="SimSun"/>
              <a:sym typeface="SimSun"/>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2540" name="Shape 2540"/>
        <p:cNvGrpSpPr/>
        <p:nvPr/>
      </p:nvGrpSpPr>
      <p:grpSpPr>
        <a:xfrm>
          <a:off x="0" y="0"/>
          <a:ext cx="0" cy="0"/>
          <a:chOff x="0" y="0"/>
          <a:chExt cx="0" cy="0"/>
        </a:xfrm>
      </p:grpSpPr>
      <p:sp>
        <p:nvSpPr>
          <p:cNvPr id="2541" name="Google Shape;2541;p40"/>
          <p:cNvSpPr txBox="1"/>
          <p:nvPr>
            <p:ph type="title"/>
          </p:nvPr>
        </p:nvSpPr>
        <p:spPr>
          <a:xfrm>
            <a:off x="1440000" y="1080000"/>
            <a:ext cx="15408000" cy="1135200"/>
          </a:xfrm>
          <a:prstGeom prst="rect">
            <a:avLst/>
          </a:prstGeom>
          <a:solidFill>
            <a:srgbClr val="B6DDE7"/>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800"/>
              <a:buFont typeface="Calibri"/>
              <a:buNone/>
            </a:pPr>
            <a:r>
              <a:rPr lang="en-US"/>
              <a:t>AMAZON</a:t>
            </a:r>
            <a:r>
              <a:rPr b="1" lang="en-US"/>
              <a:t> BUSINESS VALUE CHAIN</a:t>
            </a:r>
            <a:endParaRPr b="1"/>
          </a:p>
        </p:txBody>
      </p:sp>
      <p:sp>
        <p:nvSpPr>
          <p:cNvPr id="2542" name="Google Shape;2542;p40"/>
          <p:cNvSpPr/>
          <p:nvPr/>
        </p:nvSpPr>
        <p:spPr>
          <a:xfrm>
            <a:off x="13084432" y="3147940"/>
            <a:ext cx="98760" cy="99200"/>
          </a:xfrm>
          <a:custGeom>
            <a:rect b="b" l="l" r="r" t="t"/>
            <a:pathLst>
              <a:path extrusionOk="0" h="225" w="224">
                <a:moveTo>
                  <a:pt x="111" y="1"/>
                </a:moveTo>
                <a:cubicBezTo>
                  <a:pt x="50" y="1"/>
                  <a:pt x="0" y="52"/>
                  <a:pt x="0" y="113"/>
                </a:cubicBezTo>
                <a:cubicBezTo>
                  <a:pt x="0" y="175"/>
                  <a:pt x="50" y="224"/>
                  <a:pt x="111" y="224"/>
                </a:cubicBezTo>
                <a:cubicBezTo>
                  <a:pt x="174" y="224"/>
                  <a:pt x="224" y="175"/>
                  <a:pt x="224" y="113"/>
                </a:cubicBezTo>
                <a:cubicBezTo>
                  <a:pt x="224" y="52"/>
                  <a:pt x="174" y="1"/>
                  <a:pt x="111" y="1"/>
                </a:cubicBezTo>
                <a:close/>
              </a:path>
            </a:pathLst>
          </a:custGeom>
          <a:solidFill>
            <a:schemeClr val="dk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pic>
        <p:nvPicPr>
          <p:cNvPr id="2543" name="Google Shape;2543;p40"/>
          <p:cNvPicPr preferRelativeResize="0"/>
          <p:nvPr/>
        </p:nvPicPr>
        <p:blipFill rotWithShape="1">
          <a:blip r:embed="rId3">
            <a:alphaModFix/>
          </a:blip>
          <a:srcRect b="0" l="0" r="0" t="0"/>
          <a:stretch/>
        </p:blipFill>
        <p:spPr>
          <a:xfrm>
            <a:off x="2438400" y="2400300"/>
            <a:ext cx="14630401" cy="7029900"/>
          </a:xfrm>
          <a:prstGeom prst="rect">
            <a:avLst/>
          </a:prstGeom>
          <a:noFill/>
          <a:ln>
            <a:noFill/>
          </a:ln>
        </p:spPr>
      </p:pic>
      <p:sp>
        <p:nvSpPr>
          <p:cNvPr id="2544" name="Google Shape;2544;p40"/>
          <p:cNvSpPr txBox="1"/>
          <p:nvPr/>
        </p:nvSpPr>
        <p:spPr>
          <a:xfrm>
            <a:off x="1771698" y="1111514"/>
            <a:ext cx="917863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rgbClr val="538CD5"/>
                </a:solidFill>
                <a:latin typeface="Maven Pro"/>
                <a:ea typeface="Maven Pro"/>
                <a:cs typeface="Maven Pro"/>
                <a:sym typeface="Maven Pro"/>
              </a:rPr>
              <a:t>Part 6</a:t>
            </a:r>
            <a:endParaRPr sz="6000">
              <a:solidFill>
                <a:srgbClr val="538CD5"/>
              </a:solidFill>
              <a:latin typeface="Calibri"/>
              <a:ea typeface="Calibri"/>
              <a:cs typeface="Calibri"/>
              <a:sym typeface="Calibri"/>
            </a:endParaRPr>
          </a:p>
        </p:txBody>
      </p:sp>
      <p:sp>
        <p:nvSpPr>
          <p:cNvPr id="2545" name="Google Shape;2545;p40"/>
          <p:cNvSpPr txBox="1"/>
          <p:nvPr/>
        </p:nvSpPr>
        <p:spPr>
          <a:xfrm>
            <a:off x="16687800" y="8841875"/>
            <a:ext cx="21336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2550" name="Shape 2550"/>
        <p:cNvGrpSpPr/>
        <p:nvPr/>
      </p:nvGrpSpPr>
      <p:grpSpPr>
        <a:xfrm>
          <a:off x="0" y="0"/>
          <a:ext cx="0" cy="0"/>
          <a:chOff x="0" y="0"/>
          <a:chExt cx="0" cy="0"/>
        </a:xfrm>
      </p:grpSpPr>
      <p:grpSp>
        <p:nvGrpSpPr>
          <p:cNvPr id="2551" name="Google Shape;2551;p41"/>
          <p:cNvGrpSpPr/>
          <p:nvPr/>
        </p:nvGrpSpPr>
        <p:grpSpPr>
          <a:xfrm>
            <a:off x="11663331" y="524995"/>
            <a:ext cx="6104858" cy="9262226"/>
            <a:chOff x="5831665" y="262497"/>
            <a:chExt cx="3052429" cy="4631113"/>
          </a:xfrm>
        </p:grpSpPr>
        <p:sp>
          <p:nvSpPr>
            <p:cNvPr id="2552" name="Google Shape;2552;p41"/>
            <p:cNvSpPr/>
            <p:nvPr/>
          </p:nvSpPr>
          <p:spPr>
            <a:xfrm>
              <a:off x="7091612" y="4742678"/>
              <a:ext cx="153630" cy="150932"/>
            </a:xfrm>
            <a:custGeom>
              <a:rect b="b" l="l" r="r" t="t"/>
              <a:pathLst>
                <a:path extrusionOk="0" h="3803" w="3871">
                  <a:moveTo>
                    <a:pt x="1944" y="1"/>
                  </a:moveTo>
                  <a:cubicBezTo>
                    <a:pt x="944" y="1"/>
                    <a:pt x="93" y="815"/>
                    <a:pt x="48" y="1819"/>
                  </a:cubicBezTo>
                  <a:cubicBezTo>
                    <a:pt x="1" y="2858"/>
                    <a:pt x="846" y="3767"/>
                    <a:pt x="1887" y="3802"/>
                  </a:cubicBezTo>
                  <a:cubicBezTo>
                    <a:pt x="1905" y="3803"/>
                    <a:pt x="1924" y="3803"/>
                    <a:pt x="1943" y="3803"/>
                  </a:cubicBezTo>
                  <a:cubicBezTo>
                    <a:pt x="2956" y="3803"/>
                    <a:pt x="3824" y="2962"/>
                    <a:pt x="3846" y="1941"/>
                  </a:cubicBezTo>
                  <a:cubicBezTo>
                    <a:pt x="3871" y="903"/>
                    <a:pt x="3008" y="11"/>
                    <a:pt x="1967" y="1"/>
                  </a:cubicBezTo>
                  <a:cubicBezTo>
                    <a:pt x="1960" y="1"/>
                    <a:pt x="1952" y="1"/>
                    <a:pt x="194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53" name="Google Shape;2553;p41"/>
            <p:cNvSpPr/>
            <p:nvPr/>
          </p:nvSpPr>
          <p:spPr>
            <a:xfrm>
              <a:off x="7344467" y="4742678"/>
              <a:ext cx="152757" cy="150852"/>
            </a:xfrm>
            <a:custGeom>
              <a:rect b="b" l="l" r="r" t="t"/>
              <a:pathLst>
                <a:path extrusionOk="0" h="3801" w="3849">
                  <a:moveTo>
                    <a:pt x="1930" y="0"/>
                  </a:moveTo>
                  <a:cubicBezTo>
                    <a:pt x="931" y="0"/>
                    <a:pt x="71" y="826"/>
                    <a:pt x="36" y="1836"/>
                  </a:cubicBezTo>
                  <a:cubicBezTo>
                    <a:pt x="0" y="2871"/>
                    <a:pt x="850" y="3774"/>
                    <a:pt x="1890" y="3801"/>
                  </a:cubicBezTo>
                  <a:cubicBezTo>
                    <a:pt x="1905" y="3801"/>
                    <a:pt x="1919" y="3801"/>
                    <a:pt x="1934" y="3801"/>
                  </a:cubicBezTo>
                  <a:cubicBezTo>
                    <a:pt x="2951" y="3801"/>
                    <a:pt x="3820" y="2949"/>
                    <a:pt x="3837" y="1926"/>
                  </a:cubicBezTo>
                  <a:cubicBezTo>
                    <a:pt x="3849" y="919"/>
                    <a:pt x="3028" y="49"/>
                    <a:pt x="2019" y="2"/>
                  </a:cubicBezTo>
                  <a:cubicBezTo>
                    <a:pt x="1989" y="1"/>
                    <a:pt x="1960" y="0"/>
                    <a:pt x="193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54" name="Google Shape;2554;p41"/>
            <p:cNvSpPr/>
            <p:nvPr/>
          </p:nvSpPr>
          <p:spPr>
            <a:xfrm>
              <a:off x="7597559" y="4742639"/>
              <a:ext cx="152638" cy="150971"/>
            </a:xfrm>
            <a:custGeom>
              <a:rect b="b" l="l" r="r" t="t"/>
              <a:pathLst>
                <a:path extrusionOk="0" h="3804" w="3846">
                  <a:moveTo>
                    <a:pt x="1909" y="0"/>
                  </a:moveTo>
                  <a:cubicBezTo>
                    <a:pt x="890" y="0"/>
                    <a:pt x="25" y="856"/>
                    <a:pt x="12" y="1881"/>
                  </a:cubicBezTo>
                  <a:cubicBezTo>
                    <a:pt x="1" y="2891"/>
                    <a:pt x="822" y="3755"/>
                    <a:pt x="1833" y="3802"/>
                  </a:cubicBezTo>
                  <a:cubicBezTo>
                    <a:pt x="1860" y="3803"/>
                    <a:pt x="1886" y="3803"/>
                    <a:pt x="1912" y="3803"/>
                  </a:cubicBezTo>
                  <a:cubicBezTo>
                    <a:pt x="2915" y="3803"/>
                    <a:pt x="3779" y="2974"/>
                    <a:pt x="3813" y="1960"/>
                  </a:cubicBezTo>
                  <a:cubicBezTo>
                    <a:pt x="3845" y="923"/>
                    <a:pt x="2992" y="24"/>
                    <a:pt x="1952" y="1"/>
                  </a:cubicBezTo>
                  <a:cubicBezTo>
                    <a:pt x="1937" y="0"/>
                    <a:pt x="1923" y="0"/>
                    <a:pt x="190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55" name="Google Shape;2555;p41"/>
            <p:cNvSpPr/>
            <p:nvPr/>
          </p:nvSpPr>
          <p:spPr>
            <a:xfrm>
              <a:off x="7848985" y="4742520"/>
              <a:ext cx="152837" cy="151011"/>
            </a:xfrm>
            <a:custGeom>
              <a:rect b="b" l="l" r="r" t="t"/>
              <a:pathLst>
                <a:path extrusionOk="0" h="3805" w="3851">
                  <a:moveTo>
                    <a:pt x="1938" y="0"/>
                  </a:moveTo>
                  <a:cubicBezTo>
                    <a:pt x="936" y="0"/>
                    <a:pt x="71" y="827"/>
                    <a:pt x="36" y="1840"/>
                  </a:cubicBezTo>
                  <a:cubicBezTo>
                    <a:pt x="0" y="2875"/>
                    <a:pt x="851" y="3778"/>
                    <a:pt x="1892" y="3805"/>
                  </a:cubicBezTo>
                  <a:cubicBezTo>
                    <a:pt x="1906" y="3805"/>
                    <a:pt x="1919" y="3805"/>
                    <a:pt x="1933" y="3805"/>
                  </a:cubicBezTo>
                  <a:cubicBezTo>
                    <a:pt x="2952" y="3805"/>
                    <a:pt x="3822" y="2954"/>
                    <a:pt x="3837" y="1927"/>
                  </a:cubicBezTo>
                  <a:cubicBezTo>
                    <a:pt x="3850" y="918"/>
                    <a:pt x="3028" y="50"/>
                    <a:pt x="2019" y="2"/>
                  </a:cubicBezTo>
                  <a:cubicBezTo>
                    <a:pt x="1992" y="1"/>
                    <a:pt x="1965" y="0"/>
                    <a:pt x="193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56" name="Google Shape;2556;p41"/>
            <p:cNvSpPr/>
            <p:nvPr/>
          </p:nvSpPr>
          <p:spPr>
            <a:xfrm>
              <a:off x="8101363" y="4742639"/>
              <a:ext cx="152519" cy="150892"/>
            </a:xfrm>
            <a:custGeom>
              <a:rect b="b" l="l" r="r" t="t"/>
              <a:pathLst>
                <a:path extrusionOk="0" h="3802" w="3843">
                  <a:moveTo>
                    <a:pt x="1932" y="0"/>
                  </a:moveTo>
                  <a:cubicBezTo>
                    <a:pt x="929" y="0"/>
                    <a:pt x="64" y="829"/>
                    <a:pt x="30" y="1843"/>
                  </a:cubicBezTo>
                  <a:cubicBezTo>
                    <a:pt x="0" y="2879"/>
                    <a:pt x="853" y="3778"/>
                    <a:pt x="1893" y="3802"/>
                  </a:cubicBezTo>
                  <a:cubicBezTo>
                    <a:pt x="1906" y="3802"/>
                    <a:pt x="1919" y="3802"/>
                    <a:pt x="1932" y="3802"/>
                  </a:cubicBezTo>
                  <a:cubicBezTo>
                    <a:pt x="2954" y="3802"/>
                    <a:pt x="3821" y="2948"/>
                    <a:pt x="3831" y="1918"/>
                  </a:cubicBezTo>
                  <a:cubicBezTo>
                    <a:pt x="3843" y="911"/>
                    <a:pt x="3022" y="45"/>
                    <a:pt x="2010" y="2"/>
                  </a:cubicBezTo>
                  <a:cubicBezTo>
                    <a:pt x="1984" y="1"/>
                    <a:pt x="1958" y="0"/>
                    <a:pt x="193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57" name="Google Shape;2557;p41"/>
            <p:cNvSpPr/>
            <p:nvPr/>
          </p:nvSpPr>
          <p:spPr>
            <a:xfrm>
              <a:off x="8353385" y="4742599"/>
              <a:ext cx="153075" cy="150971"/>
            </a:xfrm>
            <a:custGeom>
              <a:rect b="b" l="l" r="r" t="t"/>
              <a:pathLst>
                <a:path extrusionOk="0" h="3804" w="3857">
                  <a:moveTo>
                    <a:pt x="1939" y="1"/>
                  </a:moveTo>
                  <a:cubicBezTo>
                    <a:pt x="940" y="1"/>
                    <a:pt x="77" y="821"/>
                    <a:pt x="39" y="1833"/>
                  </a:cubicBezTo>
                  <a:cubicBezTo>
                    <a:pt x="0" y="2869"/>
                    <a:pt x="849" y="3775"/>
                    <a:pt x="1889" y="3803"/>
                  </a:cubicBezTo>
                  <a:cubicBezTo>
                    <a:pt x="1905" y="3803"/>
                    <a:pt x="1920" y="3803"/>
                    <a:pt x="1935" y="3803"/>
                  </a:cubicBezTo>
                  <a:cubicBezTo>
                    <a:pt x="2953" y="3803"/>
                    <a:pt x="3820" y="2956"/>
                    <a:pt x="3839" y="1931"/>
                  </a:cubicBezTo>
                  <a:cubicBezTo>
                    <a:pt x="3856" y="924"/>
                    <a:pt x="3037" y="52"/>
                    <a:pt x="2028" y="3"/>
                  </a:cubicBezTo>
                  <a:cubicBezTo>
                    <a:pt x="1998" y="2"/>
                    <a:pt x="1969" y="1"/>
                    <a:pt x="193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58" name="Google Shape;2558;p41"/>
            <p:cNvSpPr/>
            <p:nvPr/>
          </p:nvSpPr>
          <p:spPr>
            <a:xfrm>
              <a:off x="8606279" y="4742599"/>
              <a:ext cx="153591" cy="150932"/>
            </a:xfrm>
            <a:custGeom>
              <a:rect b="b" l="l" r="r" t="t"/>
              <a:pathLst>
                <a:path extrusionOk="0" h="3803" w="3870">
                  <a:moveTo>
                    <a:pt x="1925" y="1"/>
                  </a:moveTo>
                  <a:cubicBezTo>
                    <a:pt x="912" y="1"/>
                    <a:pt x="46" y="841"/>
                    <a:pt x="24" y="1862"/>
                  </a:cubicBezTo>
                  <a:cubicBezTo>
                    <a:pt x="0" y="2901"/>
                    <a:pt x="863" y="3789"/>
                    <a:pt x="1904" y="3803"/>
                  </a:cubicBezTo>
                  <a:cubicBezTo>
                    <a:pt x="1910" y="3803"/>
                    <a:pt x="1916" y="3803"/>
                    <a:pt x="1922" y="3803"/>
                  </a:cubicBezTo>
                  <a:cubicBezTo>
                    <a:pt x="2924" y="3803"/>
                    <a:pt x="3778" y="2987"/>
                    <a:pt x="3824" y="1982"/>
                  </a:cubicBezTo>
                  <a:cubicBezTo>
                    <a:pt x="3869" y="944"/>
                    <a:pt x="3024" y="35"/>
                    <a:pt x="1983" y="2"/>
                  </a:cubicBezTo>
                  <a:cubicBezTo>
                    <a:pt x="1964" y="1"/>
                    <a:pt x="1944" y="1"/>
                    <a:pt x="192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59" name="Google Shape;2559;p41"/>
            <p:cNvSpPr/>
            <p:nvPr/>
          </p:nvSpPr>
          <p:spPr>
            <a:xfrm>
              <a:off x="6840662" y="4742559"/>
              <a:ext cx="151765" cy="150971"/>
            </a:xfrm>
            <a:custGeom>
              <a:rect b="b" l="l" r="r" t="t"/>
              <a:pathLst>
                <a:path extrusionOk="0" h="3804" w="3824">
                  <a:moveTo>
                    <a:pt x="1917" y="1"/>
                  </a:moveTo>
                  <a:cubicBezTo>
                    <a:pt x="1907" y="1"/>
                    <a:pt x="1897" y="1"/>
                    <a:pt x="1887" y="1"/>
                  </a:cubicBezTo>
                  <a:cubicBezTo>
                    <a:pt x="879" y="20"/>
                    <a:pt x="34" y="867"/>
                    <a:pt x="19" y="1876"/>
                  </a:cubicBezTo>
                  <a:cubicBezTo>
                    <a:pt x="1" y="2916"/>
                    <a:pt x="869" y="3799"/>
                    <a:pt x="1910" y="3804"/>
                  </a:cubicBezTo>
                  <a:cubicBezTo>
                    <a:pt x="1912" y="3804"/>
                    <a:pt x="1913" y="3804"/>
                    <a:pt x="1915" y="3804"/>
                  </a:cubicBezTo>
                  <a:cubicBezTo>
                    <a:pt x="2953" y="3804"/>
                    <a:pt x="3823" y="2929"/>
                    <a:pt x="3816" y="1890"/>
                  </a:cubicBezTo>
                  <a:cubicBezTo>
                    <a:pt x="3807" y="860"/>
                    <a:pt x="2939" y="1"/>
                    <a:pt x="191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60" name="Google Shape;2560;p41"/>
            <p:cNvSpPr/>
            <p:nvPr/>
          </p:nvSpPr>
          <p:spPr>
            <a:xfrm>
              <a:off x="6588244" y="4742599"/>
              <a:ext cx="153075" cy="150892"/>
            </a:xfrm>
            <a:custGeom>
              <a:rect b="b" l="l" r="r" t="t"/>
              <a:pathLst>
                <a:path extrusionOk="0" h="3802" w="3857">
                  <a:moveTo>
                    <a:pt x="1919" y="1"/>
                  </a:moveTo>
                  <a:cubicBezTo>
                    <a:pt x="905" y="1"/>
                    <a:pt x="36" y="849"/>
                    <a:pt x="18" y="1872"/>
                  </a:cubicBezTo>
                  <a:cubicBezTo>
                    <a:pt x="0" y="2879"/>
                    <a:pt x="820" y="3750"/>
                    <a:pt x="1828" y="3800"/>
                  </a:cubicBezTo>
                  <a:cubicBezTo>
                    <a:pt x="1858" y="3801"/>
                    <a:pt x="1888" y="3802"/>
                    <a:pt x="1918" y="3802"/>
                  </a:cubicBezTo>
                  <a:cubicBezTo>
                    <a:pt x="2917" y="3802"/>
                    <a:pt x="3779" y="2982"/>
                    <a:pt x="3817" y="1970"/>
                  </a:cubicBezTo>
                  <a:cubicBezTo>
                    <a:pt x="3856" y="934"/>
                    <a:pt x="3008" y="28"/>
                    <a:pt x="1967" y="2"/>
                  </a:cubicBezTo>
                  <a:cubicBezTo>
                    <a:pt x="1951" y="1"/>
                    <a:pt x="1935" y="1"/>
                    <a:pt x="191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61" name="Google Shape;2561;p41"/>
            <p:cNvSpPr/>
            <p:nvPr/>
          </p:nvSpPr>
          <p:spPr>
            <a:xfrm>
              <a:off x="6335350" y="4742559"/>
              <a:ext cx="152440" cy="150971"/>
            </a:xfrm>
            <a:custGeom>
              <a:rect b="b" l="l" r="r" t="t"/>
              <a:pathLst>
                <a:path extrusionOk="0" h="3804" w="3841">
                  <a:moveTo>
                    <a:pt x="1931" y="1"/>
                  </a:moveTo>
                  <a:cubicBezTo>
                    <a:pt x="926" y="1"/>
                    <a:pt x="65" y="832"/>
                    <a:pt x="34" y="1847"/>
                  </a:cubicBezTo>
                  <a:cubicBezTo>
                    <a:pt x="0" y="2886"/>
                    <a:pt x="857" y="3783"/>
                    <a:pt x="1898" y="3804"/>
                  </a:cubicBezTo>
                  <a:cubicBezTo>
                    <a:pt x="1909" y="3804"/>
                    <a:pt x="1920" y="3804"/>
                    <a:pt x="1931" y="3804"/>
                  </a:cubicBezTo>
                  <a:cubicBezTo>
                    <a:pt x="2956" y="3804"/>
                    <a:pt x="3824" y="2948"/>
                    <a:pt x="3833" y="1917"/>
                  </a:cubicBezTo>
                  <a:cubicBezTo>
                    <a:pt x="3840" y="907"/>
                    <a:pt x="3019" y="46"/>
                    <a:pt x="2008" y="3"/>
                  </a:cubicBezTo>
                  <a:cubicBezTo>
                    <a:pt x="1982" y="2"/>
                    <a:pt x="1957" y="1"/>
                    <a:pt x="193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62" name="Google Shape;2562;p41"/>
            <p:cNvSpPr/>
            <p:nvPr/>
          </p:nvSpPr>
          <p:spPr>
            <a:xfrm>
              <a:off x="6082972" y="4742678"/>
              <a:ext cx="152837" cy="150852"/>
            </a:xfrm>
            <a:custGeom>
              <a:rect b="b" l="l" r="r" t="t"/>
              <a:pathLst>
                <a:path extrusionOk="0" h="3801" w="3851">
                  <a:moveTo>
                    <a:pt x="1932" y="0"/>
                  </a:moveTo>
                  <a:cubicBezTo>
                    <a:pt x="932" y="0"/>
                    <a:pt x="72" y="826"/>
                    <a:pt x="36" y="1836"/>
                  </a:cubicBezTo>
                  <a:cubicBezTo>
                    <a:pt x="0" y="2871"/>
                    <a:pt x="852" y="3774"/>
                    <a:pt x="1892" y="3801"/>
                  </a:cubicBezTo>
                  <a:cubicBezTo>
                    <a:pt x="1906" y="3801"/>
                    <a:pt x="1919" y="3801"/>
                    <a:pt x="1933" y="3801"/>
                  </a:cubicBezTo>
                  <a:cubicBezTo>
                    <a:pt x="2955" y="3801"/>
                    <a:pt x="3822" y="2950"/>
                    <a:pt x="3837" y="1926"/>
                  </a:cubicBezTo>
                  <a:cubicBezTo>
                    <a:pt x="3850" y="919"/>
                    <a:pt x="3028" y="49"/>
                    <a:pt x="2021" y="2"/>
                  </a:cubicBezTo>
                  <a:cubicBezTo>
                    <a:pt x="1991" y="1"/>
                    <a:pt x="1962" y="0"/>
                    <a:pt x="193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63" name="Google Shape;2563;p41"/>
            <p:cNvSpPr/>
            <p:nvPr/>
          </p:nvSpPr>
          <p:spPr>
            <a:xfrm>
              <a:off x="5831665" y="4742678"/>
              <a:ext cx="151765" cy="150892"/>
            </a:xfrm>
            <a:custGeom>
              <a:rect b="b" l="l" r="r" t="t"/>
              <a:pathLst>
                <a:path extrusionOk="0" h="3802" w="3824">
                  <a:moveTo>
                    <a:pt x="1918" y="0"/>
                  </a:moveTo>
                  <a:cubicBezTo>
                    <a:pt x="1903" y="0"/>
                    <a:pt x="1888" y="1"/>
                    <a:pt x="1872" y="1"/>
                  </a:cubicBezTo>
                  <a:cubicBezTo>
                    <a:pt x="862" y="24"/>
                    <a:pt x="23" y="874"/>
                    <a:pt x="11" y="1881"/>
                  </a:cubicBezTo>
                  <a:cubicBezTo>
                    <a:pt x="1" y="2922"/>
                    <a:pt x="871" y="3802"/>
                    <a:pt x="1911" y="3802"/>
                  </a:cubicBezTo>
                  <a:cubicBezTo>
                    <a:pt x="2952" y="3802"/>
                    <a:pt x="3823" y="2922"/>
                    <a:pt x="3812" y="1881"/>
                  </a:cubicBezTo>
                  <a:cubicBezTo>
                    <a:pt x="3801" y="856"/>
                    <a:pt x="2937" y="0"/>
                    <a:pt x="191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64" name="Google Shape;2564;p41"/>
            <p:cNvSpPr/>
            <p:nvPr/>
          </p:nvSpPr>
          <p:spPr>
            <a:xfrm>
              <a:off x="6965601" y="4617343"/>
              <a:ext cx="153472" cy="149344"/>
            </a:xfrm>
            <a:custGeom>
              <a:rect b="b" l="l" r="r" t="t"/>
              <a:pathLst>
                <a:path extrusionOk="0" h="3763" w="3867">
                  <a:moveTo>
                    <a:pt x="1936" y="0"/>
                  </a:moveTo>
                  <a:cubicBezTo>
                    <a:pt x="983" y="0"/>
                    <a:pt x="136" y="800"/>
                    <a:pt x="68" y="1780"/>
                  </a:cubicBezTo>
                  <a:cubicBezTo>
                    <a:pt x="0" y="2793"/>
                    <a:pt x="868" y="3733"/>
                    <a:pt x="1902" y="3762"/>
                  </a:cubicBezTo>
                  <a:cubicBezTo>
                    <a:pt x="1918" y="3762"/>
                    <a:pt x="1934" y="3762"/>
                    <a:pt x="1950" y="3762"/>
                  </a:cubicBezTo>
                  <a:cubicBezTo>
                    <a:pt x="2923" y="3762"/>
                    <a:pt x="3787" y="2933"/>
                    <a:pt x="3826" y="1942"/>
                  </a:cubicBezTo>
                  <a:cubicBezTo>
                    <a:pt x="3866" y="954"/>
                    <a:pt x="3035" y="55"/>
                    <a:pt x="2028" y="3"/>
                  </a:cubicBezTo>
                  <a:cubicBezTo>
                    <a:pt x="1997" y="1"/>
                    <a:pt x="1967" y="0"/>
                    <a:pt x="193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65" name="Google Shape;2565;p41"/>
            <p:cNvSpPr/>
            <p:nvPr/>
          </p:nvSpPr>
          <p:spPr>
            <a:xfrm>
              <a:off x="7217861" y="4617343"/>
              <a:ext cx="153472" cy="149344"/>
            </a:xfrm>
            <a:custGeom>
              <a:rect b="b" l="l" r="r" t="t"/>
              <a:pathLst>
                <a:path extrusionOk="0" h="3763" w="3867">
                  <a:moveTo>
                    <a:pt x="1935" y="0"/>
                  </a:moveTo>
                  <a:cubicBezTo>
                    <a:pt x="980" y="0"/>
                    <a:pt x="133" y="800"/>
                    <a:pt x="65" y="1780"/>
                  </a:cubicBezTo>
                  <a:cubicBezTo>
                    <a:pt x="0" y="2793"/>
                    <a:pt x="868" y="3733"/>
                    <a:pt x="1902" y="3762"/>
                  </a:cubicBezTo>
                  <a:cubicBezTo>
                    <a:pt x="1918" y="3762"/>
                    <a:pt x="1934" y="3762"/>
                    <a:pt x="1950" y="3762"/>
                  </a:cubicBezTo>
                  <a:cubicBezTo>
                    <a:pt x="2925" y="3762"/>
                    <a:pt x="3788" y="2933"/>
                    <a:pt x="3827" y="1942"/>
                  </a:cubicBezTo>
                  <a:cubicBezTo>
                    <a:pt x="3866" y="954"/>
                    <a:pt x="3034" y="55"/>
                    <a:pt x="2027" y="3"/>
                  </a:cubicBezTo>
                  <a:cubicBezTo>
                    <a:pt x="1996" y="1"/>
                    <a:pt x="1965" y="0"/>
                    <a:pt x="193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66" name="Google Shape;2566;p41"/>
            <p:cNvSpPr/>
            <p:nvPr/>
          </p:nvSpPr>
          <p:spPr>
            <a:xfrm>
              <a:off x="7472343" y="4617303"/>
              <a:ext cx="150336" cy="149265"/>
            </a:xfrm>
            <a:custGeom>
              <a:rect b="b" l="l" r="r" t="t"/>
              <a:pathLst>
                <a:path extrusionOk="0" h="3761" w="3788">
                  <a:moveTo>
                    <a:pt x="1893" y="1"/>
                  </a:moveTo>
                  <a:cubicBezTo>
                    <a:pt x="1892" y="1"/>
                    <a:pt x="1890" y="1"/>
                    <a:pt x="1888" y="1"/>
                  </a:cubicBezTo>
                  <a:cubicBezTo>
                    <a:pt x="885" y="2"/>
                    <a:pt x="23" y="859"/>
                    <a:pt x="11" y="1861"/>
                  </a:cubicBezTo>
                  <a:cubicBezTo>
                    <a:pt x="1" y="2859"/>
                    <a:pt x="851" y="3737"/>
                    <a:pt x="1855" y="3760"/>
                  </a:cubicBezTo>
                  <a:cubicBezTo>
                    <a:pt x="1869" y="3760"/>
                    <a:pt x="1882" y="3760"/>
                    <a:pt x="1896" y="3760"/>
                  </a:cubicBezTo>
                  <a:cubicBezTo>
                    <a:pt x="2904" y="3760"/>
                    <a:pt x="3787" y="2872"/>
                    <a:pt x="3773" y="1858"/>
                  </a:cubicBezTo>
                  <a:cubicBezTo>
                    <a:pt x="3756" y="858"/>
                    <a:pt x="2891" y="1"/>
                    <a:pt x="189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67" name="Google Shape;2567;p41"/>
            <p:cNvSpPr/>
            <p:nvPr/>
          </p:nvSpPr>
          <p:spPr>
            <a:xfrm>
              <a:off x="7724245" y="4617184"/>
              <a:ext cx="150416" cy="149384"/>
            </a:xfrm>
            <a:custGeom>
              <a:rect b="b" l="l" r="r" t="t"/>
              <a:pathLst>
                <a:path extrusionOk="0" h="3764" w="3790">
                  <a:moveTo>
                    <a:pt x="1896" y="1"/>
                  </a:moveTo>
                  <a:cubicBezTo>
                    <a:pt x="899" y="1"/>
                    <a:pt x="34" y="857"/>
                    <a:pt x="17" y="1857"/>
                  </a:cubicBezTo>
                  <a:cubicBezTo>
                    <a:pt x="0" y="2870"/>
                    <a:pt x="883" y="3763"/>
                    <a:pt x="1894" y="3763"/>
                  </a:cubicBezTo>
                  <a:cubicBezTo>
                    <a:pt x="1906" y="3763"/>
                    <a:pt x="1919" y="3763"/>
                    <a:pt x="1932" y="3763"/>
                  </a:cubicBezTo>
                  <a:cubicBezTo>
                    <a:pt x="2939" y="3743"/>
                    <a:pt x="3789" y="2867"/>
                    <a:pt x="3781" y="1870"/>
                  </a:cubicBezTo>
                  <a:cubicBezTo>
                    <a:pt x="3770" y="867"/>
                    <a:pt x="2906" y="7"/>
                    <a:pt x="1906" y="1"/>
                  </a:cubicBezTo>
                  <a:cubicBezTo>
                    <a:pt x="1903" y="1"/>
                    <a:pt x="1899" y="1"/>
                    <a:pt x="189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68" name="Google Shape;2568;p41"/>
            <p:cNvSpPr/>
            <p:nvPr/>
          </p:nvSpPr>
          <p:spPr>
            <a:xfrm>
              <a:off x="7976385" y="4617303"/>
              <a:ext cx="150336" cy="149344"/>
            </a:xfrm>
            <a:custGeom>
              <a:rect b="b" l="l" r="r" t="t"/>
              <a:pathLst>
                <a:path extrusionOk="0" h="3763" w="3788">
                  <a:moveTo>
                    <a:pt x="1902" y="1"/>
                  </a:moveTo>
                  <a:cubicBezTo>
                    <a:pt x="909" y="1"/>
                    <a:pt x="42" y="851"/>
                    <a:pt x="20" y="1852"/>
                  </a:cubicBezTo>
                  <a:cubicBezTo>
                    <a:pt x="0" y="2849"/>
                    <a:pt x="845" y="3729"/>
                    <a:pt x="1851" y="3761"/>
                  </a:cubicBezTo>
                  <a:cubicBezTo>
                    <a:pt x="1870" y="3762"/>
                    <a:pt x="1888" y="3762"/>
                    <a:pt x="1906" y="3762"/>
                  </a:cubicBezTo>
                  <a:cubicBezTo>
                    <a:pt x="2906" y="3762"/>
                    <a:pt x="3788" y="2880"/>
                    <a:pt x="3781" y="1869"/>
                  </a:cubicBezTo>
                  <a:cubicBezTo>
                    <a:pt x="3776" y="871"/>
                    <a:pt x="2912" y="8"/>
                    <a:pt x="1912" y="1"/>
                  </a:cubicBezTo>
                  <a:cubicBezTo>
                    <a:pt x="1909" y="1"/>
                    <a:pt x="1905" y="1"/>
                    <a:pt x="190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69" name="Google Shape;2569;p41"/>
            <p:cNvSpPr/>
            <p:nvPr/>
          </p:nvSpPr>
          <p:spPr>
            <a:xfrm>
              <a:off x="8228128" y="4617303"/>
              <a:ext cx="151170" cy="149304"/>
            </a:xfrm>
            <a:custGeom>
              <a:rect b="b" l="l" r="r" t="t"/>
              <a:pathLst>
                <a:path extrusionOk="0" h="3762" w="3809">
                  <a:moveTo>
                    <a:pt x="1909" y="0"/>
                  </a:moveTo>
                  <a:cubicBezTo>
                    <a:pt x="932" y="0"/>
                    <a:pt x="75" y="834"/>
                    <a:pt x="38" y="1825"/>
                  </a:cubicBezTo>
                  <a:cubicBezTo>
                    <a:pt x="0" y="2844"/>
                    <a:pt x="890" y="3761"/>
                    <a:pt x="1920" y="3761"/>
                  </a:cubicBezTo>
                  <a:cubicBezTo>
                    <a:pt x="1921" y="3761"/>
                    <a:pt x="1921" y="3761"/>
                    <a:pt x="1922" y="3761"/>
                  </a:cubicBezTo>
                  <a:cubicBezTo>
                    <a:pt x="2922" y="3760"/>
                    <a:pt x="3788" y="2900"/>
                    <a:pt x="3800" y="1897"/>
                  </a:cubicBezTo>
                  <a:cubicBezTo>
                    <a:pt x="3808" y="898"/>
                    <a:pt x="2957" y="24"/>
                    <a:pt x="1954" y="1"/>
                  </a:cubicBezTo>
                  <a:cubicBezTo>
                    <a:pt x="1939" y="0"/>
                    <a:pt x="1924" y="0"/>
                    <a:pt x="190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70" name="Google Shape;2570;p41"/>
            <p:cNvSpPr/>
            <p:nvPr/>
          </p:nvSpPr>
          <p:spPr>
            <a:xfrm>
              <a:off x="8480784" y="4617303"/>
              <a:ext cx="150297" cy="149304"/>
            </a:xfrm>
            <a:custGeom>
              <a:rect b="b" l="l" r="r" t="t"/>
              <a:pathLst>
                <a:path extrusionOk="0" h="3762" w="3787">
                  <a:moveTo>
                    <a:pt x="1901" y="1"/>
                  </a:moveTo>
                  <a:cubicBezTo>
                    <a:pt x="915" y="1"/>
                    <a:pt x="52" y="844"/>
                    <a:pt x="23" y="1839"/>
                  </a:cubicBezTo>
                  <a:cubicBezTo>
                    <a:pt x="0" y="2836"/>
                    <a:pt x="841" y="3722"/>
                    <a:pt x="1849" y="3760"/>
                  </a:cubicBezTo>
                  <a:cubicBezTo>
                    <a:pt x="1872" y="3761"/>
                    <a:pt x="1895" y="3761"/>
                    <a:pt x="1918" y="3761"/>
                  </a:cubicBezTo>
                  <a:cubicBezTo>
                    <a:pt x="2910" y="3761"/>
                    <a:pt x="3787" y="2885"/>
                    <a:pt x="3787" y="1880"/>
                  </a:cubicBezTo>
                  <a:cubicBezTo>
                    <a:pt x="3787" y="879"/>
                    <a:pt x="2927" y="12"/>
                    <a:pt x="1924" y="1"/>
                  </a:cubicBezTo>
                  <a:cubicBezTo>
                    <a:pt x="1916" y="1"/>
                    <a:pt x="1909" y="1"/>
                    <a:pt x="190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71" name="Google Shape;2571;p41"/>
            <p:cNvSpPr/>
            <p:nvPr/>
          </p:nvSpPr>
          <p:spPr>
            <a:xfrm>
              <a:off x="8733718" y="4617303"/>
              <a:ext cx="150376" cy="149304"/>
            </a:xfrm>
            <a:custGeom>
              <a:rect b="b" l="l" r="r" t="t"/>
              <a:pathLst>
                <a:path extrusionOk="0" h="3762" w="3789">
                  <a:moveTo>
                    <a:pt x="1892" y="1"/>
                  </a:moveTo>
                  <a:cubicBezTo>
                    <a:pt x="1890" y="1"/>
                    <a:pt x="1888" y="1"/>
                    <a:pt x="1887" y="1"/>
                  </a:cubicBezTo>
                  <a:cubicBezTo>
                    <a:pt x="888" y="2"/>
                    <a:pt x="21" y="862"/>
                    <a:pt x="11" y="1865"/>
                  </a:cubicBezTo>
                  <a:cubicBezTo>
                    <a:pt x="1" y="2864"/>
                    <a:pt x="850" y="3738"/>
                    <a:pt x="1855" y="3761"/>
                  </a:cubicBezTo>
                  <a:cubicBezTo>
                    <a:pt x="1868" y="3762"/>
                    <a:pt x="1881" y="3762"/>
                    <a:pt x="1894" y="3762"/>
                  </a:cubicBezTo>
                  <a:cubicBezTo>
                    <a:pt x="2907" y="3762"/>
                    <a:pt x="3788" y="2872"/>
                    <a:pt x="3773" y="1858"/>
                  </a:cubicBezTo>
                  <a:cubicBezTo>
                    <a:pt x="3754" y="855"/>
                    <a:pt x="2890" y="1"/>
                    <a:pt x="189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72" name="Google Shape;2572;p41"/>
            <p:cNvSpPr/>
            <p:nvPr/>
          </p:nvSpPr>
          <p:spPr>
            <a:xfrm>
              <a:off x="6715525" y="4617303"/>
              <a:ext cx="150297" cy="149265"/>
            </a:xfrm>
            <a:custGeom>
              <a:rect b="b" l="l" r="r" t="t"/>
              <a:pathLst>
                <a:path extrusionOk="0" h="3761" w="3787">
                  <a:moveTo>
                    <a:pt x="1894" y="1"/>
                  </a:moveTo>
                  <a:cubicBezTo>
                    <a:pt x="1891" y="1"/>
                    <a:pt x="1889" y="1"/>
                    <a:pt x="1886" y="1"/>
                  </a:cubicBezTo>
                  <a:cubicBezTo>
                    <a:pt x="885" y="4"/>
                    <a:pt x="19" y="864"/>
                    <a:pt x="10" y="1867"/>
                  </a:cubicBezTo>
                  <a:cubicBezTo>
                    <a:pt x="0" y="2878"/>
                    <a:pt x="884" y="3760"/>
                    <a:pt x="1888" y="3760"/>
                  </a:cubicBezTo>
                  <a:cubicBezTo>
                    <a:pt x="1905" y="3760"/>
                    <a:pt x="1921" y="3760"/>
                    <a:pt x="1937" y="3760"/>
                  </a:cubicBezTo>
                  <a:cubicBezTo>
                    <a:pt x="2941" y="3731"/>
                    <a:pt x="3787" y="2849"/>
                    <a:pt x="3769" y="1854"/>
                  </a:cubicBezTo>
                  <a:cubicBezTo>
                    <a:pt x="3753" y="853"/>
                    <a:pt x="2888" y="1"/>
                    <a:pt x="189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73" name="Google Shape;2573;p41"/>
            <p:cNvSpPr/>
            <p:nvPr/>
          </p:nvSpPr>
          <p:spPr>
            <a:xfrm>
              <a:off x="6463464" y="4617303"/>
              <a:ext cx="150376" cy="149304"/>
            </a:xfrm>
            <a:custGeom>
              <a:rect b="b" l="l" r="r" t="t"/>
              <a:pathLst>
                <a:path extrusionOk="0" h="3762" w="3789">
                  <a:moveTo>
                    <a:pt x="1888" y="1"/>
                  </a:moveTo>
                  <a:cubicBezTo>
                    <a:pt x="1882" y="1"/>
                    <a:pt x="1875" y="1"/>
                    <a:pt x="1868" y="1"/>
                  </a:cubicBezTo>
                  <a:cubicBezTo>
                    <a:pt x="865" y="9"/>
                    <a:pt x="7" y="875"/>
                    <a:pt x="5" y="1875"/>
                  </a:cubicBezTo>
                  <a:cubicBezTo>
                    <a:pt x="1" y="2877"/>
                    <a:pt x="857" y="3745"/>
                    <a:pt x="1861" y="3761"/>
                  </a:cubicBezTo>
                  <a:cubicBezTo>
                    <a:pt x="1871" y="3761"/>
                    <a:pt x="1882" y="3762"/>
                    <a:pt x="1892" y="3762"/>
                  </a:cubicBezTo>
                  <a:cubicBezTo>
                    <a:pt x="2908" y="3762"/>
                    <a:pt x="3789" y="2862"/>
                    <a:pt x="3766" y="1846"/>
                  </a:cubicBezTo>
                  <a:cubicBezTo>
                    <a:pt x="3743" y="849"/>
                    <a:pt x="2877" y="1"/>
                    <a:pt x="188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74" name="Google Shape;2574;p41"/>
            <p:cNvSpPr/>
            <p:nvPr/>
          </p:nvSpPr>
          <p:spPr>
            <a:xfrm>
              <a:off x="6210054" y="4617144"/>
              <a:ext cx="152559" cy="149503"/>
            </a:xfrm>
            <a:custGeom>
              <a:rect b="b" l="l" r="r" t="t"/>
              <a:pathLst>
                <a:path extrusionOk="0" h="3767" w="3844">
                  <a:moveTo>
                    <a:pt x="1908" y="0"/>
                  </a:moveTo>
                  <a:cubicBezTo>
                    <a:pt x="934" y="0"/>
                    <a:pt x="58" y="843"/>
                    <a:pt x="30" y="1842"/>
                  </a:cubicBezTo>
                  <a:cubicBezTo>
                    <a:pt x="1" y="2835"/>
                    <a:pt x="844" y="3725"/>
                    <a:pt x="1849" y="3765"/>
                  </a:cubicBezTo>
                  <a:cubicBezTo>
                    <a:pt x="1873" y="3766"/>
                    <a:pt x="1896" y="3767"/>
                    <a:pt x="1919" y="3767"/>
                  </a:cubicBezTo>
                  <a:cubicBezTo>
                    <a:pt x="2881" y="3767"/>
                    <a:pt x="3738" y="2948"/>
                    <a:pt x="3790" y="1965"/>
                  </a:cubicBezTo>
                  <a:cubicBezTo>
                    <a:pt x="3844" y="975"/>
                    <a:pt x="3024" y="73"/>
                    <a:pt x="2013" y="3"/>
                  </a:cubicBezTo>
                  <a:cubicBezTo>
                    <a:pt x="1978" y="1"/>
                    <a:pt x="1942" y="0"/>
                    <a:pt x="190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75" name="Google Shape;2575;p41"/>
            <p:cNvSpPr/>
            <p:nvPr/>
          </p:nvSpPr>
          <p:spPr>
            <a:xfrm>
              <a:off x="5957676" y="4617303"/>
              <a:ext cx="150892" cy="149384"/>
            </a:xfrm>
            <a:custGeom>
              <a:rect b="b" l="l" r="r" t="t"/>
              <a:pathLst>
                <a:path extrusionOk="0" h="3764" w="3802">
                  <a:moveTo>
                    <a:pt x="1907" y="0"/>
                  </a:moveTo>
                  <a:cubicBezTo>
                    <a:pt x="928" y="0"/>
                    <a:pt x="69" y="834"/>
                    <a:pt x="36" y="1829"/>
                  </a:cubicBezTo>
                  <a:cubicBezTo>
                    <a:pt x="1" y="2820"/>
                    <a:pt x="838" y="3714"/>
                    <a:pt x="1844" y="3761"/>
                  </a:cubicBezTo>
                  <a:cubicBezTo>
                    <a:pt x="1870" y="3762"/>
                    <a:pt x="1896" y="3763"/>
                    <a:pt x="1923" y="3763"/>
                  </a:cubicBezTo>
                  <a:cubicBezTo>
                    <a:pt x="2910" y="3763"/>
                    <a:pt x="3786" y="2898"/>
                    <a:pt x="3795" y="1894"/>
                  </a:cubicBezTo>
                  <a:cubicBezTo>
                    <a:pt x="3802" y="894"/>
                    <a:pt x="2949" y="22"/>
                    <a:pt x="1945" y="1"/>
                  </a:cubicBezTo>
                  <a:cubicBezTo>
                    <a:pt x="1932" y="1"/>
                    <a:pt x="1920" y="0"/>
                    <a:pt x="190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76" name="Google Shape;2576;p41"/>
            <p:cNvSpPr/>
            <p:nvPr/>
          </p:nvSpPr>
          <p:spPr>
            <a:xfrm>
              <a:off x="7094668" y="4492404"/>
              <a:ext cx="148590" cy="146844"/>
            </a:xfrm>
            <a:custGeom>
              <a:rect b="b" l="l" r="r" t="t"/>
              <a:pathLst>
                <a:path extrusionOk="0" h="3700" w="3744">
                  <a:moveTo>
                    <a:pt x="1873" y="0"/>
                  </a:moveTo>
                  <a:cubicBezTo>
                    <a:pt x="1871" y="0"/>
                    <a:pt x="1868" y="0"/>
                    <a:pt x="1866" y="0"/>
                  </a:cubicBezTo>
                  <a:cubicBezTo>
                    <a:pt x="877" y="4"/>
                    <a:pt x="45" y="825"/>
                    <a:pt x="23" y="1815"/>
                  </a:cubicBezTo>
                  <a:cubicBezTo>
                    <a:pt x="0" y="2826"/>
                    <a:pt x="856" y="3700"/>
                    <a:pt x="1868" y="3700"/>
                  </a:cubicBezTo>
                  <a:cubicBezTo>
                    <a:pt x="1871" y="3700"/>
                    <a:pt x="1874" y="3700"/>
                    <a:pt x="1876" y="3700"/>
                  </a:cubicBezTo>
                  <a:cubicBezTo>
                    <a:pt x="2863" y="3694"/>
                    <a:pt x="3697" y="2875"/>
                    <a:pt x="3719" y="1885"/>
                  </a:cubicBezTo>
                  <a:cubicBezTo>
                    <a:pt x="3743" y="874"/>
                    <a:pt x="2888" y="0"/>
                    <a:pt x="187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77" name="Google Shape;2577;p41"/>
            <p:cNvSpPr/>
            <p:nvPr/>
          </p:nvSpPr>
          <p:spPr>
            <a:xfrm>
              <a:off x="7346927" y="4492404"/>
              <a:ext cx="148590" cy="146844"/>
            </a:xfrm>
            <a:custGeom>
              <a:rect b="b" l="l" r="r" t="t"/>
              <a:pathLst>
                <a:path extrusionOk="0" h="3700" w="3744">
                  <a:moveTo>
                    <a:pt x="1873" y="0"/>
                  </a:moveTo>
                  <a:cubicBezTo>
                    <a:pt x="1871" y="0"/>
                    <a:pt x="1868" y="0"/>
                    <a:pt x="1866" y="0"/>
                  </a:cubicBezTo>
                  <a:cubicBezTo>
                    <a:pt x="879" y="4"/>
                    <a:pt x="44" y="825"/>
                    <a:pt x="23" y="1815"/>
                  </a:cubicBezTo>
                  <a:cubicBezTo>
                    <a:pt x="0" y="2826"/>
                    <a:pt x="856" y="3700"/>
                    <a:pt x="1870" y="3700"/>
                  </a:cubicBezTo>
                  <a:cubicBezTo>
                    <a:pt x="1873" y="3700"/>
                    <a:pt x="1875" y="3700"/>
                    <a:pt x="1878" y="3700"/>
                  </a:cubicBezTo>
                  <a:cubicBezTo>
                    <a:pt x="2863" y="3694"/>
                    <a:pt x="3698" y="2875"/>
                    <a:pt x="3720" y="1885"/>
                  </a:cubicBezTo>
                  <a:cubicBezTo>
                    <a:pt x="3743" y="874"/>
                    <a:pt x="2888" y="0"/>
                    <a:pt x="187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78" name="Google Shape;2578;p41"/>
            <p:cNvSpPr/>
            <p:nvPr/>
          </p:nvSpPr>
          <p:spPr>
            <a:xfrm>
              <a:off x="7599187" y="4492404"/>
              <a:ext cx="148590" cy="146844"/>
            </a:xfrm>
            <a:custGeom>
              <a:rect b="b" l="l" r="r" t="t"/>
              <a:pathLst>
                <a:path extrusionOk="0" h="3700" w="3744">
                  <a:moveTo>
                    <a:pt x="1874" y="0"/>
                  </a:moveTo>
                  <a:cubicBezTo>
                    <a:pt x="1871" y="0"/>
                    <a:pt x="1869" y="0"/>
                    <a:pt x="1866" y="0"/>
                  </a:cubicBezTo>
                  <a:cubicBezTo>
                    <a:pt x="880" y="4"/>
                    <a:pt x="45" y="825"/>
                    <a:pt x="23" y="1815"/>
                  </a:cubicBezTo>
                  <a:cubicBezTo>
                    <a:pt x="0" y="2826"/>
                    <a:pt x="856" y="3700"/>
                    <a:pt x="1870" y="3700"/>
                  </a:cubicBezTo>
                  <a:cubicBezTo>
                    <a:pt x="1873" y="3700"/>
                    <a:pt x="1875" y="3700"/>
                    <a:pt x="1878" y="3700"/>
                  </a:cubicBezTo>
                  <a:cubicBezTo>
                    <a:pt x="2862" y="3694"/>
                    <a:pt x="3699" y="2875"/>
                    <a:pt x="3720" y="1885"/>
                  </a:cubicBezTo>
                  <a:cubicBezTo>
                    <a:pt x="3743" y="874"/>
                    <a:pt x="2888" y="0"/>
                    <a:pt x="187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79" name="Google Shape;2579;p41"/>
            <p:cNvSpPr/>
            <p:nvPr/>
          </p:nvSpPr>
          <p:spPr>
            <a:xfrm>
              <a:off x="7851485" y="4492404"/>
              <a:ext cx="148590" cy="146844"/>
            </a:xfrm>
            <a:custGeom>
              <a:rect b="b" l="l" r="r" t="t"/>
              <a:pathLst>
                <a:path extrusionOk="0" h="3700" w="3744">
                  <a:moveTo>
                    <a:pt x="1874" y="0"/>
                  </a:moveTo>
                  <a:cubicBezTo>
                    <a:pt x="1872" y="0"/>
                    <a:pt x="1869" y="0"/>
                    <a:pt x="1867" y="0"/>
                  </a:cubicBezTo>
                  <a:cubicBezTo>
                    <a:pt x="879" y="4"/>
                    <a:pt x="46" y="825"/>
                    <a:pt x="24" y="1815"/>
                  </a:cubicBezTo>
                  <a:cubicBezTo>
                    <a:pt x="1" y="2826"/>
                    <a:pt x="856" y="3700"/>
                    <a:pt x="1869" y="3700"/>
                  </a:cubicBezTo>
                  <a:cubicBezTo>
                    <a:pt x="1872" y="3700"/>
                    <a:pt x="1874" y="3700"/>
                    <a:pt x="1877" y="3700"/>
                  </a:cubicBezTo>
                  <a:cubicBezTo>
                    <a:pt x="2864" y="3694"/>
                    <a:pt x="3698" y="2875"/>
                    <a:pt x="3719" y="1885"/>
                  </a:cubicBezTo>
                  <a:cubicBezTo>
                    <a:pt x="3744" y="874"/>
                    <a:pt x="2888" y="0"/>
                    <a:pt x="187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80" name="Google Shape;2580;p41"/>
            <p:cNvSpPr/>
            <p:nvPr/>
          </p:nvSpPr>
          <p:spPr>
            <a:xfrm>
              <a:off x="8103467" y="4492404"/>
              <a:ext cx="149185" cy="146804"/>
            </a:xfrm>
            <a:custGeom>
              <a:rect b="b" l="l" r="r" t="t"/>
              <a:pathLst>
                <a:path extrusionOk="0" h="3699" w="3759">
                  <a:moveTo>
                    <a:pt x="1883" y="0"/>
                  </a:moveTo>
                  <a:cubicBezTo>
                    <a:pt x="900" y="0"/>
                    <a:pt x="61" y="815"/>
                    <a:pt x="32" y="1805"/>
                  </a:cubicBezTo>
                  <a:cubicBezTo>
                    <a:pt x="1" y="2815"/>
                    <a:pt x="858" y="3694"/>
                    <a:pt x="1875" y="3698"/>
                  </a:cubicBezTo>
                  <a:cubicBezTo>
                    <a:pt x="1876" y="3698"/>
                    <a:pt x="1877" y="3698"/>
                    <a:pt x="1878" y="3698"/>
                  </a:cubicBezTo>
                  <a:cubicBezTo>
                    <a:pt x="2861" y="3698"/>
                    <a:pt x="3698" y="2884"/>
                    <a:pt x="3728" y="1893"/>
                  </a:cubicBezTo>
                  <a:cubicBezTo>
                    <a:pt x="3758" y="883"/>
                    <a:pt x="2903" y="4"/>
                    <a:pt x="1885" y="0"/>
                  </a:cubicBezTo>
                  <a:cubicBezTo>
                    <a:pt x="1884" y="0"/>
                    <a:pt x="1883" y="0"/>
                    <a:pt x="188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81" name="Google Shape;2581;p41"/>
            <p:cNvSpPr/>
            <p:nvPr/>
          </p:nvSpPr>
          <p:spPr>
            <a:xfrm>
              <a:off x="8356083" y="4492364"/>
              <a:ext cx="148590" cy="146883"/>
            </a:xfrm>
            <a:custGeom>
              <a:rect b="b" l="l" r="r" t="t"/>
              <a:pathLst>
                <a:path extrusionOk="0" h="3701" w="3744">
                  <a:moveTo>
                    <a:pt x="1862" y="0"/>
                  </a:moveTo>
                  <a:cubicBezTo>
                    <a:pt x="891" y="0"/>
                    <a:pt x="47" y="824"/>
                    <a:pt x="23" y="1813"/>
                  </a:cubicBezTo>
                  <a:cubicBezTo>
                    <a:pt x="0" y="2796"/>
                    <a:pt x="802" y="3649"/>
                    <a:pt x="1797" y="3698"/>
                  </a:cubicBezTo>
                  <a:cubicBezTo>
                    <a:pt x="1826" y="3699"/>
                    <a:pt x="1854" y="3700"/>
                    <a:pt x="1883" y="3700"/>
                  </a:cubicBezTo>
                  <a:cubicBezTo>
                    <a:pt x="2853" y="3700"/>
                    <a:pt x="3698" y="2877"/>
                    <a:pt x="3720" y="1887"/>
                  </a:cubicBezTo>
                  <a:cubicBezTo>
                    <a:pt x="3743" y="903"/>
                    <a:pt x="2940" y="52"/>
                    <a:pt x="1949" y="3"/>
                  </a:cubicBezTo>
                  <a:cubicBezTo>
                    <a:pt x="1920" y="1"/>
                    <a:pt x="1891" y="0"/>
                    <a:pt x="186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82" name="Google Shape;2582;p41"/>
            <p:cNvSpPr/>
            <p:nvPr/>
          </p:nvSpPr>
          <p:spPr>
            <a:xfrm>
              <a:off x="8609097" y="4492364"/>
              <a:ext cx="147082" cy="146844"/>
            </a:xfrm>
            <a:custGeom>
              <a:rect b="b" l="l" r="r" t="t"/>
              <a:pathLst>
                <a:path extrusionOk="0" h="3700" w="3706">
                  <a:moveTo>
                    <a:pt x="1858" y="1"/>
                  </a:moveTo>
                  <a:cubicBezTo>
                    <a:pt x="1845" y="1"/>
                    <a:pt x="1832" y="1"/>
                    <a:pt x="1818" y="1"/>
                  </a:cubicBezTo>
                  <a:cubicBezTo>
                    <a:pt x="828" y="24"/>
                    <a:pt x="6" y="858"/>
                    <a:pt x="5" y="1845"/>
                  </a:cubicBezTo>
                  <a:cubicBezTo>
                    <a:pt x="0" y="2849"/>
                    <a:pt x="852" y="3700"/>
                    <a:pt x="1849" y="3700"/>
                  </a:cubicBezTo>
                  <a:cubicBezTo>
                    <a:pt x="1862" y="3700"/>
                    <a:pt x="1876" y="3700"/>
                    <a:pt x="1889" y="3699"/>
                  </a:cubicBezTo>
                  <a:cubicBezTo>
                    <a:pt x="2876" y="3676"/>
                    <a:pt x="3699" y="2841"/>
                    <a:pt x="3703" y="1855"/>
                  </a:cubicBezTo>
                  <a:cubicBezTo>
                    <a:pt x="3706" y="851"/>
                    <a:pt x="2854" y="1"/>
                    <a:pt x="185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83" name="Google Shape;2583;p41"/>
            <p:cNvSpPr/>
            <p:nvPr/>
          </p:nvSpPr>
          <p:spPr>
            <a:xfrm>
              <a:off x="6843203" y="4492364"/>
              <a:ext cx="146923" cy="146923"/>
            </a:xfrm>
            <a:custGeom>
              <a:rect b="b" l="l" r="r" t="t"/>
              <a:pathLst>
                <a:path extrusionOk="0" h="3702" w="3702">
                  <a:moveTo>
                    <a:pt x="1845" y="0"/>
                  </a:moveTo>
                  <a:cubicBezTo>
                    <a:pt x="855" y="0"/>
                    <a:pt x="3" y="848"/>
                    <a:pt x="2" y="1850"/>
                  </a:cubicBezTo>
                  <a:cubicBezTo>
                    <a:pt x="0" y="2838"/>
                    <a:pt x="818" y="3673"/>
                    <a:pt x="1808" y="3701"/>
                  </a:cubicBezTo>
                  <a:cubicBezTo>
                    <a:pt x="1824" y="3701"/>
                    <a:pt x="1840" y="3702"/>
                    <a:pt x="1855" y="3702"/>
                  </a:cubicBezTo>
                  <a:cubicBezTo>
                    <a:pt x="2846" y="3702"/>
                    <a:pt x="3696" y="2854"/>
                    <a:pt x="3699" y="1852"/>
                  </a:cubicBezTo>
                  <a:cubicBezTo>
                    <a:pt x="3701" y="867"/>
                    <a:pt x="2883" y="29"/>
                    <a:pt x="1892" y="1"/>
                  </a:cubicBezTo>
                  <a:cubicBezTo>
                    <a:pt x="1876" y="1"/>
                    <a:pt x="1861" y="0"/>
                    <a:pt x="184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84" name="Google Shape;2584;p41"/>
            <p:cNvSpPr/>
            <p:nvPr/>
          </p:nvSpPr>
          <p:spPr>
            <a:xfrm>
              <a:off x="6589078" y="4492364"/>
              <a:ext cx="150693" cy="146844"/>
            </a:xfrm>
            <a:custGeom>
              <a:rect b="b" l="l" r="r" t="t"/>
              <a:pathLst>
                <a:path extrusionOk="0" h="3700" w="3797">
                  <a:moveTo>
                    <a:pt x="1895" y="1"/>
                  </a:moveTo>
                  <a:cubicBezTo>
                    <a:pt x="929" y="1"/>
                    <a:pt x="100" y="794"/>
                    <a:pt x="52" y="1773"/>
                  </a:cubicBezTo>
                  <a:cubicBezTo>
                    <a:pt x="1" y="2782"/>
                    <a:pt x="842" y="3676"/>
                    <a:pt x="1861" y="3699"/>
                  </a:cubicBezTo>
                  <a:cubicBezTo>
                    <a:pt x="1875" y="3700"/>
                    <a:pt x="1889" y="3700"/>
                    <a:pt x="1902" y="3700"/>
                  </a:cubicBezTo>
                  <a:cubicBezTo>
                    <a:pt x="2866" y="3700"/>
                    <a:pt x="3694" y="2906"/>
                    <a:pt x="3746" y="1928"/>
                  </a:cubicBezTo>
                  <a:cubicBezTo>
                    <a:pt x="3796" y="919"/>
                    <a:pt x="2955" y="24"/>
                    <a:pt x="1936" y="1"/>
                  </a:cubicBezTo>
                  <a:cubicBezTo>
                    <a:pt x="1922" y="1"/>
                    <a:pt x="1908" y="1"/>
                    <a:pt x="189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85" name="Google Shape;2585;p41"/>
            <p:cNvSpPr/>
            <p:nvPr/>
          </p:nvSpPr>
          <p:spPr>
            <a:xfrm>
              <a:off x="6338684" y="4492404"/>
              <a:ext cx="146923" cy="146844"/>
            </a:xfrm>
            <a:custGeom>
              <a:rect b="b" l="l" r="r" t="t"/>
              <a:pathLst>
                <a:path extrusionOk="0" h="3700" w="3702">
                  <a:moveTo>
                    <a:pt x="1843" y="1"/>
                  </a:moveTo>
                  <a:cubicBezTo>
                    <a:pt x="855" y="1"/>
                    <a:pt x="4" y="847"/>
                    <a:pt x="3" y="1847"/>
                  </a:cubicBezTo>
                  <a:cubicBezTo>
                    <a:pt x="0" y="2833"/>
                    <a:pt x="818" y="3671"/>
                    <a:pt x="1808" y="3698"/>
                  </a:cubicBezTo>
                  <a:cubicBezTo>
                    <a:pt x="1825" y="3699"/>
                    <a:pt x="1843" y="3699"/>
                    <a:pt x="1860" y="3699"/>
                  </a:cubicBezTo>
                  <a:cubicBezTo>
                    <a:pt x="2848" y="3699"/>
                    <a:pt x="3697" y="2853"/>
                    <a:pt x="3700" y="1854"/>
                  </a:cubicBezTo>
                  <a:cubicBezTo>
                    <a:pt x="3701" y="867"/>
                    <a:pt x="2885" y="28"/>
                    <a:pt x="1895" y="2"/>
                  </a:cubicBezTo>
                  <a:cubicBezTo>
                    <a:pt x="1877" y="1"/>
                    <a:pt x="1860" y="1"/>
                    <a:pt x="184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86" name="Google Shape;2586;p41"/>
            <p:cNvSpPr/>
            <p:nvPr/>
          </p:nvSpPr>
          <p:spPr>
            <a:xfrm>
              <a:off x="6084917" y="4492364"/>
              <a:ext cx="149860" cy="146685"/>
            </a:xfrm>
            <a:custGeom>
              <a:rect b="b" l="l" r="r" t="t"/>
              <a:pathLst>
                <a:path extrusionOk="0" h="3696" w="3776">
                  <a:moveTo>
                    <a:pt x="1874" y="0"/>
                  </a:moveTo>
                  <a:cubicBezTo>
                    <a:pt x="915" y="0"/>
                    <a:pt x="77" y="802"/>
                    <a:pt x="38" y="1787"/>
                  </a:cubicBezTo>
                  <a:cubicBezTo>
                    <a:pt x="0" y="2766"/>
                    <a:pt x="791" y="3629"/>
                    <a:pt x="1785" y="3692"/>
                  </a:cubicBezTo>
                  <a:cubicBezTo>
                    <a:pt x="1823" y="3695"/>
                    <a:pt x="1861" y="3696"/>
                    <a:pt x="1899" y="3696"/>
                  </a:cubicBezTo>
                  <a:cubicBezTo>
                    <a:pt x="2858" y="3696"/>
                    <a:pt x="3696" y="2895"/>
                    <a:pt x="3735" y="1909"/>
                  </a:cubicBezTo>
                  <a:cubicBezTo>
                    <a:pt x="3775" y="933"/>
                    <a:pt x="2983" y="68"/>
                    <a:pt x="1988" y="4"/>
                  </a:cubicBezTo>
                  <a:cubicBezTo>
                    <a:pt x="1950" y="1"/>
                    <a:pt x="1912" y="0"/>
                    <a:pt x="187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87" name="Google Shape;2587;p41"/>
            <p:cNvSpPr/>
            <p:nvPr/>
          </p:nvSpPr>
          <p:spPr>
            <a:xfrm>
              <a:off x="5834205" y="4492364"/>
              <a:ext cx="146764" cy="146923"/>
            </a:xfrm>
            <a:custGeom>
              <a:rect b="b" l="l" r="r" t="t"/>
              <a:pathLst>
                <a:path extrusionOk="0" h="3702" w="3698">
                  <a:moveTo>
                    <a:pt x="1844" y="0"/>
                  </a:moveTo>
                  <a:cubicBezTo>
                    <a:pt x="855" y="0"/>
                    <a:pt x="3" y="848"/>
                    <a:pt x="2" y="1850"/>
                  </a:cubicBezTo>
                  <a:cubicBezTo>
                    <a:pt x="0" y="2838"/>
                    <a:pt x="818" y="3673"/>
                    <a:pt x="1808" y="3701"/>
                  </a:cubicBezTo>
                  <a:cubicBezTo>
                    <a:pt x="1824" y="3701"/>
                    <a:pt x="1840" y="3702"/>
                    <a:pt x="1856" y="3702"/>
                  </a:cubicBezTo>
                  <a:cubicBezTo>
                    <a:pt x="2846" y="3702"/>
                    <a:pt x="3696" y="2854"/>
                    <a:pt x="3697" y="1852"/>
                  </a:cubicBezTo>
                  <a:cubicBezTo>
                    <a:pt x="3697" y="867"/>
                    <a:pt x="2879" y="29"/>
                    <a:pt x="1891" y="1"/>
                  </a:cubicBezTo>
                  <a:cubicBezTo>
                    <a:pt x="1875" y="1"/>
                    <a:pt x="1859" y="0"/>
                    <a:pt x="184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88" name="Google Shape;2588;p41"/>
            <p:cNvSpPr/>
            <p:nvPr/>
          </p:nvSpPr>
          <p:spPr>
            <a:xfrm>
              <a:off x="6970761" y="4367861"/>
              <a:ext cx="144185" cy="143629"/>
            </a:xfrm>
            <a:custGeom>
              <a:rect b="b" l="l" r="r" t="t"/>
              <a:pathLst>
                <a:path extrusionOk="0" h="3619" w="3633">
                  <a:moveTo>
                    <a:pt x="1819" y="0"/>
                  </a:moveTo>
                  <a:cubicBezTo>
                    <a:pt x="1813" y="0"/>
                    <a:pt x="1806" y="0"/>
                    <a:pt x="1800" y="1"/>
                  </a:cubicBezTo>
                  <a:cubicBezTo>
                    <a:pt x="782" y="9"/>
                    <a:pt x="0" y="808"/>
                    <a:pt x="8" y="1824"/>
                  </a:cubicBezTo>
                  <a:cubicBezTo>
                    <a:pt x="16" y="2835"/>
                    <a:pt x="804" y="3618"/>
                    <a:pt x="1812" y="3618"/>
                  </a:cubicBezTo>
                  <a:cubicBezTo>
                    <a:pt x="1819" y="3618"/>
                    <a:pt x="1825" y="3618"/>
                    <a:pt x="1832" y="3618"/>
                  </a:cubicBezTo>
                  <a:cubicBezTo>
                    <a:pt x="2848" y="3609"/>
                    <a:pt x="3632" y="2812"/>
                    <a:pt x="3624" y="1794"/>
                  </a:cubicBezTo>
                  <a:cubicBezTo>
                    <a:pt x="3615" y="783"/>
                    <a:pt x="2826" y="0"/>
                    <a:pt x="181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89" name="Google Shape;2589;p41"/>
            <p:cNvSpPr/>
            <p:nvPr/>
          </p:nvSpPr>
          <p:spPr>
            <a:xfrm>
              <a:off x="7222901" y="4367861"/>
              <a:ext cx="144343" cy="143669"/>
            </a:xfrm>
            <a:custGeom>
              <a:rect b="b" l="l" r="r" t="t"/>
              <a:pathLst>
                <a:path extrusionOk="0" h="3620" w="3637">
                  <a:moveTo>
                    <a:pt x="1821" y="0"/>
                  </a:moveTo>
                  <a:cubicBezTo>
                    <a:pt x="1814" y="0"/>
                    <a:pt x="1808" y="0"/>
                    <a:pt x="1801" y="1"/>
                  </a:cubicBezTo>
                  <a:cubicBezTo>
                    <a:pt x="787" y="9"/>
                    <a:pt x="1" y="808"/>
                    <a:pt x="9" y="1827"/>
                  </a:cubicBezTo>
                  <a:cubicBezTo>
                    <a:pt x="21" y="2836"/>
                    <a:pt x="810" y="3619"/>
                    <a:pt x="1819" y="3619"/>
                  </a:cubicBezTo>
                  <a:cubicBezTo>
                    <a:pt x="1825" y="3619"/>
                    <a:pt x="1830" y="3619"/>
                    <a:pt x="1836" y="3619"/>
                  </a:cubicBezTo>
                  <a:cubicBezTo>
                    <a:pt x="2851" y="3608"/>
                    <a:pt x="3637" y="2809"/>
                    <a:pt x="3628" y="1793"/>
                  </a:cubicBezTo>
                  <a:cubicBezTo>
                    <a:pt x="3617" y="783"/>
                    <a:pt x="2829" y="0"/>
                    <a:pt x="182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90" name="Google Shape;2590;p41"/>
            <p:cNvSpPr/>
            <p:nvPr/>
          </p:nvSpPr>
          <p:spPr>
            <a:xfrm>
              <a:off x="7475121" y="4367861"/>
              <a:ext cx="144383" cy="143550"/>
            </a:xfrm>
            <a:custGeom>
              <a:rect b="b" l="l" r="r" t="t"/>
              <a:pathLst>
                <a:path extrusionOk="0" h="3617" w="3638">
                  <a:moveTo>
                    <a:pt x="1823" y="0"/>
                  </a:moveTo>
                  <a:cubicBezTo>
                    <a:pt x="1817" y="0"/>
                    <a:pt x="1810" y="0"/>
                    <a:pt x="1804" y="1"/>
                  </a:cubicBezTo>
                  <a:cubicBezTo>
                    <a:pt x="786" y="9"/>
                    <a:pt x="0" y="808"/>
                    <a:pt x="9" y="1824"/>
                  </a:cubicBezTo>
                  <a:cubicBezTo>
                    <a:pt x="19" y="2834"/>
                    <a:pt x="807" y="3617"/>
                    <a:pt x="1815" y="3617"/>
                  </a:cubicBezTo>
                  <a:cubicBezTo>
                    <a:pt x="1821" y="3617"/>
                    <a:pt x="1828" y="3617"/>
                    <a:pt x="1834" y="3616"/>
                  </a:cubicBezTo>
                  <a:cubicBezTo>
                    <a:pt x="2852" y="3608"/>
                    <a:pt x="3638" y="2809"/>
                    <a:pt x="3628" y="1794"/>
                  </a:cubicBezTo>
                  <a:cubicBezTo>
                    <a:pt x="3619" y="783"/>
                    <a:pt x="2831" y="0"/>
                    <a:pt x="182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91" name="Google Shape;2591;p41"/>
            <p:cNvSpPr/>
            <p:nvPr/>
          </p:nvSpPr>
          <p:spPr>
            <a:xfrm>
              <a:off x="7727896" y="4367861"/>
              <a:ext cx="143589" cy="143510"/>
            </a:xfrm>
            <a:custGeom>
              <a:rect b="b" l="l" r="r" t="t"/>
              <a:pathLst>
                <a:path extrusionOk="0" h="3616" w="3618">
                  <a:moveTo>
                    <a:pt x="1810" y="1"/>
                  </a:moveTo>
                  <a:cubicBezTo>
                    <a:pt x="1809" y="1"/>
                    <a:pt x="1808" y="1"/>
                    <a:pt x="1807" y="1"/>
                  </a:cubicBezTo>
                  <a:cubicBezTo>
                    <a:pt x="789" y="2"/>
                    <a:pt x="0" y="794"/>
                    <a:pt x="2" y="1810"/>
                  </a:cubicBezTo>
                  <a:cubicBezTo>
                    <a:pt x="3" y="2826"/>
                    <a:pt x="794" y="3615"/>
                    <a:pt x="1808" y="3615"/>
                  </a:cubicBezTo>
                  <a:cubicBezTo>
                    <a:pt x="1809" y="3615"/>
                    <a:pt x="1810" y="3615"/>
                    <a:pt x="1811" y="3615"/>
                  </a:cubicBezTo>
                  <a:cubicBezTo>
                    <a:pt x="2829" y="3614"/>
                    <a:pt x="3618" y="2822"/>
                    <a:pt x="3616" y="1806"/>
                  </a:cubicBezTo>
                  <a:cubicBezTo>
                    <a:pt x="3615" y="789"/>
                    <a:pt x="2824" y="1"/>
                    <a:pt x="181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92" name="Google Shape;2592;p41"/>
            <p:cNvSpPr/>
            <p:nvPr/>
          </p:nvSpPr>
          <p:spPr>
            <a:xfrm>
              <a:off x="7978726" y="4367822"/>
              <a:ext cx="146447" cy="143629"/>
            </a:xfrm>
            <a:custGeom>
              <a:rect b="b" l="l" r="r" t="t"/>
              <a:pathLst>
                <a:path extrusionOk="0" h="3619" w="3690">
                  <a:moveTo>
                    <a:pt x="1843" y="0"/>
                  </a:moveTo>
                  <a:cubicBezTo>
                    <a:pt x="858" y="0"/>
                    <a:pt x="70" y="754"/>
                    <a:pt x="36" y="1743"/>
                  </a:cubicBezTo>
                  <a:cubicBezTo>
                    <a:pt x="0" y="2760"/>
                    <a:pt x="766" y="3584"/>
                    <a:pt x="1778" y="3617"/>
                  </a:cubicBezTo>
                  <a:cubicBezTo>
                    <a:pt x="1800" y="3618"/>
                    <a:pt x="1822" y="3619"/>
                    <a:pt x="1844" y="3619"/>
                  </a:cubicBezTo>
                  <a:cubicBezTo>
                    <a:pt x="2831" y="3619"/>
                    <a:pt x="3620" y="2866"/>
                    <a:pt x="3654" y="1876"/>
                  </a:cubicBezTo>
                  <a:cubicBezTo>
                    <a:pt x="3690" y="860"/>
                    <a:pt x="2924" y="36"/>
                    <a:pt x="1912" y="2"/>
                  </a:cubicBezTo>
                  <a:cubicBezTo>
                    <a:pt x="1889" y="1"/>
                    <a:pt x="1866" y="0"/>
                    <a:pt x="184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93" name="Google Shape;2593;p41"/>
            <p:cNvSpPr/>
            <p:nvPr/>
          </p:nvSpPr>
          <p:spPr>
            <a:xfrm>
              <a:off x="8232375" y="4367822"/>
              <a:ext cx="143748" cy="143589"/>
            </a:xfrm>
            <a:custGeom>
              <a:rect b="b" l="l" r="r" t="t"/>
              <a:pathLst>
                <a:path extrusionOk="0" h="3618" w="3622">
                  <a:moveTo>
                    <a:pt x="1810" y="0"/>
                  </a:moveTo>
                  <a:cubicBezTo>
                    <a:pt x="795" y="0"/>
                    <a:pt x="3" y="790"/>
                    <a:pt x="1" y="1804"/>
                  </a:cubicBezTo>
                  <a:cubicBezTo>
                    <a:pt x="0" y="2821"/>
                    <a:pt x="789" y="3616"/>
                    <a:pt x="1807" y="3617"/>
                  </a:cubicBezTo>
                  <a:cubicBezTo>
                    <a:pt x="1808" y="3617"/>
                    <a:pt x="1810" y="3617"/>
                    <a:pt x="1812" y="3617"/>
                  </a:cubicBezTo>
                  <a:cubicBezTo>
                    <a:pt x="2825" y="3617"/>
                    <a:pt x="3616" y="2828"/>
                    <a:pt x="3620" y="1814"/>
                  </a:cubicBezTo>
                  <a:cubicBezTo>
                    <a:pt x="3622" y="796"/>
                    <a:pt x="2833" y="2"/>
                    <a:pt x="1815" y="0"/>
                  </a:cubicBezTo>
                  <a:cubicBezTo>
                    <a:pt x="1813" y="0"/>
                    <a:pt x="1812" y="0"/>
                    <a:pt x="181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94" name="Google Shape;2594;p41"/>
            <p:cNvSpPr/>
            <p:nvPr/>
          </p:nvSpPr>
          <p:spPr>
            <a:xfrm>
              <a:off x="8483999" y="4367901"/>
              <a:ext cx="145098" cy="143510"/>
            </a:xfrm>
            <a:custGeom>
              <a:rect b="b" l="l" r="r" t="t"/>
              <a:pathLst>
                <a:path extrusionOk="0" h="3616" w="3656">
                  <a:moveTo>
                    <a:pt x="1826" y="1"/>
                  </a:moveTo>
                  <a:cubicBezTo>
                    <a:pt x="827" y="1"/>
                    <a:pt x="40" y="771"/>
                    <a:pt x="20" y="1771"/>
                  </a:cubicBezTo>
                  <a:cubicBezTo>
                    <a:pt x="0" y="2789"/>
                    <a:pt x="775" y="3597"/>
                    <a:pt x="1791" y="3615"/>
                  </a:cubicBezTo>
                  <a:cubicBezTo>
                    <a:pt x="1804" y="3616"/>
                    <a:pt x="1817" y="3616"/>
                    <a:pt x="1830" y="3616"/>
                  </a:cubicBezTo>
                  <a:cubicBezTo>
                    <a:pt x="2829" y="3616"/>
                    <a:pt x="3615" y="2847"/>
                    <a:pt x="3635" y="1845"/>
                  </a:cubicBezTo>
                  <a:cubicBezTo>
                    <a:pt x="3655" y="829"/>
                    <a:pt x="2878" y="20"/>
                    <a:pt x="1865" y="1"/>
                  </a:cubicBezTo>
                  <a:cubicBezTo>
                    <a:pt x="1852" y="1"/>
                    <a:pt x="1839" y="1"/>
                    <a:pt x="182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95" name="Google Shape;2595;p41"/>
            <p:cNvSpPr/>
            <p:nvPr/>
          </p:nvSpPr>
          <p:spPr>
            <a:xfrm>
              <a:off x="8736893" y="4367861"/>
              <a:ext cx="143589" cy="143510"/>
            </a:xfrm>
            <a:custGeom>
              <a:rect b="b" l="l" r="r" t="t"/>
              <a:pathLst>
                <a:path extrusionOk="0" h="3616" w="3618">
                  <a:moveTo>
                    <a:pt x="1812" y="1"/>
                  </a:moveTo>
                  <a:cubicBezTo>
                    <a:pt x="1810" y="1"/>
                    <a:pt x="1809" y="1"/>
                    <a:pt x="1807" y="1"/>
                  </a:cubicBezTo>
                  <a:cubicBezTo>
                    <a:pt x="789" y="3"/>
                    <a:pt x="0" y="795"/>
                    <a:pt x="2" y="1810"/>
                  </a:cubicBezTo>
                  <a:cubicBezTo>
                    <a:pt x="3" y="2826"/>
                    <a:pt x="794" y="3615"/>
                    <a:pt x="1810" y="3615"/>
                  </a:cubicBezTo>
                  <a:cubicBezTo>
                    <a:pt x="1811" y="3615"/>
                    <a:pt x="1812" y="3615"/>
                    <a:pt x="1812" y="3615"/>
                  </a:cubicBezTo>
                  <a:cubicBezTo>
                    <a:pt x="2828" y="3614"/>
                    <a:pt x="3618" y="2822"/>
                    <a:pt x="3616" y="1804"/>
                  </a:cubicBezTo>
                  <a:cubicBezTo>
                    <a:pt x="3615" y="790"/>
                    <a:pt x="2827" y="1"/>
                    <a:pt x="181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96" name="Google Shape;2596;p41"/>
            <p:cNvSpPr/>
            <p:nvPr/>
          </p:nvSpPr>
          <p:spPr>
            <a:xfrm>
              <a:off x="6717986" y="4367901"/>
              <a:ext cx="145098" cy="143510"/>
            </a:xfrm>
            <a:custGeom>
              <a:rect b="b" l="l" r="r" t="t"/>
              <a:pathLst>
                <a:path extrusionOk="0" h="3616" w="3656">
                  <a:moveTo>
                    <a:pt x="1824" y="1"/>
                  </a:moveTo>
                  <a:cubicBezTo>
                    <a:pt x="825" y="1"/>
                    <a:pt x="41" y="771"/>
                    <a:pt x="21" y="1773"/>
                  </a:cubicBezTo>
                  <a:cubicBezTo>
                    <a:pt x="0" y="2790"/>
                    <a:pt x="778" y="3597"/>
                    <a:pt x="1792" y="3615"/>
                  </a:cubicBezTo>
                  <a:cubicBezTo>
                    <a:pt x="1805" y="3616"/>
                    <a:pt x="1818" y="3616"/>
                    <a:pt x="1831" y="3616"/>
                  </a:cubicBezTo>
                  <a:cubicBezTo>
                    <a:pt x="2830" y="3616"/>
                    <a:pt x="3617" y="2847"/>
                    <a:pt x="3635" y="1844"/>
                  </a:cubicBezTo>
                  <a:cubicBezTo>
                    <a:pt x="3655" y="826"/>
                    <a:pt x="2876" y="17"/>
                    <a:pt x="1863" y="1"/>
                  </a:cubicBezTo>
                  <a:cubicBezTo>
                    <a:pt x="1850" y="1"/>
                    <a:pt x="1837" y="1"/>
                    <a:pt x="182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97" name="Google Shape;2597;p41"/>
            <p:cNvSpPr/>
            <p:nvPr/>
          </p:nvSpPr>
          <p:spPr>
            <a:xfrm>
              <a:off x="6465726" y="4367901"/>
              <a:ext cx="145217" cy="143510"/>
            </a:xfrm>
            <a:custGeom>
              <a:rect b="b" l="l" r="r" t="t"/>
              <a:pathLst>
                <a:path extrusionOk="0" h="3616" w="3659">
                  <a:moveTo>
                    <a:pt x="1829" y="1"/>
                  </a:moveTo>
                  <a:cubicBezTo>
                    <a:pt x="828" y="1"/>
                    <a:pt x="39" y="771"/>
                    <a:pt x="19" y="1771"/>
                  </a:cubicBezTo>
                  <a:cubicBezTo>
                    <a:pt x="0" y="2789"/>
                    <a:pt x="776" y="3597"/>
                    <a:pt x="1789" y="3615"/>
                  </a:cubicBezTo>
                  <a:cubicBezTo>
                    <a:pt x="1802" y="3616"/>
                    <a:pt x="1814" y="3616"/>
                    <a:pt x="1826" y="3616"/>
                  </a:cubicBezTo>
                  <a:cubicBezTo>
                    <a:pt x="2826" y="3616"/>
                    <a:pt x="3616" y="2849"/>
                    <a:pt x="3638" y="1849"/>
                  </a:cubicBezTo>
                  <a:cubicBezTo>
                    <a:pt x="3658" y="831"/>
                    <a:pt x="2881" y="21"/>
                    <a:pt x="1868" y="1"/>
                  </a:cubicBezTo>
                  <a:cubicBezTo>
                    <a:pt x="1855" y="1"/>
                    <a:pt x="1842" y="1"/>
                    <a:pt x="182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98" name="Google Shape;2598;p41"/>
            <p:cNvSpPr/>
            <p:nvPr/>
          </p:nvSpPr>
          <p:spPr>
            <a:xfrm>
              <a:off x="6213785" y="4367861"/>
              <a:ext cx="144185" cy="143550"/>
            </a:xfrm>
            <a:custGeom>
              <a:rect b="b" l="l" r="r" t="t"/>
              <a:pathLst>
                <a:path extrusionOk="0" h="3617" w="3633">
                  <a:moveTo>
                    <a:pt x="1815" y="1"/>
                  </a:moveTo>
                  <a:cubicBezTo>
                    <a:pt x="806" y="1"/>
                    <a:pt x="15" y="784"/>
                    <a:pt x="8" y="1796"/>
                  </a:cubicBezTo>
                  <a:cubicBezTo>
                    <a:pt x="1" y="2813"/>
                    <a:pt x="787" y="3609"/>
                    <a:pt x="1805" y="3616"/>
                  </a:cubicBezTo>
                  <a:cubicBezTo>
                    <a:pt x="1808" y="3617"/>
                    <a:pt x="1812" y="3617"/>
                    <a:pt x="1816" y="3617"/>
                  </a:cubicBezTo>
                  <a:cubicBezTo>
                    <a:pt x="2829" y="3617"/>
                    <a:pt x="3620" y="2835"/>
                    <a:pt x="3626" y="1822"/>
                  </a:cubicBezTo>
                  <a:cubicBezTo>
                    <a:pt x="3633" y="804"/>
                    <a:pt x="2847" y="8"/>
                    <a:pt x="1829" y="1"/>
                  </a:cubicBezTo>
                  <a:cubicBezTo>
                    <a:pt x="1824" y="1"/>
                    <a:pt x="1820" y="1"/>
                    <a:pt x="181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99" name="Google Shape;2599;p41"/>
            <p:cNvSpPr/>
            <p:nvPr/>
          </p:nvSpPr>
          <p:spPr>
            <a:xfrm>
              <a:off x="5961129" y="4367861"/>
              <a:ext cx="145097" cy="143510"/>
            </a:xfrm>
            <a:custGeom>
              <a:rect b="b" l="l" r="r" t="t"/>
              <a:pathLst>
                <a:path extrusionOk="0" h="3616" w="3656">
                  <a:moveTo>
                    <a:pt x="1828" y="0"/>
                  </a:moveTo>
                  <a:cubicBezTo>
                    <a:pt x="827" y="0"/>
                    <a:pt x="37" y="771"/>
                    <a:pt x="21" y="1772"/>
                  </a:cubicBezTo>
                  <a:cubicBezTo>
                    <a:pt x="1" y="2790"/>
                    <a:pt x="778" y="3595"/>
                    <a:pt x="1793" y="3615"/>
                  </a:cubicBezTo>
                  <a:cubicBezTo>
                    <a:pt x="1806" y="3615"/>
                    <a:pt x="1819" y="3615"/>
                    <a:pt x="1832" y="3615"/>
                  </a:cubicBezTo>
                  <a:cubicBezTo>
                    <a:pt x="2831" y="3615"/>
                    <a:pt x="3617" y="2845"/>
                    <a:pt x="3635" y="1843"/>
                  </a:cubicBezTo>
                  <a:cubicBezTo>
                    <a:pt x="3656" y="826"/>
                    <a:pt x="2880" y="21"/>
                    <a:pt x="1864" y="1"/>
                  </a:cubicBezTo>
                  <a:cubicBezTo>
                    <a:pt x="1852" y="0"/>
                    <a:pt x="1840" y="0"/>
                    <a:pt x="182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00" name="Google Shape;2600;p41"/>
            <p:cNvSpPr/>
            <p:nvPr/>
          </p:nvSpPr>
          <p:spPr>
            <a:xfrm>
              <a:off x="5963589" y="4117706"/>
              <a:ext cx="140216" cy="139343"/>
            </a:xfrm>
            <a:custGeom>
              <a:rect b="b" l="l" r="r" t="t"/>
              <a:pathLst>
                <a:path extrusionOk="0" h="3511" w="3533">
                  <a:moveTo>
                    <a:pt x="1767" y="1"/>
                  </a:moveTo>
                  <a:cubicBezTo>
                    <a:pt x="1759" y="1"/>
                    <a:pt x="1751" y="1"/>
                    <a:pt x="1742" y="1"/>
                  </a:cubicBezTo>
                  <a:cubicBezTo>
                    <a:pt x="762" y="13"/>
                    <a:pt x="1" y="797"/>
                    <a:pt x="11" y="1780"/>
                  </a:cubicBezTo>
                  <a:cubicBezTo>
                    <a:pt x="24" y="2751"/>
                    <a:pt x="797" y="3510"/>
                    <a:pt x="1769" y="3510"/>
                  </a:cubicBezTo>
                  <a:cubicBezTo>
                    <a:pt x="1777" y="3510"/>
                    <a:pt x="1784" y="3510"/>
                    <a:pt x="1791" y="3510"/>
                  </a:cubicBezTo>
                  <a:cubicBezTo>
                    <a:pt x="2770" y="3498"/>
                    <a:pt x="3533" y="2714"/>
                    <a:pt x="3521" y="1731"/>
                  </a:cubicBezTo>
                  <a:cubicBezTo>
                    <a:pt x="3511" y="761"/>
                    <a:pt x="2738" y="1"/>
                    <a:pt x="176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01" name="Google Shape;2601;p41"/>
            <p:cNvSpPr/>
            <p:nvPr/>
          </p:nvSpPr>
          <p:spPr>
            <a:xfrm>
              <a:off x="6215809" y="4117706"/>
              <a:ext cx="140216" cy="139343"/>
            </a:xfrm>
            <a:custGeom>
              <a:rect b="b" l="l" r="r" t="t"/>
              <a:pathLst>
                <a:path extrusionOk="0" h="3511" w="3533">
                  <a:moveTo>
                    <a:pt x="1767" y="1"/>
                  </a:moveTo>
                  <a:cubicBezTo>
                    <a:pt x="1760" y="1"/>
                    <a:pt x="1752" y="1"/>
                    <a:pt x="1745" y="1"/>
                  </a:cubicBezTo>
                  <a:cubicBezTo>
                    <a:pt x="765" y="11"/>
                    <a:pt x="0" y="796"/>
                    <a:pt x="12" y="1777"/>
                  </a:cubicBezTo>
                  <a:cubicBezTo>
                    <a:pt x="22" y="2750"/>
                    <a:pt x="795" y="3510"/>
                    <a:pt x="1768" y="3510"/>
                  </a:cubicBezTo>
                  <a:cubicBezTo>
                    <a:pt x="1775" y="3510"/>
                    <a:pt x="1782" y="3510"/>
                    <a:pt x="1790" y="3510"/>
                  </a:cubicBezTo>
                  <a:cubicBezTo>
                    <a:pt x="2768" y="3500"/>
                    <a:pt x="3533" y="2715"/>
                    <a:pt x="3522" y="1732"/>
                  </a:cubicBezTo>
                  <a:cubicBezTo>
                    <a:pt x="3511" y="761"/>
                    <a:pt x="2742" y="1"/>
                    <a:pt x="176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02" name="Google Shape;2602;p41"/>
            <p:cNvSpPr/>
            <p:nvPr/>
          </p:nvSpPr>
          <p:spPr>
            <a:xfrm>
              <a:off x="6468584" y="4117785"/>
              <a:ext cx="139343" cy="139224"/>
            </a:xfrm>
            <a:custGeom>
              <a:rect b="b" l="l" r="r" t="t"/>
              <a:pathLst>
                <a:path extrusionOk="0" h="3508" w="3511">
                  <a:moveTo>
                    <a:pt x="1759" y="0"/>
                  </a:moveTo>
                  <a:cubicBezTo>
                    <a:pt x="1756" y="0"/>
                    <a:pt x="1753" y="0"/>
                    <a:pt x="1751" y="0"/>
                  </a:cubicBezTo>
                  <a:cubicBezTo>
                    <a:pt x="769" y="2"/>
                    <a:pt x="1" y="779"/>
                    <a:pt x="2" y="1759"/>
                  </a:cubicBezTo>
                  <a:cubicBezTo>
                    <a:pt x="3" y="2740"/>
                    <a:pt x="780" y="3508"/>
                    <a:pt x="1758" y="3508"/>
                  </a:cubicBezTo>
                  <a:cubicBezTo>
                    <a:pt x="1759" y="3508"/>
                    <a:pt x="1760" y="3508"/>
                    <a:pt x="1761" y="3508"/>
                  </a:cubicBezTo>
                  <a:cubicBezTo>
                    <a:pt x="2742" y="3507"/>
                    <a:pt x="3511" y="2729"/>
                    <a:pt x="3510" y="1749"/>
                  </a:cubicBezTo>
                  <a:cubicBezTo>
                    <a:pt x="3508" y="769"/>
                    <a:pt x="2736" y="0"/>
                    <a:pt x="175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03" name="Google Shape;2603;p41"/>
            <p:cNvSpPr/>
            <p:nvPr/>
          </p:nvSpPr>
          <p:spPr>
            <a:xfrm>
              <a:off x="6720685" y="4117706"/>
              <a:ext cx="139740" cy="139303"/>
            </a:xfrm>
            <a:custGeom>
              <a:rect b="b" l="l" r="r" t="t"/>
              <a:pathLst>
                <a:path extrusionOk="0" h="3510" w="3521">
                  <a:moveTo>
                    <a:pt x="1763" y="1"/>
                  </a:moveTo>
                  <a:cubicBezTo>
                    <a:pt x="786" y="1"/>
                    <a:pt x="12" y="765"/>
                    <a:pt x="5" y="1741"/>
                  </a:cubicBezTo>
                  <a:cubicBezTo>
                    <a:pt x="0" y="2722"/>
                    <a:pt x="768" y="3503"/>
                    <a:pt x="1746" y="3510"/>
                  </a:cubicBezTo>
                  <a:cubicBezTo>
                    <a:pt x="1750" y="3510"/>
                    <a:pt x="1753" y="3510"/>
                    <a:pt x="1757" y="3510"/>
                  </a:cubicBezTo>
                  <a:cubicBezTo>
                    <a:pt x="2733" y="3510"/>
                    <a:pt x="3508" y="2745"/>
                    <a:pt x="3515" y="1768"/>
                  </a:cubicBezTo>
                  <a:cubicBezTo>
                    <a:pt x="3521" y="789"/>
                    <a:pt x="2753" y="7"/>
                    <a:pt x="1774" y="1"/>
                  </a:cubicBezTo>
                  <a:cubicBezTo>
                    <a:pt x="1770" y="1"/>
                    <a:pt x="1766" y="1"/>
                    <a:pt x="176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04" name="Google Shape;2604;p41"/>
            <p:cNvSpPr/>
            <p:nvPr/>
          </p:nvSpPr>
          <p:spPr>
            <a:xfrm>
              <a:off x="6972348" y="4117706"/>
              <a:ext cx="140811" cy="139462"/>
            </a:xfrm>
            <a:custGeom>
              <a:rect b="b" l="l" r="r" t="t"/>
              <a:pathLst>
                <a:path extrusionOk="0" h="3514" w="3548">
                  <a:moveTo>
                    <a:pt x="1779" y="1"/>
                  </a:moveTo>
                  <a:cubicBezTo>
                    <a:pt x="810" y="1"/>
                    <a:pt x="37" y="751"/>
                    <a:pt x="18" y="1718"/>
                  </a:cubicBezTo>
                  <a:cubicBezTo>
                    <a:pt x="1" y="2704"/>
                    <a:pt x="757" y="3493"/>
                    <a:pt x="1735" y="3513"/>
                  </a:cubicBezTo>
                  <a:cubicBezTo>
                    <a:pt x="1745" y="3513"/>
                    <a:pt x="1756" y="3513"/>
                    <a:pt x="1766" y="3513"/>
                  </a:cubicBezTo>
                  <a:cubicBezTo>
                    <a:pt x="2737" y="3513"/>
                    <a:pt x="3510" y="2763"/>
                    <a:pt x="3530" y="1794"/>
                  </a:cubicBezTo>
                  <a:cubicBezTo>
                    <a:pt x="3547" y="810"/>
                    <a:pt x="2793" y="20"/>
                    <a:pt x="1812" y="1"/>
                  </a:cubicBezTo>
                  <a:cubicBezTo>
                    <a:pt x="1801" y="1"/>
                    <a:pt x="1790" y="1"/>
                    <a:pt x="177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05" name="Google Shape;2605;p41"/>
            <p:cNvSpPr/>
            <p:nvPr/>
          </p:nvSpPr>
          <p:spPr>
            <a:xfrm>
              <a:off x="7225203" y="4117706"/>
              <a:ext cx="139740" cy="139303"/>
            </a:xfrm>
            <a:custGeom>
              <a:rect b="b" l="l" r="r" t="t"/>
              <a:pathLst>
                <a:path extrusionOk="0" h="3510" w="3521">
                  <a:moveTo>
                    <a:pt x="1763" y="1"/>
                  </a:moveTo>
                  <a:cubicBezTo>
                    <a:pt x="788" y="1"/>
                    <a:pt x="13" y="766"/>
                    <a:pt x="6" y="1742"/>
                  </a:cubicBezTo>
                  <a:cubicBezTo>
                    <a:pt x="0" y="2722"/>
                    <a:pt x="768" y="3503"/>
                    <a:pt x="1748" y="3510"/>
                  </a:cubicBezTo>
                  <a:cubicBezTo>
                    <a:pt x="1751" y="3510"/>
                    <a:pt x="1755" y="3510"/>
                    <a:pt x="1759" y="3510"/>
                  </a:cubicBezTo>
                  <a:cubicBezTo>
                    <a:pt x="2733" y="3510"/>
                    <a:pt x="3511" y="2746"/>
                    <a:pt x="3515" y="1768"/>
                  </a:cubicBezTo>
                  <a:cubicBezTo>
                    <a:pt x="3521" y="789"/>
                    <a:pt x="2754" y="8"/>
                    <a:pt x="1774" y="1"/>
                  </a:cubicBezTo>
                  <a:cubicBezTo>
                    <a:pt x="1770" y="1"/>
                    <a:pt x="1766" y="1"/>
                    <a:pt x="176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06" name="Google Shape;2606;p41"/>
            <p:cNvSpPr/>
            <p:nvPr/>
          </p:nvSpPr>
          <p:spPr>
            <a:xfrm>
              <a:off x="7477304" y="4117706"/>
              <a:ext cx="140216" cy="139343"/>
            </a:xfrm>
            <a:custGeom>
              <a:rect b="b" l="l" r="r" t="t"/>
              <a:pathLst>
                <a:path extrusionOk="0" h="3511" w="3533">
                  <a:moveTo>
                    <a:pt x="1765" y="1"/>
                  </a:moveTo>
                  <a:cubicBezTo>
                    <a:pt x="1758" y="1"/>
                    <a:pt x="1750" y="1"/>
                    <a:pt x="1743" y="1"/>
                  </a:cubicBezTo>
                  <a:cubicBezTo>
                    <a:pt x="763" y="11"/>
                    <a:pt x="0" y="796"/>
                    <a:pt x="10" y="1777"/>
                  </a:cubicBezTo>
                  <a:cubicBezTo>
                    <a:pt x="22" y="2750"/>
                    <a:pt x="793" y="3510"/>
                    <a:pt x="1766" y="3510"/>
                  </a:cubicBezTo>
                  <a:cubicBezTo>
                    <a:pt x="1773" y="3510"/>
                    <a:pt x="1781" y="3510"/>
                    <a:pt x="1788" y="3510"/>
                  </a:cubicBezTo>
                  <a:cubicBezTo>
                    <a:pt x="2768" y="3500"/>
                    <a:pt x="3532" y="2715"/>
                    <a:pt x="3521" y="1732"/>
                  </a:cubicBezTo>
                  <a:cubicBezTo>
                    <a:pt x="3511" y="761"/>
                    <a:pt x="2739" y="1"/>
                    <a:pt x="176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07" name="Google Shape;2607;p41"/>
            <p:cNvSpPr/>
            <p:nvPr/>
          </p:nvSpPr>
          <p:spPr>
            <a:xfrm>
              <a:off x="7729603" y="4117587"/>
              <a:ext cx="140295" cy="139382"/>
            </a:xfrm>
            <a:custGeom>
              <a:rect b="b" l="l" r="r" t="t"/>
              <a:pathLst>
                <a:path extrusionOk="0" h="3512" w="3535">
                  <a:moveTo>
                    <a:pt x="1773" y="1"/>
                  </a:moveTo>
                  <a:cubicBezTo>
                    <a:pt x="801" y="1"/>
                    <a:pt x="27" y="756"/>
                    <a:pt x="12" y="1727"/>
                  </a:cubicBezTo>
                  <a:cubicBezTo>
                    <a:pt x="1" y="2711"/>
                    <a:pt x="759" y="3497"/>
                    <a:pt x="1738" y="3512"/>
                  </a:cubicBezTo>
                  <a:cubicBezTo>
                    <a:pt x="1746" y="3512"/>
                    <a:pt x="1754" y="3512"/>
                    <a:pt x="1763" y="3512"/>
                  </a:cubicBezTo>
                  <a:cubicBezTo>
                    <a:pt x="2734" y="3512"/>
                    <a:pt x="3507" y="2758"/>
                    <a:pt x="3521" y="1786"/>
                  </a:cubicBezTo>
                  <a:cubicBezTo>
                    <a:pt x="3534" y="803"/>
                    <a:pt x="2773" y="18"/>
                    <a:pt x="1796" y="1"/>
                  </a:cubicBezTo>
                  <a:cubicBezTo>
                    <a:pt x="1788" y="1"/>
                    <a:pt x="1781" y="1"/>
                    <a:pt x="177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08" name="Google Shape;2608;p41"/>
            <p:cNvSpPr/>
            <p:nvPr/>
          </p:nvSpPr>
          <p:spPr>
            <a:xfrm>
              <a:off x="7982140" y="4117706"/>
              <a:ext cx="139621" cy="139263"/>
            </a:xfrm>
            <a:custGeom>
              <a:rect b="b" l="l" r="r" t="t"/>
              <a:pathLst>
                <a:path extrusionOk="0" h="3509" w="3518">
                  <a:moveTo>
                    <a:pt x="1759" y="1"/>
                  </a:moveTo>
                  <a:cubicBezTo>
                    <a:pt x="780" y="1"/>
                    <a:pt x="7" y="768"/>
                    <a:pt x="5" y="1747"/>
                  </a:cubicBezTo>
                  <a:cubicBezTo>
                    <a:pt x="1" y="2728"/>
                    <a:pt x="771" y="3506"/>
                    <a:pt x="1753" y="3509"/>
                  </a:cubicBezTo>
                  <a:cubicBezTo>
                    <a:pt x="1756" y="3509"/>
                    <a:pt x="1760" y="3509"/>
                    <a:pt x="1764" y="3509"/>
                  </a:cubicBezTo>
                  <a:cubicBezTo>
                    <a:pt x="2738" y="3509"/>
                    <a:pt x="3510" y="2739"/>
                    <a:pt x="3513" y="1761"/>
                  </a:cubicBezTo>
                  <a:cubicBezTo>
                    <a:pt x="3517" y="781"/>
                    <a:pt x="2747" y="4"/>
                    <a:pt x="1767" y="1"/>
                  </a:cubicBezTo>
                  <a:cubicBezTo>
                    <a:pt x="1764" y="1"/>
                    <a:pt x="1762" y="1"/>
                    <a:pt x="175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09" name="Google Shape;2609;p41"/>
            <p:cNvSpPr/>
            <p:nvPr/>
          </p:nvSpPr>
          <p:spPr>
            <a:xfrm>
              <a:off x="8234478" y="4117706"/>
              <a:ext cx="139422" cy="139263"/>
            </a:xfrm>
            <a:custGeom>
              <a:rect b="b" l="l" r="r" t="t"/>
              <a:pathLst>
                <a:path extrusionOk="0" h="3509" w="3513">
                  <a:moveTo>
                    <a:pt x="1754" y="1"/>
                  </a:moveTo>
                  <a:cubicBezTo>
                    <a:pt x="775" y="1"/>
                    <a:pt x="3" y="771"/>
                    <a:pt x="2" y="1748"/>
                  </a:cubicBezTo>
                  <a:cubicBezTo>
                    <a:pt x="0" y="2731"/>
                    <a:pt x="769" y="3507"/>
                    <a:pt x="1751" y="3509"/>
                  </a:cubicBezTo>
                  <a:cubicBezTo>
                    <a:pt x="1752" y="3509"/>
                    <a:pt x="1754" y="3509"/>
                    <a:pt x="1756" y="3509"/>
                  </a:cubicBezTo>
                  <a:cubicBezTo>
                    <a:pt x="2736" y="3509"/>
                    <a:pt x="3509" y="2739"/>
                    <a:pt x="3511" y="1760"/>
                  </a:cubicBezTo>
                  <a:cubicBezTo>
                    <a:pt x="3512" y="777"/>
                    <a:pt x="2744" y="2"/>
                    <a:pt x="1762" y="1"/>
                  </a:cubicBezTo>
                  <a:cubicBezTo>
                    <a:pt x="1759" y="1"/>
                    <a:pt x="1757" y="1"/>
                    <a:pt x="175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10" name="Google Shape;2610;p41"/>
            <p:cNvSpPr/>
            <p:nvPr/>
          </p:nvSpPr>
          <p:spPr>
            <a:xfrm>
              <a:off x="8486817" y="4117706"/>
              <a:ext cx="139382" cy="139263"/>
            </a:xfrm>
            <a:custGeom>
              <a:rect b="b" l="l" r="r" t="t"/>
              <a:pathLst>
                <a:path extrusionOk="0" h="3509" w="3512">
                  <a:moveTo>
                    <a:pt x="1753" y="1"/>
                  </a:moveTo>
                  <a:cubicBezTo>
                    <a:pt x="775" y="1"/>
                    <a:pt x="3" y="771"/>
                    <a:pt x="1" y="1748"/>
                  </a:cubicBezTo>
                  <a:cubicBezTo>
                    <a:pt x="0" y="2731"/>
                    <a:pt x="769" y="3507"/>
                    <a:pt x="1750" y="3509"/>
                  </a:cubicBezTo>
                  <a:cubicBezTo>
                    <a:pt x="1752" y="3509"/>
                    <a:pt x="1754" y="3509"/>
                    <a:pt x="1756" y="3509"/>
                  </a:cubicBezTo>
                  <a:cubicBezTo>
                    <a:pt x="2736" y="3509"/>
                    <a:pt x="3508" y="2739"/>
                    <a:pt x="3510" y="1760"/>
                  </a:cubicBezTo>
                  <a:cubicBezTo>
                    <a:pt x="3512" y="777"/>
                    <a:pt x="2740" y="2"/>
                    <a:pt x="1762" y="1"/>
                  </a:cubicBezTo>
                  <a:cubicBezTo>
                    <a:pt x="1759" y="1"/>
                    <a:pt x="1756" y="1"/>
                    <a:pt x="175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11" name="Google Shape;2611;p41"/>
            <p:cNvSpPr/>
            <p:nvPr/>
          </p:nvSpPr>
          <p:spPr>
            <a:xfrm>
              <a:off x="8738640" y="4117706"/>
              <a:ext cx="140295" cy="139343"/>
            </a:xfrm>
            <a:custGeom>
              <a:rect b="b" l="l" r="r" t="t"/>
              <a:pathLst>
                <a:path extrusionOk="0" h="3511" w="3535">
                  <a:moveTo>
                    <a:pt x="1768" y="1"/>
                  </a:moveTo>
                  <a:cubicBezTo>
                    <a:pt x="797" y="1"/>
                    <a:pt x="25" y="754"/>
                    <a:pt x="14" y="1727"/>
                  </a:cubicBezTo>
                  <a:cubicBezTo>
                    <a:pt x="1" y="2711"/>
                    <a:pt x="760" y="3496"/>
                    <a:pt x="1740" y="3510"/>
                  </a:cubicBezTo>
                  <a:cubicBezTo>
                    <a:pt x="1748" y="3510"/>
                    <a:pt x="1756" y="3510"/>
                    <a:pt x="1764" y="3510"/>
                  </a:cubicBezTo>
                  <a:cubicBezTo>
                    <a:pt x="2734" y="3510"/>
                    <a:pt x="3507" y="2756"/>
                    <a:pt x="3522" y="1784"/>
                  </a:cubicBezTo>
                  <a:cubicBezTo>
                    <a:pt x="3535" y="800"/>
                    <a:pt x="2776" y="14"/>
                    <a:pt x="1796" y="1"/>
                  </a:cubicBezTo>
                  <a:cubicBezTo>
                    <a:pt x="1787" y="1"/>
                    <a:pt x="1777" y="1"/>
                    <a:pt x="176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12" name="Google Shape;2612;p41"/>
            <p:cNvSpPr/>
            <p:nvPr/>
          </p:nvSpPr>
          <p:spPr>
            <a:xfrm>
              <a:off x="5836110" y="4242922"/>
              <a:ext cx="142835" cy="141049"/>
            </a:xfrm>
            <a:custGeom>
              <a:rect b="b" l="l" r="r" t="t"/>
              <a:pathLst>
                <a:path extrusionOk="0" h="3554" w="3599">
                  <a:moveTo>
                    <a:pt x="1800" y="1"/>
                  </a:moveTo>
                  <a:cubicBezTo>
                    <a:pt x="815" y="1"/>
                    <a:pt x="48" y="746"/>
                    <a:pt x="25" y="1724"/>
                  </a:cubicBezTo>
                  <a:cubicBezTo>
                    <a:pt x="0" y="2751"/>
                    <a:pt x="766" y="3546"/>
                    <a:pt x="1785" y="3553"/>
                  </a:cubicBezTo>
                  <a:cubicBezTo>
                    <a:pt x="1790" y="3553"/>
                    <a:pt x="1795" y="3553"/>
                    <a:pt x="1799" y="3553"/>
                  </a:cubicBezTo>
                  <a:cubicBezTo>
                    <a:pt x="2787" y="3553"/>
                    <a:pt x="3553" y="2809"/>
                    <a:pt x="3576" y="1832"/>
                  </a:cubicBezTo>
                  <a:cubicBezTo>
                    <a:pt x="3599" y="803"/>
                    <a:pt x="2833" y="8"/>
                    <a:pt x="1814" y="1"/>
                  </a:cubicBezTo>
                  <a:cubicBezTo>
                    <a:pt x="1809" y="1"/>
                    <a:pt x="1804" y="1"/>
                    <a:pt x="180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13" name="Google Shape;2613;p41"/>
            <p:cNvSpPr/>
            <p:nvPr/>
          </p:nvSpPr>
          <p:spPr>
            <a:xfrm>
              <a:off x="6089203" y="4243121"/>
              <a:ext cx="141168" cy="140970"/>
            </a:xfrm>
            <a:custGeom>
              <a:rect b="b" l="l" r="r" t="t"/>
              <a:pathLst>
                <a:path extrusionOk="0" h="3552" w="3557">
                  <a:moveTo>
                    <a:pt x="1788" y="0"/>
                  </a:moveTo>
                  <a:cubicBezTo>
                    <a:pt x="774" y="0"/>
                    <a:pt x="1" y="764"/>
                    <a:pt x="2" y="1779"/>
                  </a:cubicBezTo>
                  <a:cubicBezTo>
                    <a:pt x="4" y="2768"/>
                    <a:pt x="755" y="3537"/>
                    <a:pt x="1741" y="3551"/>
                  </a:cubicBezTo>
                  <a:cubicBezTo>
                    <a:pt x="1750" y="3551"/>
                    <a:pt x="1760" y="3551"/>
                    <a:pt x="1769" y="3551"/>
                  </a:cubicBezTo>
                  <a:cubicBezTo>
                    <a:pt x="2783" y="3551"/>
                    <a:pt x="3556" y="2787"/>
                    <a:pt x="3555" y="1772"/>
                  </a:cubicBezTo>
                  <a:cubicBezTo>
                    <a:pt x="3555" y="781"/>
                    <a:pt x="2800" y="15"/>
                    <a:pt x="1816" y="0"/>
                  </a:cubicBezTo>
                  <a:cubicBezTo>
                    <a:pt x="1807" y="0"/>
                    <a:pt x="1797" y="0"/>
                    <a:pt x="178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14" name="Google Shape;2614;p41"/>
            <p:cNvSpPr/>
            <p:nvPr/>
          </p:nvSpPr>
          <p:spPr>
            <a:xfrm>
              <a:off x="6339637" y="4243081"/>
              <a:ext cx="144859" cy="140970"/>
            </a:xfrm>
            <a:custGeom>
              <a:rect b="b" l="l" r="r" t="t"/>
              <a:pathLst>
                <a:path extrusionOk="0" h="3552" w="3650">
                  <a:moveTo>
                    <a:pt x="1837" y="1"/>
                  </a:moveTo>
                  <a:cubicBezTo>
                    <a:pt x="865" y="1"/>
                    <a:pt x="101" y="698"/>
                    <a:pt x="53" y="1659"/>
                  </a:cubicBezTo>
                  <a:cubicBezTo>
                    <a:pt x="1" y="2691"/>
                    <a:pt x="738" y="3516"/>
                    <a:pt x="1749" y="3551"/>
                  </a:cubicBezTo>
                  <a:cubicBezTo>
                    <a:pt x="1773" y="3551"/>
                    <a:pt x="1796" y="3552"/>
                    <a:pt x="1819" y="3552"/>
                  </a:cubicBezTo>
                  <a:cubicBezTo>
                    <a:pt x="2785" y="3552"/>
                    <a:pt x="3550" y="2846"/>
                    <a:pt x="3599" y="1893"/>
                  </a:cubicBezTo>
                  <a:cubicBezTo>
                    <a:pt x="3650" y="891"/>
                    <a:pt x="2948" y="72"/>
                    <a:pt x="1981" y="6"/>
                  </a:cubicBezTo>
                  <a:cubicBezTo>
                    <a:pt x="1932" y="2"/>
                    <a:pt x="1885" y="1"/>
                    <a:pt x="183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15" name="Google Shape;2615;p41"/>
            <p:cNvSpPr/>
            <p:nvPr/>
          </p:nvSpPr>
          <p:spPr>
            <a:xfrm>
              <a:off x="6592650" y="4243042"/>
              <a:ext cx="143550" cy="140970"/>
            </a:xfrm>
            <a:custGeom>
              <a:rect b="b" l="l" r="r" t="t"/>
              <a:pathLst>
                <a:path extrusionOk="0" h="3552" w="3617">
                  <a:moveTo>
                    <a:pt x="1810" y="1"/>
                  </a:moveTo>
                  <a:cubicBezTo>
                    <a:pt x="830" y="1"/>
                    <a:pt x="61" y="736"/>
                    <a:pt x="34" y="1708"/>
                  </a:cubicBezTo>
                  <a:cubicBezTo>
                    <a:pt x="1" y="2737"/>
                    <a:pt x="761" y="3539"/>
                    <a:pt x="1778" y="3552"/>
                  </a:cubicBezTo>
                  <a:cubicBezTo>
                    <a:pt x="1787" y="3552"/>
                    <a:pt x="1795" y="3552"/>
                    <a:pt x="1804" y="3552"/>
                  </a:cubicBezTo>
                  <a:cubicBezTo>
                    <a:pt x="2786" y="3552"/>
                    <a:pt x="3555" y="2818"/>
                    <a:pt x="3583" y="1845"/>
                  </a:cubicBezTo>
                  <a:cubicBezTo>
                    <a:pt x="3617" y="817"/>
                    <a:pt x="2855" y="12"/>
                    <a:pt x="1839" y="1"/>
                  </a:cubicBezTo>
                  <a:cubicBezTo>
                    <a:pt x="1829" y="1"/>
                    <a:pt x="1820" y="1"/>
                    <a:pt x="181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16" name="Google Shape;2616;p41"/>
            <p:cNvSpPr/>
            <p:nvPr/>
          </p:nvSpPr>
          <p:spPr>
            <a:xfrm>
              <a:off x="6846020" y="4242922"/>
              <a:ext cx="141248" cy="141049"/>
            </a:xfrm>
            <a:custGeom>
              <a:rect b="b" l="l" r="r" t="t"/>
              <a:pathLst>
                <a:path extrusionOk="0" h="3554" w="3559">
                  <a:moveTo>
                    <a:pt x="1771" y="1"/>
                  </a:moveTo>
                  <a:cubicBezTo>
                    <a:pt x="1764" y="1"/>
                    <a:pt x="1756" y="1"/>
                    <a:pt x="1749" y="1"/>
                  </a:cubicBezTo>
                  <a:cubicBezTo>
                    <a:pt x="763" y="14"/>
                    <a:pt x="7" y="778"/>
                    <a:pt x="3" y="1768"/>
                  </a:cubicBezTo>
                  <a:cubicBezTo>
                    <a:pt x="0" y="2782"/>
                    <a:pt x="771" y="3553"/>
                    <a:pt x="1784" y="3553"/>
                  </a:cubicBezTo>
                  <a:cubicBezTo>
                    <a:pt x="1793" y="3553"/>
                    <a:pt x="1801" y="3553"/>
                    <a:pt x="1810" y="3553"/>
                  </a:cubicBezTo>
                  <a:cubicBezTo>
                    <a:pt x="2798" y="3540"/>
                    <a:pt x="3551" y="2777"/>
                    <a:pt x="3555" y="1786"/>
                  </a:cubicBezTo>
                  <a:cubicBezTo>
                    <a:pt x="3558" y="771"/>
                    <a:pt x="2786" y="1"/>
                    <a:pt x="177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17" name="Google Shape;2617;p41"/>
            <p:cNvSpPr/>
            <p:nvPr/>
          </p:nvSpPr>
          <p:spPr>
            <a:xfrm>
              <a:off x="7098280" y="4243042"/>
              <a:ext cx="141367" cy="140970"/>
            </a:xfrm>
            <a:custGeom>
              <a:rect b="b" l="l" r="r" t="t"/>
              <a:pathLst>
                <a:path extrusionOk="0" h="3552" w="3562">
                  <a:moveTo>
                    <a:pt x="1777" y="1"/>
                  </a:moveTo>
                  <a:cubicBezTo>
                    <a:pt x="1770" y="1"/>
                    <a:pt x="1762" y="1"/>
                    <a:pt x="1755" y="1"/>
                  </a:cubicBezTo>
                  <a:cubicBezTo>
                    <a:pt x="769" y="11"/>
                    <a:pt x="10" y="774"/>
                    <a:pt x="6" y="1761"/>
                  </a:cubicBezTo>
                  <a:cubicBezTo>
                    <a:pt x="0" y="2778"/>
                    <a:pt x="769" y="3552"/>
                    <a:pt x="1784" y="3552"/>
                  </a:cubicBezTo>
                  <a:cubicBezTo>
                    <a:pt x="1792" y="3552"/>
                    <a:pt x="1799" y="3552"/>
                    <a:pt x="1807" y="3552"/>
                  </a:cubicBezTo>
                  <a:cubicBezTo>
                    <a:pt x="2791" y="3543"/>
                    <a:pt x="3548" y="2780"/>
                    <a:pt x="3555" y="1790"/>
                  </a:cubicBezTo>
                  <a:cubicBezTo>
                    <a:pt x="3561" y="774"/>
                    <a:pt x="2792" y="1"/>
                    <a:pt x="177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18" name="Google Shape;2618;p41"/>
            <p:cNvSpPr/>
            <p:nvPr/>
          </p:nvSpPr>
          <p:spPr>
            <a:xfrm>
              <a:off x="7350539" y="4243081"/>
              <a:ext cx="141367" cy="141010"/>
            </a:xfrm>
            <a:custGeom>
              <a:rect b="b" l="l" r="r" t="t"/>
              <a:pathLst>
                <a:path extrusionOk="0" h="3553" w="3562">
                  <a:moveTo>
                    <a:pt x="1786" y="1"/>
                  </a:moveTo>
                  <a:cubicBezTo>
                    <a:pt x="779" y="1"/>
                    <a:pt x="7" y="764"/>
                    <a:pt x="3" y="1769"/>
                  </a:cubicBezTo>
                  <a:cubicBezTo>
                    <a:pt x="0" y="2762"/>
                    <a:pt x="747" y="3530"/>
                    <a:pt x="1733" y="3552"/>
                  </a:cubicBezTo>
                  <a:cubicBezTo>
                    <a:pt x="1747" y="3552"/>
                    <a:pt x="1761" y="3553"/>
                    <a:pt x="1775" y="3553"/>
                  </a:cubicBezTo>
                  <a:cubicBezTo>
                    <a:pt x="2781" y="3553"/>
                    <a:pt x="3554" y="2789"/>
                    <a:pt x="3557" y="1785"/>
                  </a:cubicBezTo>
                  <a:cubicBezTo>
                    <a:pt x="3561" y="792"/>
                    <a:pt x="2814" y="19"/>
                    <a:pt x="1828" y="1"/>
                  </a:cubicBezTo>
                  <a:cubicBezTo>
                    <a:pt x="1814" y="1"/>
                    <a:pt x="1800" y="1"/>
                    <a:pt x="178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19" name="Google Shape;2619;p41"/>
            <p:cNvSpPr/>
            <p:nvPr/>
          </p:nvSpPr>
          <p:spPr>
            <a:xfrm>
              <a:off x="7601885" y="4242922"/>
              <a:ext cx="143312" cy="140970"/>
            </a:xfrm>
            <a:custGeom>
              <a:rect b="b" l="l" r="r" t="t"/>
              <a:pathLst>
                <a:path extrusionOk="0" h="3552" w="3611">
                  <a:moveTo>
                    <a:pt x="1811" y="1"/>
                  </a:moveTo>
                  <a:cubicBezTo>
                    <a:pt x="826" y="1"/>
                    <a:pt x="55" y="737"/>
                    <a:pt x="28" y="1712"/>
                  </a:cubicBezTo>
                  <a:cubicBezTo>
                    <a:pt x="0" y="2711"/>
                    <a:pt x="721" y="3506"/>
                    <a:pt x="1698" y="3549"/>
                  </a:cubicBezTo>
                  <a:cubicBezTo>
                    <a:pt x="1731" y="3550"/>
                    <a:pt x="1763" y="3551"/>
                    <a:pt x="1795" y="3551"/>
                  </a:cubicBezTo>
                  <a:cubicBezTo>
                    <a:pt x="2782" y="3551"/>
                    <a:pt x="3552" y="2823"/>
                    <a:pt x="3580" y="1842"/>
                  </a:cubicBezTo>
                  <a:cubicBezTo>
                    <a:pt x="3610" y="815"/>
                    <a:pt x="2847" y="12"/>
                    <a:pt x="1831" y="1"/>
                  </a:cubicBezTo>
                  <a:cubicBezTo>
                    <a:pt x="1825" y="1"/>
                    <a:pt x="1818" y="1"/>
                    <a:pt x="181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20" name="Google Shape;2620;p41"/>
            <p:cNvSpPr/>
            <p:nvPr/>
          </p:nvSpPr>
          <p:spPr>
            <a:xfrm>
              <a:off x="7855057" y="4243042"/>
              <a:ext cx="141407" cy="140970"/>
            </a:xfrm>
            <a:custGeom>
              <a:rect b="b" l="l" r="r" t="t"/>
              <a:pathLst>
                <a:path extrusionOk="0" h="3552" w="3563">
                  <a:moveTo>
                    <a:pt x="1780" y="1"/>
                  </a:moveTo>
                  <a:cubicBezTo>
                    <a:pt x="1772" y="1"/>
                    <a:pt x="1763" y="1"/>
                    <a:pt x="1755" y="1"/>
                  </a:cubicBezTo>
                  <a:cubicBezTo>
                    <a:pt x="768" y="11"/>
                    <a:pt x="13" y="774"/>
                    <a:pt x="6" y="1761"/>
                  </a:cubicBezTo>
                  <a:cubicBezTo>
                    <a:pt x="0" y="2777"/>
                    <a:pt x="769" y="3552"/>
                    <a:pt x="1783" y="3552"/>
                  </a:cubicBezTo>
                  <a:cubicBezTo>
                    <a:pt x="1791" y="3552"/>
                    <a:pt x="1800" y="3552"/>
                    <a:pt x="1808" y="3552"/>
                  </a:cubicBezTo>
                  <a:cubicBezTo>
                    <a:pt x="2795" y="3543"/>
                    <a:pt x="3550" y="2780"/>
                    <a:pt x="3557" y="1790"/>
                  </a:cubicBezTo>
                  <a:cubicBezTo>
                    <a:pt x="3563" y="775"/>
                    <a:pt x="2794" y="1"/>
                    <a:pt x="178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21" name="Google Shape;2621;p41"/>
            <p:cNvSpPr/>
            <p:nvPr/>
          </p:nvSpPr>
          <p:spPr>
            <a:xfrm>
              <a:off x="8107039" y="4242922"/>
              <a:ext cx="142081" cy="141049"/>
            </a:xfrm>
            <a:custGeom>
              <a:rect b="b" l="l" r="r" t="t"/>
              <a:pathLst>
                <a:path extrusionOk="0" h="3554" w="3580">
                  <a:moveTo>
                    <a:pt x="1791" y="1"/>
                  </a:moveTo>
                  <a:cubicBezTo>
                    <a:pt x="772" y="1"/>
                    <a:pt x="0" y="783"/>
                    <a:pt x="15" y="1807"/>
                  </a:cubicBezTo>
                  <a:cubicBezTo>
                    <a:pt x="29" y="2796"/>
                    <a:pt x="792" y="3549"/>
                    <a:pt x="1782" y="3553"/>
                  </a:cubicBezTo>
                  <a:cubicBezTo>
                    <a:pt x="1784" y="3553"/>
                    <a:pt x="1786" y="3553"/>
                    <a:pt x="1788" y="3553"/>
                  </a:cubicBezTo>
                  <a:cubicBezTo>
                    <a:pt x="2808" y="3553"/>
                    <a:pt x="3580" y="2771"/>
                    <a:pt x="3566" y="1747"/>
                  </a:cubicBezTo>
                  <a:cubicBezTo>
                    <a:pt x="3551" y="763"/>
                    <a:pt x="2787" y="7"/>
                    <a:pt x="1797" y="1"/>
                  </a:cubicBezTo>
                  <a:cubicBezTo>
                    <a:pt x="1795" y="1"/>
                    <a:pt x="1793" y="1"/>
                    <a:pt x="179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22" name="Google Shape;2622;p41"/>
            <p:cNvSpPr/>
            <p:nvPr/>
          </p:nvSpPr>
          <p:spPr>
            <a:xfrm>
              <a:off x="8359219" y="4243121"/>
              <a:ext cx="142280" cy="140970"/>
            </a:xfrm>
            <a:custGeom>
              <a:rect b="b" l="l" r="r" t="t"/>
              <a:pathLst>
                <a:path extrusionOk="0" h="3552" w="3585">
                  <a:moveTo>
                    <a:pt x="1800" y="0"/>
                  </a:moveTo>
                  <a:cubicBezTo>
                    <a:pt x="1799" y="0"/>
                    <a:pt x="1798" y="0"/>
                    <a:pt x="1797" y="0"/>
                  </a:cubicBezTo>
                  <a:cubicBezTo>
                    <a:pt x="773" y="0"/>
                    <a:pt x="1" y="785"/>
                    <a:pt x="17" y="1814"/>
                  </a:cubicBezTo>
                  <a:cubicBezTo>
                    <a:pt x="31" y="2798"/>
                    <a:pt x="800" y="3550"/>
                    <a:pt x="1790" y="3551"/>
                  </a:cubicBezTo>
                  <a:cubicBezTo>
                    <a:pt x="2813" y="3551"/>
                    <a:pt x="3585" y="2766"/>
                    <a:pt x="3569" y="1737"/>
                  </a:cubicBezTo>
                  <a:cubicBezTo>
                    <a:pt x="3550" y="753"/>
                    <a:pt x="2786" y="0"/>
                    <a:pt x="180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23" name="Google Shape;2623;p41"/>
            <p:cNvSpPr/>
            <p:nvPr/>
          </p:nvSpPr>
          <p:spPr>
            <a:xfrm>
              <a:off x="8610922" y="4243042"/>
              <a:ext cx="143312" cy="141049"/>
            </a:xfrm>
            <a:custGeom>
              <a:rect b="b" l="l" r="r" t="t"/>
              <a:pathLst>
                <a:path extrusionOk="0" h="3554" w="3611">
                  <a:moveTo>
                    <a:pt x="1809" y="1"/>
                  </a:moveTo>
                  <a:cubicBezTo>
                    <a:pt x="828" y="1"/>
                    <a:pt x="62" y="734"/>
                    <a:pt x="31" y="1706"/>
                  </a:cubicBezTo>
                  <a:cubicBezTo>
                    <a:pt x="0" y="2737"/>
                    <a:pt x="756" y="3539"/>
                    <a:pt x="1774" y="3553"/>
                  </a:cubicBezTo>
                  <a:cubicBezTo>
                    <a:pt x="1782" y="3553"/>
                    <a:pt x="1791" y="3553"/>
                    <a:pt x="1800" y="3553"/>
                  </a:cubicBezTo>
                  <a:cubicBezTo>
                    <a:pt x="2782" y="3553"/>
                    <a:pt x="3549" y="2821"/>
                    <a:pt x="3580" y="1848"/>
                  </a:cubicBezTo>
                  <a:cubicBezTo>
                    <a:pt x="3611" y="817"/>
                    <a:pt x="2855" y="15"/>
                    <a:pt x="1837" y="1"/>
                  </a:cubicBezTo>
                  <a:cubicBezTo>
                    <a:pt x="1828" y="1"/>
                    <a:pt x="1818" y="1"/>
                    <a:pt x="180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24" name="Google Shape;2624;p41"/>
            <p:cNvSpPr/>
            <p:nvPr/>
          </p:nvSpPr>
          <p:spPr>
            <a:xfrm>
              <a:off x="6846655" y="3992092"/>
              <a:ext cx="139978" cy="138351"/>
            </a:xfrm>
            <a:custGeom>
              <a:rect b="b" l="l" r="r" t="t"/>
              <a:pathLst>
                <a:path extrusionOk="0" h="3486" w="3527">
                  <a:moveTo>
                    <a:pt x="1764" y="1"/>
                  </a:moveTo>
                  <a:cubicBezTo>
                    <a:pt x="798" y="1"/>
                    <a:pt x="0" y="813"/>
                    <a:pt x="22" y="1779"/>
                  </a:cubicBezTo>
                  <a:cubicBezTo>
                    <a:pt x="39" y="2715"/>
                    <a:pt x="822" y="3484"/>
                    <a:pt x="1757" y="3485"/>
                  </a:cubicBezTo>
                  <a:cubicBezTo>
                    <a:pt x="1758" y="3485"/>
                    <a:pt x="1759" y="3485"/>
                    <a:pt x="1760" y="3485"/>
                  </a:cubicBezTo>
                  <a:cubicBezTo>
                    <a:pt x="2727" y="3485"/>
                    <a:pt x="3526" y="2674"/>
                    <a:pt x="3505" y="1708"/>
                  </a:cubicBezTo>
                  <a:cubicBezTo>
                    <a:pt x="3486" y="771"/>
                    <a:pt x="2705" y="4"/>
                    <a:pt x="1769" y="1"/>
                  </a:cubicBezTo>
                  <a:cubicBezTo>
                    <a:pt x="1767" y="1"/>
                    <a:pt x="1766" y="1"/>
                    <a:pt x="176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25" name="Google Shape;2625;p41"/>
            <p:cNvSpPr/>
            <p:nvPr/>
          </p:nvSpPr>
          <p:spPr>
            <a:xfrm>
              <a:off x="7098835" y="3992013"/>
              <a:ext cx="140216" cy="138271"/>
            </a:xfrm>
            <a:custGeom>
              <a:rect b="b" l="l" r="r" t="t"/>
              <a:pathLst>
                <a:path extrusionOk="0" h="3484" w="3533">
                  <a:moveTo>
                    <a:pt x="1768" y="0"/>
                  </a:moveTo>
                  <a:cubicBezTo>
                    <a:pt x="832" y="0"/>
                    <a:pt x="48" y="766"/>
                    <a:pt x="24" y="1701"/>
                  </a:cubicBezTo>
                  <a:cubicBezTo>
                    <a:pt x="1" y="2666"/>
                    <a:pt x="800" y="3483"/>
                    <a:pt x="1767" y="3483"/>
                  </a:cubicBezTo>
                  <a:cubicBezTo>
                    <a:pt x="1768" y="3483"/>
                    <a:pt x="1770" y="3483"/>
                    <a:pt x="1772" y="3483"/>
                  </a:cubicBezTo>
                  <a:cubicBezTo>
                    <a:pt x="2703" y="3483"/>
                    <a:pt x="3485" y="2718"/>
                    <a:pt x="3510" y="1783"/>
                  </a:cubicBezTo>
                  <a:cubicBezTo>
                    <a:pt x="3533" y="817"/>
                    <a:pt x="2734" y="0"/>
                    <a:pt x="176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26" name="Google Shape;2626;p41"/>
            <p:cNvSpPr/>
            <p:nvPr/>
          </p:nvSpPr>
          <p:spPr>
            <a:xfrm>
              <a:off x="7351452" y="3991933"/>
              <a:ext cx="139422" cy="138509"/>
            </a:xfrm>
            <a:custGeom>
              <a:rect b="b" l="l" r="r" t="t"/>
              <a:pathLst>
                <a:path extrusionOk="0" h="3490" w="3513">
                  <a:moveTo>
                    <a:pt x="1755" y="1"/>
                  </a:moveTo>
                  <a:cubicBezTo>
                    <a:pt x="817" y="1"/>
                    <a:pt x="26" y="776"/>
                    <a:pt x="13" y="1722"/>
                  </a:cubicBezTo>
                  <a:cubicBezTo>
                    <a:pt x="0" y="2658"/>
                    <a:pt x="759" y="3453"/>
                    <a:pt x="1696" y="3488"/>
                  </a:cubicBezTo>
                  <a:cubicBezTo>
                    <a:pt x="1717" y="3489"/>
                    <a:pt x="1738" y="3489"/>
                    <a:pt x="1759" y="3489"/>
                  </a:cubicBezTo>
                  <a:cubicBezTo>
                    <a:pt x="2696" y="3489"/>
                    <a:pt x="3488" y="2712"/>
                    <a:pt x="3499" y="1767"/>
                  </a:cubicBezTo>
                  <a:cubicBezTo>
                    <a:pt x="3512" y="833"/>
                    <a:pt x="2755" y="38"/>
                    <a:pt x="1818" y="2"/>
                  </a:cubicBezTo>
                  <a:cubicBezTo>
                    <a:pt x="1797" y="1"/>
                    <a:pt x="1776" y="1"/>
                    <a:pt x="175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27" name="Google Shape;2627;p41"/>
            <p:cNvSpPr/>
            <p:nvPr/>
          </p:nvSpPr>
          <p:spPr>
            <a:xfrm>
              <a:off x="7603552" y="3992092"/>
              <a:ext cx="139978" cy="138351"/>
            </a:xfrm>
            <a:custGeom>
              <a:rect b="b" l="l" r="r" t="t"/>
              <a:pathLst>
                <a:path extrusionOk="0" h="3486" w="3527">
                  <a:moveTo>
                    <a:pt x="1764" y="1"/>
                  </a:moveTo>
                  <a:cubicBezTo>
                    <a:pt x="798" y="1"/>
                    <a:pt x="0" y="813"/>
                    <a:pt x="22" y="1779"/>
                  </a:cubicBezTo>
                  <a:cubicBezTo>
                    <a:pt x="41" y="2715"/>
                    <a:pt x="822" y="3484"/>
                    <a:pt x="1757" y="3485"/>
                  </a:cubicBezTo>
                  <a:cubicBezTo>
                    <a:pt x="1758" y="3485"/>
                    <a:pt x="1759" y="3485"/>
                    <a:pt x="1760" y="3485"/>
                  </a:cubicBezTo>
                  <a:cubicBezTo>
                    <a:pt x="2727" y="3485"/>
                    <a:pt x="3526" y="2674"/>
                    <a:pt x="3505" y="1708"/>
                  </a:cubicBezTo>
                  <a:cubicBezTo>
                    <a:pt x="3485" y="771"/>
                    <a:pt x="2704" y="4"/>
                    <a:pt x="1769" y="1"/>
                  </a:cubicBezTo>
                  <a:cubicBezTo>
                    <a:pt x="1767" y="1"/>
                    <a:pt x="1766" y="1"/>
                    <a:pt x="176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28" name="Google Shape;2628;p41"/>
            <p:cNvSpPr/>
            <p:nvPr/>
          </p:nvSpPr>
          <p:spPr>
            <a:xfrm>
              <a:off x="7854383" y="3992132"/>
              <a:ext cx="142835" cy="138351"/>
            </a:xfrm>
            <a:custGeom>
              <a:rect b="b" l="l" r="r" t="t"/>
              <a:pathLst>
                <a:path extrusionOk="0" h="3486" w="3599">
                  <a:moveTo>
                    <a:pt x="1796" y="0"/>
                  </a:moveTo>
                  <a:cubicBezTo>
                    <a:pt x="894" y="0"/>
                    <a:pt x="116" y="727"/>
                    <a:pt x="59" y="1640"/>
                  </a:cubicBezTo>
                  <a:cubicBezTo>
                    <a:pt x="0" y="2601"/>
                    <a:pt x="769" y="3448"/>
                    <a:pt x="1736" y="3484"/>
                  </a:cubicBezTo>
                  <a:cubicBezTo>
                    <a:pt x="1757" y="3485"/>
                    <a:pt x="1778" y="3486"/>
                    <a:pt x="1798" y="3486"/>
                  </a:cubicBezTo>
                  <a:cubicBezTo>
                    <a:pt x="2703" y="3486"/>
                    <a:pt x="3481" y="2757"/>
                    <a:pt x="3538" y="1846"/>
                  </a:cubicBezTo>
                  <a:cubicBezTo>
                    <a:pt x="3599" y="884"/>
                    <a:pt x="2828" y="38"/>
                    <a:pt x="1861" y="1"/>
                  </a:cubicBezTo>
                  <a:cubicBezTo>
                    <a:pt x="1840" y="1"/>
                    <a:pt x="1818" y="0"/>
                    <a:pt x="179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29" name="Google Shape;2629;p41"/>
            <p:cNvSpPr/>
            <p:nvPr/>
          </p:nvSpPr>
          <p:spPr>
            <a:xfrm>
              <a:off x="8107356" y="3991973"/>
              <a:ext cx="141446" cy="138311"/>
            </a:xfrm>
            <a:custGeom>
              <a:rect b="b" l="l" r="r" t="t"/>
              <a:pathLst>
                <a:path extrusionOk="0" h="3485" w="3564">
                  <a:moveTo>
                    <a:pt x="1782" y="1"/>
                  </a:moveTo>
                  <a:cubicBezTo>
                    <a:pt x="859" y="1"/>
                    <a:pt x="76" y="751"/>
                    <a:pt x="40" y="1676"/>
                  </a:cubicBezTo>
                  <a:cubicBezTo>
                    <a:pt x="1" y="2637"/>
                    <a:pt x="789" y="3470"/>
                    <a:pt x="1755" y="3484"/>
                  </a:cubicBezTo>
                  <a:cubicBezTo>
                    <a:pt x="1767" y="3484"/>
                    <a:pt x="1778" y="3484"/>
                    <a:pt x="1789" y="3484"/>
                  </a:cubicBezTo>
                  <a:cubicBezTo>
                    <a:pt x="2708" y="3484"/>
                    <a:pt x="3486" y="2734"/>
                    <a:pt x="3523" y="1810"/>
                  </a:cubicBezTo>
                  <a:cubicBezTo>
                    <a:pt x="3563" y="849"/>
                    <a:pt x="2776" y="16"/>
                    <a:pt x="1809" y="1"/>
                  </a:cubicBezTo>
                  <a:cubicBezTo>
                    <a:pt x="1800" y="1"/>
                    <a:pt x="1791" y="1"/>
                    <a:pt x="178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30" name="Google Shape;2630;p41"/>
            <p:cNvSpPr/>
            <p:nvPr/>
          </p:nvSpPr>
          <p:spPr>
            <a:xfrm>
              <a:off x="8361005" y="3991973"/>
              <a:ext cx="138668" cy="138470"/>
            </a:xfrm>
            <a:custGeom>
              <a:rect b="b" l="l" r="r" t="t"/>
              <a:pathLst>
                <a:path extrusionOk="0" h="3489" w="3494">
                  <a:moveTo>
                    <a:pt x="1750" y="1"/>
                  </a:moveTo>
                  <a:cubicBezTo>
                    <a:pt x="794" y="1"/>
                    <a:pt x="1" y="797"/>
                    <a:pt x="5" y="1754"/>
                  </a:cubicBezTo>
                  <a:cubicBezTo>
                    <a:pt x="8" y="2689"/>
                    <a:pt x="780" y="3472"/>
                    <a:pt x="1716" y="3488"/>
                  </a:cubicBezTo>
                  <a:cubicBezTo>
                    <a:pt x="1726" y="3489"/>
                    <a:pt x="1735" y="3489"/>
                    <a:pt x="1744" y="3489"/>
                  </a:cubicBezTo>
                  <a:cubicBezTo>
                    <a:pt x="2700" y="3489"/>
                    <a:pt x="3494" y="2693"/>
                    <a:pt x="3489" y="1735"/>
                  </a:cubicBezTo>
                  <a:cubicBezTo>
                    <a:pt x="3484" y="800"/>
                    <a:pt x="2715" y="21"/>
                    <a:pt x="1778" y="1"/>
                  </a:cubicBezTo>
                  <a:cubicBezTo>
                    <a:pt x="1769" y="1"/>
                    <a:pt x="1759" y="1"/>
                    <a:pt x="175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31" name="Google Shape;2631;p41"/>
            <p:cNvSpPr/>
            <p:nvPr/>
          </p:nvSpPr>
          <p:spPr>
            <a:xfrm>
              <a:off x="8611200" y="3991933"/>
              <a:ext cx="142875" cy="138390"/>
            </a:xfrm>
            <a:custGeom>
              <a:rect b="b" l="l" r="r" t="t"/>
              <a:pathLst>
                <a:path extrusionOk="0" h="3487" w="3600">
                  <a:moveTo>
                    <a:pt x="1802" y="1"/>
                  </a:moveTo>
                  <a:cubicBezTo>
                    <a:pt x="898" y="1"/>
                    <a:pt x="116" y="729"/>
                    <a:pt x="60" y="1641"/>
                  </a:cubicBezTo>
                  <a:cubicBezTo>
                    <a:pt x="1" y="2602"/>
                    <a:pt x="770" y="3449"/>
                    <a:pt x="1736" y="3485"/>
                  </a:cubicBezTo>
                  <a:cubicBezTo>
                    <a:pt x="1758" y="3486"/>
                    <a:pt x="1780" y="3486"/>
                    <a:pt x="1802" y="3486"/>
                  </a:cubicBezTo>
                  <a:cubicBezTo>
                    <a:pt x="2705" y="3486"/>
                    <a:pt x="3482" y="2759"/>
                    <a:pt x="3539" y="1848"/>
                  </a:cubicBezTo>
                  <a:cubicBezTo>
                    <a:pt x="3599" y="887"/>
                    <a:pt x="2829" y="38"/>
                    <a:pt x="1862" y="2"/>
                  </a:cubicBezTo>
                  <a:cubicBezTo>
                    <a:pt x="1842" y="1"/>
                    <a:pt x="1822" y="1"/>
                    <a:pt x="180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32" name="Google Shape;2632;p41"/>
            <p:cNvSpPr/>
            <p:nvPr/>
          </p:nvSpPr>
          <p:spPr>
            <a:xfrm>
              <a:off x="6593761" y="3991973"/>
              <a:ext cx="141288" cy="138311"/>
            </a:xfrm>
            <a:custGeom>
              <a:rect b="b" l="l" r="r" t="t"/>
              <a:pathLst>
                <a:path extrusionOk="0" h="3485" w="3560">
                  <a:moveTo>
                    <a:pt x="1783" y="1"/>
                  </a:moveTo>
                  <a:cubicBezTo>
                    <a:pt x="855" y="1"/>
                    <a:pt x="72" y="755"/>
                    <a:pt x="36" y="1680"/>
                  </a:cubicBezTo>
                  <a:cubicBezTo>
                    <a:pt x="0" y="2643"/>
                    <a:pt x="789" y="3471"/>
                    <a:pt x="1756" y="3484"/>
                  </a:cubicBezTo>
                  <a:cubicBezTo>
                    <a:pt x="1765" y="3484"/>
                    <a:pt x="1774" y="3484"/>
                    <a:pt x="1782" y="3484"/>
                  </a:cubicBezTo>
                  <a:cubicBezTo>
                    <a:pt x="2709" y="3484"/>
                    <a:pt x="3488" y="2732"/>
                    <a:pt x="3523" y="1806"/>
                  </a:cubicBezTo>
                  <a:cubicBezTo>
                    <a:pt x="3560" y="844"/>
                    <a:pt x="2769" y="14"/>
                    <a:pt x="1804" y="1"/>
                  </a:cubicBezTo>
                  <a:cubicBezTo>
                    <a:pt x="1797" y="1"/>
                    <a:pt x="1790" y="1"/>
                    <a:pt x="178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33" name="Google Shape;2633;p41"/>
            <p:cNvSpPr/>
            <p:nvPr/>
          </p:nvSpPr>
          <p:spPr>
            <a:xfrm>
              <a:off x="6342097" y="3992013"/>
              <a:ext cx="140176" cy="138271"/>
            </a:xfrm>
            <a:custGeom>
              <a:rect b="b" l="l" r="r" t="t"/>
              <a:pathLst>
                <a:path extrusionOk="0" h="3484" w="3532">
                  <a:moveTo>
                    <a:pt x="1767" y="0"/>
                  </a:moveTo>
                  <a:cubicBezTo>
                    <a:pt x="829" y="0"/>
                    <a:pt x="46" y="766"/>
                    <a:pt x="24" y="1701"/>
                  </a:cubicBezTo>
                  <a:cubicBezTo>
                    <a:pt x="1" y="2666"/>
                    <a:pt x="799" y="3483"/>
                    <a:pt x="1765" y="3483"/>
                  </a:cubicBezTo>
                  <a:cubicBezTo>
                    <a:pt x="1767" y="3483"/>
                    <a:pt x="1769" y="3483"/>
                    <a:pt x="1771" y="3483"/>
                  </a:cubicBezTo>
                  <a:cubicBezTo>
                    <a:pt x="2702" y="3483"/>
                    <a:pt x="3485" y="2718"/>
                    <a:pt x="3508" y="1783"/>
                  </a:cubicBezTo>
                  <a:cubicBezTo>
                    <a:pt x="3532" y="817"/>
                    <a:pt x="2734" y="0"/>
                    <a:pt x="176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34" name="Google Shape;2634;p41"/>
            <p:cNvSpPr/>
            <p:nvPr/>
          </p:nvSpPr>
          <p:spPr>
            <a:xfrm>
              <a:off x="6089798" y="3992013"/>
              <a:ext cx="140176" cy="138430"/>
            </a:xfrm>
            <a:custGeom>
              <a:rect b="b" l="l" r="r" t="t"/>
              <a:pathLst>
                <a:path extrusionOk="0" h="3488" w="3532">
                  <a:moveTo>
                    <a:pt x="1765" y="0"/>
                  </a:moveTo>
                  <a:cubicBezTo>
                    <a:pt x="827" y="4"/>
                    <a:pt x="45" y="770"/>
                    <a:pt x="23" y="1705"/>
                  </a:cubicBezTo>
                  <a:cubicBezTo>
                    <a:pt x="0" y="2672"/>
                    <a:pt x="798" y="3487"/>
                    <a:pt x="1766" y="3487"/>
                  </a:cubicBezTo>
                  <a:cubicBezTo>
                    <a:pt x="2701" y="3486"/>
                    <a:pt x="3485" y="2720"/>
                    <a:pt x="3508" y="1782"/>
                  </a:cubicBezTo>
                  <a:cubicBezTo>
                    <a:pt x="3531" y="815"/>
                    <a:pt x="2733" y="0"/>
                    <a:pt x="176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35" name="Google Shape;2635;p41"/>
            <p:cNvSpPr/>
            <p:nvPr/>
          </p:nvSpPr>
          <p:spPr>
            <a:xfrm>
              <a:off x="5837817" y="3991973"/>
              <a:ext cx="139422" cy="138470"/>
            </a:xfrm>
            <a:custGeom>
              <a:rect b="b" l="l" r="r" t="t"/>
              <a:pathLst>
                <a:path extrusionOk="0" h="3489" w="3513">
                  <a:moveTo>
                    <a:pt x="1758" y="1"/>
                  </a:moveTo>
                  <a:cubicBezTo>
                    <a:pt x="1752" y="1"/>
                    <a:pt x="1747" y="1"/>
                    <a:pt x="1741" y="1"/>
                  </a:cubicBezTo>
                  <a:cubicBezTo>
                    <a:pt x="805" y="13"/>
                    <a:pt x="28" y="786"/>
                    <a:pt x="15" y="1721"/>
                  </a:cubicBezTo>
                  <a:cubicBezTo>
                    <a:pt x="1" y="2683"/>
                    <a:pt x="797" y="3488"/>
                    <a:pt x="1756" y="3488"/>
                  </a:cubicBezTo>
                  <a:cubicBezTo>
                    <a:pt x="1762" y="3488"/>
                    <a:pt x="1768" y="3488"/>
                    <a:pt x="1774" y="3488"/>
                  </a:cubicBezTo>
                  <a:cubicBezTo>
                    <a:pt x="2709" y="3477"/>
                    <a:pt x="3486" y="2702"/>
                    <a:pt x="3498" y="1769"/>
                  </a:cubicBezTo>
                  <a:cubicBezTo>
                    <a:pt x="3512" y="806"/>
                    <a:pt x="2717" y="1"/>
                    <a:pt x="175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36" name="Google Shape;2636;p41"/>
            <p:cNvSpPr/>
            <p:nvPr/>
          </p:nvSpPr>
          <p:spPr>
            <a:xfrm>
              <a:off x="6973738" y="3866756"/>
              <a:ext cx="138033" cy="136684"/>
            </a:xfrm>
            <a:custGeom>
              <a:rect b="b" l="l" r="r" t="t"/>
              <a:pathLst>
                <a:path extrusionOk="0" h="3444" w="3478">
                  <a:moveTo>
                    <a:pt x="1744" y="1"/>
                  </a:moveTo>
                  <a:cubicBezTo>
                    <a:pt x="1734" y="1"/>
                    <a:pt x="1724" y="1"/>
                    <a:pt x="1715" y="1"/>
                  </a:cubicBezTo>
                  <a:cubicBezTo>
                    <a:pt x="795" y="19"/>
                    <a:pt x="1" y="834"/>
                    <a:pt x="19" y="1747"/>
                  </a:cubicBezTo>
                  <a:cubicBezTo>
                    <a:pt x="35" y="2660"/>
                    <a:pt x="837" y="3444"/>
                    <a:pt x="1738" y="3444"/>
                  </a:cubicBezTo>
                  <a:cubicBezTo>
                    <a:pt x="1747" y="3444"/>
                    <a:pt x="1756" y="3444"/>
                    <a:pt x="1765" y="3444"/>
                  </a:cubicBezTo>
                  <a:cubicBezTo>
                    <a:pt x="2687" y="3428"/>
                    <a:pt x="3478" y="2608"/>
                    <a:pt x="3462" y="1696"/>
                  </a:cubicBezTo>
                  <a:cubicBezTo>
                    <a:pt x="3446" y="786"/>
                    <a:pt x="2646" y="1"/>
                    <a:pt x="174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37" name="Google Shape;2637;p41"/>
            <p:cNvSpPr/>
            <p:nvPr/>
          </p:nvSpPr>
          <p:spPr>
            <a:xfrm>
              <a:off x="7225838" y="3866756"/>
              <a:ext cx="138509" cy="136644"/>
            </a:xfrm>
            <a:custGeom>
              <a:rect b="b" l="l" r="r" t="t"/>
              <a:pathLst>
                <a:path extrusionOk="0" h="3443" w="3490">
                  <a:moveTo>
                    <a:pt x="1751" y="1"/>
                  </a:moveTo>
                  <a:cubicBezTo>
                    <a:pt x="1736" y="1"/>
                    <a:pt x="1722" y="1"/>
                    <a:pt x="1707" y="1"/>
                  </a:cubicBezTo>
                  <a:cubicBezTo>
                    <a:pt x="788" y="24"/>
                    <a:pt x="0" y="848"/>
                    <a:pt x="23" y="1759"/>
                  </a:cubicBezTo>
                  <a:cubicBezTo>
                    <a:pt x="48" y="2665"/>
                    <a:pt x="848" y="3443"/>
                    <a:pt x="1743" y="3443"/>
                  </a:cubicBezTo>
                  <a:cubicBezTo>
                    <a:pt x="1756" y="3443"/>
                    <a:pt x="1769" y="3443"/>
                    <a:pt x="1782" y="3442"/>
                  </a:cubicBezTo>
                  <a:cubicBezTo>
                    <a:pt x="2701" y="3419"/>
                    <a:pt x="3489" y="2595"/>
                    <a:pt x="3466" y="1685"/>
                  </a:cubicBezTo>
                  <a:cubicBezTo>
                    <a:pt x="3440" y="779"/>
                    <a:pt x="2647" y="1"/>
                    <a:pt x="175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38" name="Google Shape;2638;p41"/>
            <p:cNvSpPr/>
            <p:nvPr/>
          </p:nvSpPr>
          <p:spPr>
            <a:xfrm>
              <a:off x="7478653" y="3866796"/>
              <a:ext cx="137438" cy="136604"/>
            </a:xfrm>
            <a:custGeom>
              <a:rect b="b" l="l" r="r" t="t"/>
              <a:pathLst>
                <a:path extrusionOk="0" h="3442" w="3463">
                  <a:moveTo>
                    <a:pt x="1734" y="0"/>
                  </a:moveTo>
                  <a:cubicBezTo>
                    <a:pt x="1728" y="0"/>
                    <a:pt x="1722" y="0"/>
                    <a:pt x="1716" y="0"/>
                  </a:cubicBezTo>
                  <a:cubicBezTo>
                    <a:pt x="797" y="9"/>
                    <a:pt x="1" y="817"/>
                    <a:pt x="10" y="1734"/>
                  </a:cubicBezTo>
                  <a:cubicBezTo>
                    <a:pt x="18" y="2649"/>
                    <a:pt x="817" y="3441"/>
                    <a:pt x="1729" y="3441"/>
                  </a:cubicBezTo>
                  <a:cubicBezTo>
                    <a:pt x="1734" y="3441"/>
                    <a:pt x="1739" y="3441"/>
                    <a:pt x="1744" y="3441"/>
                  </a:cubicBezTo>
                  <a:cubicBezTo>
                    <a:pt x="2664" y="3433"/>
                    <a:pt x="3462" y="2625"/>
                    <a:pt x="3451" y="1707"/>
                  </a:cubicBezTo>
                  <a:cubicBezTo>
                    <a:pt x="3442" y="794"/>
                    <a:pt x="2644" y="0"/>
                    <a:pt x="173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39" name="Google Shape;2639;p41"/>
            <p:cNvSpPr/>
            <p:nvPr/>
          </p:nvSpPr>
          <p:spPr>
            <a:xfrm>
              <a:off x="7731111" y="3866796"/>
              <a:ext cx="137041" cy="136604"/>
            </a:xfrm>
            <a:custGeom>
              <a:rect b="b" l="l" r="r" t="t"/>
              <a:pathLst>
                <a:path extrusionOk="0" h="3442" w="3453">
                  <a:moveTo>
                    <a:pt x="1721" y="0"/>
                  </a:moveTo>
                  <a:cubicBezTo>
                    <a:pt x="810" y="0"/>
                    <a:pt x="10" y="797"/>
                    <a:pt x="7" y="1711"/>
                  </a:cubicBezTo>
                  <a:cubicBezTo>
                    <a:pt x="0" y="2630"/>
                    <a:pt x="801" y="3437"/>
                    <a:pt x="1720" y="3441"/>
                  </a:cubicBezTo>
                  <a:cubicBezTo>
                    <a:pt x="1724" y="3441"/>
                    <a:pt x="1728" y="3441"/>
                    <a:pt x="1732" y="3441"/>
                  </a:cubicBezTo>
                  <a:cubicBezTo>
                    <a:pt x="2646" y="3441"/>
                    <a:pt x="3446" y="2645"/>
                    <a:pt x="3449" y="1729"/>
                  </a:cubicBezTo>
                  <a:cubicBezTo>
                    <a:pt x="3453" y="811"/>
                    <a:pt x="2654" y="5"/>
                    <a:pt x="1736" y="0"/>
                  </a:cubicBezTo>
                  <a:cubicBezTo>
                    <a:pt x="1731" y="0"/>
                    <a:pt x="1726" y="0"/>
                    <a:pt x="172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40" name="Google Shape;2640;p41"/>
            <p:cNvSpPr/>
            <p:nvPr/>
          </p:nvSpPr>
          <p:spPr>
            <a:xfrm>
              <a:off x="7982894" y="3866677"/>
              <a:ext cx="137993" cy="136723"/>
            </a:xfrm>
            <a:custGeom>
              <a:rect b="b" l="l" r="r" t="t"/>
              <a:pathLst>
                <a:path extrusionOk="0" h="3445" w="3477">
                  <a:moveTo>
                    <a:pt x="1738" y="0"/>
                  </a:moveTo>
                  <a:cubicBezTo>
                    <a:pt x="1730" y="0"/>
                    <a:pt x="1722" y="0"/>
                    <a:pt x="1713" y="0"/>
                  </a:cubicBezTo>
                  <a:cubicBezTo>
                    <a:pt x="791" y="18"/>
                    <a:pt x="1" y="836"/>
                    <a:pt x="17" y="1748"/>
                  </a:cubicBezTo>
                  <a:cubicBezTo>
                    <a:pt x="32" y="2660"/>
                    <a:pt x="836" y="3444"/>
                    <a:pt x="1737" y="3444"/>
                  </a:cubicBezTo>
                  <a:cubicBezTo>
                    <a:pt x="1746" y="3444"/>
                    <a:pt x="1755" y="3444"/>
                    <a:pt x="1764" y="3444"/>
                  </a:cubicBezTo>
                  <a:cubicBezTo>
                    <a:pt x="2685" y="3428"/>
                    <a:pt x="3477" y="2609"/>
                    <a:pt x="3461" y="1697"/>
                  </a:cubicBezTo>
                  <a:cubicBezTo>
                    <a:pt x="3443" y="786"/>
                    <a:pt x="2641" y="0"/>
                    <a:pt x="173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41" name="Google Shape;2641;p41"/>
            <p:cNvSpPr/>
            <p:nvPr/>
          </p:nvSpPr>
          <p:spPr>
            <a:xfrm>
              <a:off x="8235232" y="3866677"/>
              <a:ext cx="137993" cy="136723"/>
            </a:xfrm>
            <a:custGeom>
              <a:rect b="b" l="l" r="r" t="t"/>
              <a:pathLst>
                <a:path extrusionOk="0" h="3445" w="3477">
                  <a:moveTo>
                    <a:pt x="1737" y="0"/>
                  </a:moveTo>
                  <a:cubicBezTo>
                    <a:pt x="1729" y="0"/>
                    <a:pt x="1721" y="0"/>
                    <a:pt x="1713" y="0"/>
                  </a:cubicBezTo>
                  <a:cubicBezTo>
                    <a:pt x="791" y="18"/>
                    <a:pt x="0" y="836"/>
                    <a:pt x="16" y="1748"/>
                  </a:cubicBezTo>
                  <a:cubicBezTo>
                    <a:pt x="32" y="2660"/>
                    <a:pt x="834" y="3444"/>
                    <a:pt x="1736" y="3444"/>
                  </a:cubicBezTo>
                  <a:cubicBezTo>
                    <a:pt x="1745" y="3444"/>
                    <a:pt x="1754" y="3444"/>
                    <a:pt x="1763" y="3444"/>
                  </a:cubicBezTo>
                  <a:cubicBezTo>
                    <a:pt x="2684" y="3428"/>
                    <a:pt x="3476" y="2609"/>
                    <a:pt x="3459" y="1697"/>
                  </a:cubicBezTo>
                  <a:cubicBezTo>
                    <a:pt x="3443" y="786"/>
                    <a:pt x="2639" y="0"/>
                    <a:pt x="173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42" name="Google Shape;2642;p41"/>
            <p:cNvSpPr/>
            <p:nvPr/>
          </p:nvSpPr>
          <p:spPr>
            <a:xfrm>
              <a:off x="8486499" y="3866716"/>
              <a:ext cx="139898" cy="136803"/>
            </a:xfrm>
            <a:custGeom>
              <a:rect b="b" l="l" r="r" t="t"/>
              <a:pathLst>
                <a:path extrusionOk="0" h="3447" w="3525">
                  <a:moveTo>
                    <a:pt x="1757" y="1"/>
                  </a:moveTo>
                  <a:cubicBezTo>
                    <a:pt x="877" y="1"/>
                    <a:pt x="81" y="764"/>
                    <a:pt x="43" y="1661"/>
                  </a:cubicBezTo>
                  <a:cubicBezTo>
                    <a:pt x="1" y="2569"/>
                    <a:pt x="781" y="3403"/>
                    <a:pt x="1702" y="3445"/>
                  </a:cubicBezTo>
                  <a:cubicBezTo>
                    <a:pt x="1724" y="3446"/>
                    <a:pt x="1747" y="3446"/>
                    <a:pt x="1770" y="3446"/>
                  </a:cubicBezTo>
                  <a:cubicBezTo>
                    <a:pt x="2651" y="3446"/>
                    <a:pt x="3447" y="2683"/>
                    <a:pt x="3485" y="1784"/>
                  </a:cubicBezTo>
                  <a:cubicBezTo>
                    <a:pt x="3524" y="878"/>
                    <a:pt x="2747" y="41"/>
                    <a:pt x="1825" y="2"/>
                  </a:cubicBezTo>
                  <a:cubicBezTo>
                    <a:pt x="1802" y="1"/>
                    <a:pt x="1779" y="1"/>
                    <a:pt x="175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43" name="Google Shape;2643;p41"/>
            <p:cNvSpPr/>
            <p:nvPr/>
          </p:nvSpPr>
          <p:spPr>
            <a:xfrm>
              <a:off x="8740029" y="3866796"/>
              <a:ext cx="137477" cy="136604"/>
            </a:xfrm>
            <a:custGeom>
              <a:rect b="b" l="l" r="r" t="t"/>
              <a:pathLst>
                <a:path extrusionOk="0" h="3442" w="3464">
                  <a:moveTo>
                    <a:pt x="1725" y="0"/>
                  </a:moveTo>
                  <a:cubicBezTo>
                    <a:pt x="816" y="0"/>
                    <a:pt x="18" y="792"/>
                    <a:pt x="11" y="1707"/>
                  </a:cubicBezTo>
                  <a:cubicBezTo>
                    <a:pt x="1" y="2625"/>
                    <a:pt x="797" y="3433"/>
                    <a:pt x="1719" y="3441"/>
                  </a:cubicBezTo>
                  <a:cubicBezTo>
                    <a:pt x="1725" y="3441"/>
                    <a:pt x="1731" y="3441"/>
                    <a:pt x="1736" y="3441"/>
                  </a:cubicBezTo>
                  <a:cubicBezTo>
                    <a:pt x="2647" y="3441"/>
                    <a:pt x="3443" y="2649"/>
                    <a:pt x="3453" y="1734"/>
                  </a:cubicBezTo>
                  <a:cubicBezTo>
                    <a:pt x="3463" y="817"/>
                    <a:pt x="2667" y="9"/>
                    <a:pt x="1745" y="0"/>
                  </a:cubicBezTo>
                  <a:cubicBezTo>
                    <a:pt x="1738" y="0"/>
                    <a:pt x="1732" y="0"/>
                    <a:pt x="172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44" name="Google Shape;2644;p41"/>
            <p:cNvSpPr/>
            <p:nvPr/>
          </p:nvSpPr>
          <p:spPr>
            <a:xfrm>
              <a:off x="6721121" y="3866756"/>
              <a:ext cx="138748" cy="136723"/>
            </a:xfrm>
            <a:custGeom>
              <a:rect b="b" l="l" r="r" t="t"/>
              <a:pathLst>
                <a:path extrusionOk="0" h="3445" w="3496">
                  <a:moveTo>
                    <a:pt x="1742" y="1"/>
                  </a:moveTo>
                  <a:cubicBezTo>
                    <a:pt x="849" y="1"/>
                    <a:pt x="51" y="778"/>
                    <a:pt x="27" y="1685"/>
                  </a:cubicBezTo>
                  <a:cubicBezTo>
                    <a:pt x="1" y="2597"/>
                    <a:pt x="788" y="3419"/>
                    <a:pt x="1711" y="3444"/>
                  </a:cubicBezTo>
                  <a:cubicBezTo>
                    <a:pt x="1725" y="3444"/>
                    <a:pt x="1740" y="3444"/>
                    <a:pt x="1754" y="3444"/>
                  </a:cubicBezTo>
                  <a:cubicBezTo>
                    <a:pt x="2649" y="3444"/>
                    <a:pt x="3445" y="2666"/>
                    <a:pt x="3469" y="1760"/>
                  </a:cubicBezTo>
                  <a:cubicBezTo>
                    <a:pt x="3495" y="848"/>
                    <a:pt x="2708" y="26"/>
                    <a:pt x="1786" y="1"/>
                  </a:cubicBezTo>
                  <a:cubicBezTo>
                    <a:pt x="1771" y="1"/>
                    <a:pt x="1756" y="1"/>
                    <a:pt x="174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45" name="Google Shape;2645;p41"/>
            <p:cNvSpPr/>
            <p:nvPr/>
          </p:nvSpPr>
          <p:spPr>
            <a:xfrm>
              <a:off x="6469219" y="3866756"/>
              <a:ext cx="137993" cy="136684"/>
            </a:xfrm>
            <a:custGeom>
              <a:rect b="b" l="l" r="r" t="t"/>
              <a:pathLst>
                <a:path extrusionOk="0" h="3444" w="3477">
                  <a:moveTo>
                    <a:pt x="1743" y="1"/>
                  </a:moveTo>
                  <a:cubicBezTo>
                    <a:pt x="1733" y="1"/>
                    <a:pt x="1722" y="1"/>
                    <a:pt x="1712" y="1"/>
                  </a:cubicBezTo>
                  <a:cubicBezTo>
                    <a:pt x="790" y="19"/>
                    <a:pt x="0" y="837"/>
                    <a:pt x="16" y="1750"/>
                  </a:cubicBezTo>
                  <a:cubicBezTo>
                    <a:pt x="35" y="2660"/>
                    <a:pt x="837" y="3444"/>
                    <a:pt x="1738" y="3444"/>
                  </a:cubicBezTo>
                  <a:cubicBezTo>
                    <a:pt x="1747" y="3444"/>
                    <a:pt x="1756" y="3444"/>
                    <a:pt x="1765" y="3444"/>
                  </a:cubicBezTo>
                  <a:cubicBezTo>
                    <a:pt x="2687" y="3426"/>
                    <a:pt x="3476" y="2607"/>
                    <a:pt x="3460" y="1695"/>
                  </a:cubicBezTo>
                  <a:cubicBezTo>
                    <a:pt x="3443" y="785"/>
                    <a:pt x="2644" y="1"/>
                    <a:pt x="174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46" name="Google Shape;2646;p41"/>
            <p:cNvSpPr/>
            <p:nvPr/>
          </p:nvSpPr>
          <p:spPr>
            <a:xfrm>
              <a:off x="6216801" y="3866756"/>
              <a:ext cx="138430" cy="136644"/>
            </a:xfrm>
            <a:custGeom>
              <a:rect b="b" l="l" r="r" t="t"/>
              <a:pathLst>
                <a:path extrusionOk="0" h="3443" w="3488">
                  <a:moveTo>
                    <a:pt x="1750" y="1"/>
                  </a:moveTo>
                  <a:cubicBezTo>
                    <a:pt x="1736" y="1"/>
                    <a:pt x="1722" y="1"/>
                    <a:pt x="1708" y="1"/>
                  </a:cubicBezTo>
                  <a:cubicBezTo>
                    <a:pt x="789" y="24"/>
                    <a:pt x="0" y="844"/>
                    <a:pt x="23" y="1757"/>
                  </a:cubicBezTo>
                  <a:cubicBezTo>
                    <a:pt x="46" y="2663"/>
                    <a:pt x="844" y="3443"/>
                    <a:pt x="1740" y="3443"/>
                  </a:cubicBezTo>
                  <a:cubicBezTo>
                    <a:pt x="1753" y="3443"/>
                    <a:pt x="1766" y="3443"/>
                    <a:pt x="1779" y="3442"/>
                  </a:cubicBezTo>
                  <a:cubicBezTo>
                    <a:pt x="2698" y="3419"/>
                    <a:pt x="3487" y="2598"/>
                    <a:pt x="3464" y="1686"/>
                  </a:cubicBezTo>
                  <a:cubicBezTo>
                    <a:pt x="3441" y="780"/>
                    <a:pt x="2645" y="1"/>
                    <a:pt x="175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47" name="Google Shape;2647;p41"/>
            <p:cNvSpPr/>
            <p:nvPr/>
          </p:nvSpPr>
          <p:spPr>
            <a:xfrm>
              <a:off x="5964700" y="3866756"/>
              <a:ext cx="137993" cy="136684"/>
            </a:xfrm>
            <a:custGeom>
              <a:rect b="b" l="l" r="r" t="t"/>
              <a:pathLst>
                <a:path extrusionOk="0" h="3444" w="3477">
                  <a:moveTo>
                    <a:pt x="1733" y="1"/>
                  </a:moveTo>
                  <a:cubicBezTo>
                    <a:pt x="834" y="1"/>
                    <a:pt x="33" y="785"/>
                    <a:pt x="16" y="1695"/>
                  </a:cubicBezTo>
                  <a:cubicBezTo>
                    <a:pt x="0" y="2607"/>
                    <a:pt x="791" y="3423"/>
                    <a:pt x="1710" y="3444"/>
                  </a:cubicBezTo>
                  <a:cubicBezTo>
                    <a:pt x="1719" y="3444"/>
                    <a:pt x="1728" y="3444"/>
                    <a:pt x="1737" y="3444"/>
                  </a:cubicBezTo>
                  <a:cubicBezTo>
                    <a:pt x="2639" y="3444"/>
                    <a:pt x="3440" y="2660"/>
                    <a:pt x="3459" y="1748"/>
                  </a:cubicBezTo>
                  <a:cubicBezTo>
                    <a:pt x="3476" y="837"/>
                    <a:pt x="2684" y="20"/>
                    <a:pt x="1765" y="1"/>
                  </a:cubicBezTo>
                  <a:cubicBezTo>
                    <a:pt x="1754" y="1"/>
                    <a:pt x="1744" y="1"/>
                    <a:pt x="173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48" name="Google Shape;2648;p41"/>
            <p:cNvSpPr/>
            <p:nvPr/>
          </p:nvSpPr>
          <p:spPr>
            <a:xfrm>
              <a:off x="6848640" y="3742135"/>
              <a:ext cx="135057" cy="133707"/>
            </a:xfrm>
            <a:custGeom>
              <a:rect b="b" l="l" r="r" t="t"/>
              <a:pathLst>
                <a:path extrusionOk="0" h="3369" w="3403">
                  <a:moveTo>
                    <a:pt x="1714" y="1"/>
                  </a:moveTo>
                  <a:cubicBezTo>
                    <a:pt x="825" y="1"/>
                    <a:pt x="58" y="742"/>
                    <a:pt x="31" y="1640"/>
                  </a:cubicBezTo>
                  <a:cubicBezTo>
                    <a:pt x="1" y="2562"/>
                    <a:pt x="788" y="3368"/>
                    <a:pt x="1714" y="3368"/>
                  </a:cubicBezTo>
                  <a:cubicBezTo>
                    <a:pt x="1719" y="3368"/>
                    <a:pt x="1724" y="3368"/>
                    <a:pt x="1729" y="3368"/>
                  </a:cubicBezTo>
                  <a:cubicBezTo>
                    <a:pt x="2632" y="3359"/>
                    <a:pt x="3395" y="2592"/>
                    <a:pt x="3398" y="1690"/>
                  </a:cubicBezTo>
                  <a:cubicBezTo>
                    <a:pt x="3403" y="787"/>
                    <a:pt x="2645" y="15"/>
                    <a:pt x="1739" y="1"/>
                  </a:cubicBezTo>
                  <a:cubicBezTo>
                    <a:pt x="1731" y="1"/>
                    <a:pt x="1722" y="1"/>
                    <a:pt x="171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49" name="Google Shape;2649;p41"/>
            <p:cNvSpPr/>
            <p:nvPr/>
          </p:nvSpPr>
          <p:spPr>
            <a:xfrm>
              <a:off x="7101415" y="3742095"/>
              <a:ext cx="134739" cy="133707"/>
            </a:xfrm>
            <a:custGeom>
              <a:rect b="b" l="l" r="r" t="t"/>
              <a:pathLst>
                <a:path extrusionOk="0" h="3369" w="3395">
                  <a:moveTo>
                    <a:pt x="1698" y="0"/>
                  </a:moveTo>
                  <a:cubicBezTo>
                    <a:pt x="801" y="0"/>
                    <a:pt x="32" y="756"/>
                    <a:pt x="18" y="1658"/>
                  </a:cubicBezTo>
                  <a:cubicBezTo>
                    <a:pt x="1" y="2576"/>
                    <a:pt x="784" y="3368"/>
                    <a:pt x="1698" y="3368"/>
                  </a:cubicBezTo>
                  <a:cubicBezTo>
                    <a:pt x="1710" y="3368"/>
                    <a:pt x="1723" y="3368"/>
                    <a:pt x="1735" y="3368"/>
                  </a:cubicBezTo>
                  <a:cubicBezTo>
                    <a:pt x="2641" y="3346"/>
                    <a:pt x="3394" y="2568"/>
                    <a:pt x="3385" y="1669"/>
                  </a:cubicBezTo>
                  <a:cubicBezTo>
                    <a:pt x="3378" y="768"/>
                    <a:pt x="2612" y="5"/>
                    <a:pt x="1706" y="0"/>
                  </a:cubicBezTo>
                  <a:cubicBezTo>
                    <a:pt x="1703" y="0"/>
                    <a:pt x="1701" y="0"/>
                    <a:pt x="169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50" name="Google Shape;2650;p41"/>
            <p:cNvSpPr/>
            <p:nvPr/>
          </p:nvSpPr>
          <p:spPr>
            <a:xfrm>
              <a:off x="7353119" y="3742135"/>
              <a:ext cx="135215" cy="133707"/>
            </a:xfrm>
            <a:custGeom>
              <a:rect b="b" l="l" r="r" t="t"/>
              <a:pathLst>
                <a:path extrusionOk="0" h="3369" w="3407">
                  <a:moveTo>
                    <a:pt x="1710" y="0"/>
                  </a:moveTo>
                  <a:cubicBezTo>
                    <a:pt x="828" y="0"/>
                    <a:pt x="63" y="738"/>
                    <a:pt x="32" y="1634"/>
                  </a:cubicBezTo>
                  <a:cubicBezTo>
                    <a:pt x="0" y="2530"/>
                    <a:pt x="739" y="3322"/>
                    <a:pt x="1646" y="3367"/>
                  </a:cubicBezTo>
                  <a:cubicBezTo>
                    <a:pt x="1671" y="3368"/>
                    <a:pt x="1696" y="3368"/>
                    <a:pt x="1720" y="3368"/>
                  </a:cubicBezTo>
                  <a:cubicBezTo>
                    <a:pt x="2616" y="3368"/>
                    <a:pt x="3392" y="2605"/>
                    <a:pt x="3399" y="1696"/>
                  </a:cubicBezTo>
                  <a:cubicBezTo>
                    <a:pt x="3407" y="794"/>
                    <a:pt x="2652" y="21"/>
                    <a:pt x="1746" y="1"/>
                  </a:cubicBezTo>
                  <a:cubicBezTo>
                    <a:pt x="1734" y="0"/>
                    <a:pt x="1722" y="0"/>
                    <a:pt x="171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51" name="Google Shape;2651;p41"/>
            <p:cNvSpPr/>
            <p:nvPr/>
          </p:nvSpPr>
          <p:spPr>
            <a:xfrm>
              <a:off x="7605537" y="3742095"/>
              <a:ext cx="134898" cy="133668"/>
            </a:xfrm>
            <a:custGeom>
              <a:rect b="b" l="l" r="r" t="t"/>
              <a:pathLst>
                <a:path extrusionOk="0" h="3368" w="3399">
                  <a:moveTo>
                    <a:pt x="1709" y="0"/>
                  </a:moveTo>
                  <a:cubicBezTo>
                    <a:pt x="786" y="0"/>
                    <a:pt x="1" y="805"/>
                    <a:pt x="28" y="1729"/>
                  </a:cubicBezTo>
                  <a:cubicBezTo>
                    <a:pt x="55" y="2625"/>
                    <a:pt x="823" y="3368"/>
                    <a:pt x="1711" y="3368"/>
                  </a:cubicBezTo>
                  <a:cubicBezTo>
                    <a:pt x="1719" y="3368"/>
                    <a:pt x="1728" y="3368"/>
                    <a:pt x="1736" y="3368"/>
                  </a:cubicBezTo>
                  <a:cubicBezTo>
                    <a:pt x="2643" y="3353"/>
                    <a:pt x="3398" y="2583"/>
                    <a:pt x="3395" y="1678"/>
                  </a:cubicBezTo>
                  <a:cubicBezTo>
                    <a:pt x="3391" y="776"/>
                    <a:pt x="2631" y="9"/>
                    <a:pt x="1726" y="0"/>
                  </a:cubicBezTo>
                  <a:cubicBezTo>
                    <a:pt x="1721" y="0"/>
                    <a:pt x="1715" y="0"/>
                    <a:pt x="170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52" name="Google Shape;2652;p41"/>
            <p:cNvSpPr/>
            <p:nvPr/>
          </p:nvSpPr>
          <p:spPr>
            <a:xfrm>
              <a:off x="7858788" y="3742095"/>
              <a:ext cx="134580" cy="133668"/>
            </a:xfrm>
            <a:custGeom>
              <a:rect b="b" l="l" r="r" t="t"/>
              <a:pathLst>
                <a:path extrusionOk="0" h="3368" w="3391">
                  <a:moveTo>
                    <a:pt x="1679" y="1"/>
                  </a:moveTo>
                  <a:cubicBezTo>
                    <a:pt x="779" y="1"/>
                    <a:pt x="0" y="778"/>
                    <a:pt x="2" y="1690"/>
                  </a:cubicBezTo>
                  <a:cubicBezTo>
                    <a:pt x="6" y="2590"/>
                    <a:pt x="766" y="3359"/>
                    <a:pt x="1671" y="3368"/>
                  </a:cubicBezTo>
                  <a:cubicBezTo>
                    <a:pt x="1677" y="3368"/>
                    <a:pt x="1683" y="3368"/>
                    <a:pt x="1689" y="3368"/>
                  </a:cubicBezTo>
                  <a:cubicBezTo>
                    <a:pt x="2585" y="3368"/>
                    <a:pt x="3350" y="2619"/>
                    <a:pt x="3368" y="1722"/>
                  </a:cubicBezTo>
                  <a:cubicBezTo>
                    <a:pt x="3391" y="824"/>
                    <a:pt x="2645" y="36"/>
                    <a:pt x="1740" y="2"/>
                  </a:cubicBezTo>
                  <a:cubicBezTo>
                    <a:pt x="1720" y="1"/>
                    <a:pt x="1700" y="1"/>
                    <a:pt x="167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53" name="Google Shape;2653;p41"/>
            <p:cNvSpPr/>
            <p:nvPr/>
          </p:nvSpPr>
          <p:spPr>
            <a:xfrm>
              <a:off x="8110492" y="3742214"/>
              <a:ext cx="134580" cy="133628"/>
            </a:xfrm>
            <a:custGeom>
              <a:rect b="b" l="l" r="r" t="t"/>
              <a:pathLst>
                <a:path extrusionOk="0" h="3367" w="3391">
                  <a:moveTo>
                    <a:pt x="1701" y="0"/>
                  </a:moveTo>
                  <a:cubicBezTo>
                    <a:pt x="805" y="0"/>
                    <a:pt x="40" y="752"/>
                    <a:pt x="22" y="1652"/>
                  </a:cubicBezTo>
                  <a:cubicBezTo>
                    <a:pt x="0" y="2571"/>
                    <a:pt x="786" y="3366"/>
                    <a:pt x="1704" y="3366"/>
                  </a:cubicBezTo>
                  <a:cubicBezTo>
                    <a:pt x="1713" y="3366"/>
                    <a:pt x="1722" y="3366"/>
                    <a:pt x="1731" y="3366"/>
                  </a:cubicBezTo>
                  <a:cubicBezTo>
                    <a:pt x="2635" y="3349"/>
                    <a:pt x="3390" y="2574"/>
                    <a:pt x="3386" y="1674"/>
                  </a:cubicBezTo>
                  <a:cubicBezTo>
                    <a:pt x="3382" y="770"/>
                    <a:pt x="2617" y="5"/>
                    <a:pt x="1717" y="0"/>
                  </a:cubicBezTo>
                  <a:cubicBezTo>
                    <a:pt x="1712" y="0"/>
                    <a:pt x="1707" y="0"/>
                    <a:pt x="170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54" name="Google Shape;2654;p41"/>
            <p:cNvSpPr/>
            <p:nvPr/>
          </p:nvSpPr>
          <p:spPr>
            <a:xfrm>
              <a:off x="8363307" y="3742135"/>
              <a:ext cx="134699" cy="133707"/>
            </a:xfrm>
            <a:custGeom>
              <a:rect b="b" l="l" r="r" t="t"/>
              <a:pathLst>
                <a:path extrusionOk="0" h="3369" w="3394">
                  <a:moveTo>
                    <a:pt x="1689" y="1"/>
                  </a:moveTo>
                  <a:cubicBezTo>
                    <a:pt x="1684" y="1"/>
                    <a:pt x="1679" y="1"/>
                    <a:pt x="1674" y="1"/>
                  </a:cubicBezTo>
                  <a:cubicBezTo>
                    <a:pt x="771" y="8"/>
                    <a:pt x="8" y="774"/>
                    <a:pt x="5" y="1679"/>
                  </a:cubicBezTo>
                  <a:cubicBezTo>
                    <a:pt x="0" y="2580"/>
                    <a:pt x="758" y="3354"/>
                    <a:pt x="1662" y="3368"/>
                  </a:cubicBezTo>
                  <a:cubicBezTo>
                    <a:pt x="1672" y="3368"/>
                    <a:pt x="1681" y="3368"/>
                    <a:pt x="1690" y="3368"/>
                  </a:cubicBezTo>
                  <a:cubicBezTo>
                    <a:pt x="2609" y="3368"/>
                    <a:pt x="3394" y="2571"/>
                    <a:pt x="3372" y="1650"/>
                  </a:cubicBezTo>
                  <a:cubicBezTo>
                    <a:pt x="3351" y="750"/>
                    <a:pt x="2582" y="1"/>
                    <a:pt x="168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55" name="Google Shape;2655;p41"/>
            <p:cNvSpPr/>
            <p:nvPr/>
          </p:nvSpPr>
          <p:spPr>
            <a:xfrm>
              <a:off x="8620686" y="3742135"/>
              <a:ext cx="135493" cy="133668"/>
            </a:xfrm>
            <a:custGeom>
              <a:rect b="b" l="l" r="r" t="t"/>
              <a:pathLst>
                <a:path extrusionOk="0" h="3368" w="3414">
                  <a:moveTo>
                    <a:pt x="1716" y="1"/>
                  </a:moveTo>
                  <a:cubicBezTo>
                    <a:pt x="786" y="1"/>
                    <a:pt x="0" y="812"/>
                    <a:pt x="33" y="1738"/>
                  </a:cubicBezTo>
                  <a:cubicBezTo>
                    <a:pt x="68" y="2628"/>
                    <a:pt x="834" y="3367"/>
                    <a:pt x="1715" y="3367"/>
                  </a:cubicBezTo>
                  <a:cubicBezTo>
                    <a:pt x="1728" y="3367"/>
                    <a:pt x="1740" y="3367"/>
                    <a:pt x="1753" y="3367"/>
                  </a:cubicBezTo>
                  <a:cubicBezTo>
                    <a:pt x="2661" y="3345"/>
                    <a:pt x="3414" y="2567"/>
                    <a:pt x="3399" y="1670"/>
                  </a:cubicBezTo>
                  <a:cubicBezTo>
                    <a:pt x="3391" y="765"/>
                    <a:pt x="2622" y="2"/>
                    <a:pt x="1721" y="1"/>
                  </a:cubicBezTo>
                  <a:cubicBezTo>
                    <a:pt x="1720" y="1"/>
                    <a:pt x="1718" y="1"/>
                    <a:pt x="171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56" name="Google Shape;2656;p41"/>
            <p:cNvSpPr/>
            <p:nvPr/>
          </p:nvSpPr>
          <p:spPr>
            <a:xfrm>
              <a:off x="6595825" y="3742055"/>
              <a:ext cx="136088" cy="133707"/>
            </a:xfrm>
            <a:custGeom>
              <a:rect b="b" l="l" r="r" t="t"/>
              <a:pathLst>
                <a:path extrusionOk="0" h="3369" w="3429">
                  <a:moveTo>
                    <a:pt x="1719" y="0"/>
                  </a:moveTo>
                  <a:cubicBezTo>
                    <a:pt x="846" y="0"/>
                    <a:pt x="86" y="728"/>
                    <a:pt x="43" y="1616"/>
                  </a:cubicBezTo>
                  <a:cubicBezTo>
                    <a:pt x="0" y="2545"/>
                    <a:pt x="785" y="3364"/>
                    <a:pt x="1718" y="3369"/>
                  </a:cubicBezTo>
                  <a:cubicBezTo>
                    <a:pt x="1721" y="3369"/>
                    <a:pt x="1724" y="3369"/>
                    <a:pt x="1726" y="3369"/>
                  </a:cubicBezTo>
                  <a:cubicBezTo>
                    <a:pt x="2626" y="3369"/>
                    <a:pt x="3395" y="2616"/>
                    <a:pt x="3411" y="1714"/>
                  </a:cubicBezTo>
                  <a:cubicBezTo>
                    <a:pt x="3428" y="816"/>
                    <a:pt x="2681" y="32"/>
                    <a:pt x="1775" y="1"/>
                  </a:cubicBezTo>
                  <a:cubicBezTo>
                    <a:pt x="1756" y="1"/>
                    <a:pt x="1738" y="0"/>
                    <a:pt x="171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57" name="Google Shape;2657;p41"/>
            <p:cNvSpPr/>
            <p:nvPr/>
          </p:nvSpPr>
          <p:spPr>
            <a:xfrm>
              <a:off x="6343963" y="3742135"/>
              <a:ext cx="135255" cy="133707"/>
            </a:xfrm>
            <a:custGeom>
              <a:rect b="b" l="l" r="r" t="t"/>
              <a:pathLst>
                <a:path extrusionOk="0" h="3369" w="3408">
                  <a:moveTo>
                    <a:pt x="1712" y="0"/>
                  </a:moveTo>
                  <a:cubicBezTo>
                    <a:pt x="829" y="0"/>
                    <a:pt x="63" y="738"/>
                    <a:pt x="33" y="1634"/>
                  </a:cubicBezTo>
                  <a:cubicBezTo>
                    <a:pt x="0" y="2530"/>
                    <a:pt x="739" y="3322"/>
                    <a:pt x="1646" y="3367"/>
                  </a:cubicBezTo>
                  <a:cubicBezTo>
                    <a:pt x="1671" y="3368"/>
                    <a:pt x="1695" y="3368"/>
                    <a:pt x="1720" y="3368"/>
                  </a:cubicBezTo>
                  <a:cubicBezTo>
                    <a:pt x="2616" y="3368"/>
                    <a:pt x="3394" y="2605"/>
                    <a:pt x="3401" y="1696"/>
                  </a:cubicBezTo>
                  <a:cubicBezTo>
                    <a:pt x="3408" y="794"/>
                    <a:pt x="2652" y="21"/>
                    <a:pt x="1747" y="1"/>
                  </a:cubicBezTo>
                  <a:cubicBezTo>
                    <a:pt x="1735" y="0"/>
                    <a:pt x="1724" y="0"/>
                    <a:pt x="171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58" name="Google Shape;2658;p41"/>
            <p:cNvSpPr/>
            <p:nvPr/>
          </p:nvSpPr>
          <p:spPr>
            <a:xfrm>
              <a:off x="6091346" y="3742214"/>
              <a:ext cx="135930" cy="133668"/>
            </a:xfrm>
            <a:custGeom>
              <a:rect b="b" l="l" r="r" t="t"/>
              <a:pathLst>
                <a:path extrusionOk="0" h="3368" w="3425">
                  <a:moveTo>
                    <a:pt x="1720" y="1"/>
                  </a:moveTo>
                  <a:cubicBezTo>
                    <a:pt x="845" y="1"/>
                    <a:pt x="82" y="733"/>
                    <a:pt x="42" y="1622"/>
                  </a:cubicBezTo>
                  <a:cubicBezTo>
                    <a:pt x="0" y="2547"/>
                    <a:pt x="787" y="3365"/>
                    <a:pt x="1720" y="3368"/>
                  </a:cubicBezTo>
                  <a:cubicBezTo>
                    <a:pt x="1722" y="3368"/>
                    <a:pt x="1724" y="3368"/>
                    <a:pt x="1725" y="3368"/>
                  </a:cubicBezTo>
                  <a:cubicBezTo>
                    <a:pt x="2625" y="3368"/>
                    <a:pt x="3395" y="2611"/>
                    <a:pt x="3410" y="1708"/>
                  </a:cubicBezTo>
                  <a:cubicBezTo>
                    <a:pt x="3424" y="807"/>
                    <a:pt x="2674" y="26"/>
                    <a:pt x="1771" y="2"/>
                  </a:cubicBezTo>
                  <a:cubicBezTo>
                    <a:pt x="1754" y="1"/>
                    <a:pt x="1737" y="1"/>
                    <a:pt x="172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59" name="Google Shape;2659;p41"/>
            <p:cNvSpPr/>
            <p:nvPr/>
          </p:nvSpPr>
          <p:spPr>
            <a:xfrm>
              <a:off x="5840635" y="3742293"/>
              <a:ext cx="134580" cy="133628"/>
            </a:xfrm>
            <a:custGeom>
              <a:rect b="b" l="l" r="r" t="t"/>
              <a:pathLst>
                <a:path extrusionOk="0" h="3367" w="3391">
                  <a:moveTo>
                    <a:pt x="1699" y="1"/>
                  </a:moveTo>
                  <a:cubicBezTo>
                    <a:pt x="1691" y="1"/>
                    <a:pt x="1682" y="1"/>
                    <a:pt x="1674" y="1"/>
                  </a:cubicBezTo>
                  <a:cubicBezTo>
                    <a:pt x="768" y="8"/>
                    <a:pt x="6" y="777"/>
                    <a:pt x="5" y="1679"/>
                  </a:cubicBezTo>
                  <a:cubicBezTo>
                    <a:pt x="0" y="2591"/>
                    <a:pt x="780" y="3367"/>
                    <a:pt x="1683" y="3367"/>
                  </a:cubicBezTo>
                  <a:cubicBezTo>
                    <a:pt x="1702" y="3367"/>
                    <a:pt x="1722" y="3366"/>
                    <a:pt x="1742" y="3366"/>
                  </a:cubicBezTo>
                  <a:cubicBezTo>
                    <a:pt x="2645" y="3331"/>
                    <a:pt x="3391" y="2545"/>
                    <a:pt x="3369" y="1646"/>
                  </a:cubicBezTo>
                  <a:cubicBezTo>
                    <a:pt x="3348" y="750"/>
                    <a:pt x="2586" y="1"/>
                    <a:pt x="169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60" name="Google Shape;2660;p41"/>
            <p:cNvSpPr/>
            <p:nvPr/>
          </p:nvSpPr>
          <p:spPr>
            <a:xfrm>
              <a:off x="5849247" y="3492812"/>
              <a:ext cx="128508" cy="127595"/>
            </a:xfrm>
            <a:custGeom>
              <a:rect b="b" l="l" r="r" t="t"/>
              <a:pathLst>
                <a:path extrusionOk="0" h="3215" w="3238">
                  <a:moveTo>
                    <a:pt x="1629" y="0"/>
                  </a:moveTo>
                  <a:cubicBezTo>
                    <a:pt x="734" y="0"/>
                    <a:pt x="40" y="675"/>
                    <a:pt x="20" y="1566"/>
                  </a:cubicBezTo>
                  <a:cubicBezTo>
                    <a:pt x="0" y="2498"/>
                    <a:pt x="700" y="3215"/>
                    <a:pt x="1627" y="3215"/>
                  </a:cubicBezTo>
                  <a:cubicBezTo>
                    <a:pt x="1633" y="3215"/>
                    <a:pt x="1640" y="3215"/>
                    <a:pt x="1646" y="3215"/>
                  </a:cubicBezTo>
                  <a:cubicBezTo>
                    <a:pt x="2551" y="3209"/>
                    <a:pt x="3234" y="2518"/>
                    <a:pt x="3236" y="1612"/>
                  </a:cubicBezTo>
                  <a:cubicBezTo>
                    <a:pt x="3237" y="706"/>
                    <a:pt x="2552" y="12"/>
                    <a:pt x="1649" y="0"/>
                  </a:cubicBezTo>
                  <a:cubicBezTo>
                    <a:pt x="1642" y="0"/>
                    <a:pt x="1636" y="0"/>
                    <a:pt x="162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61" name="Google Shape;2661;p41"/>
            <p:cNvSpPr/>
            <p:nvPr/>
          </p:nvSpPr>
          <p:spPr>
            <a:xfrm>
              <a:off x="6100355" y="3492773"/>
              <a:ext cx="132397" cy="127635"/>
            </a:xfrm>
            <a:custGeom>
              <a:rect b="b" l="l" r="r" t="t"/>
              <a:pathLst>
                <a:path extrusionOk="0" h="3216" w="3336">
                  <a:moveTo>
                    <a:pt x="1669" y="1"/>
                  </a:moveTo>
                  <a:cubicBezTo>
                    <a:pt x="797" y="1"/>
                    <a:pt x="103" y="633"/>
                    <a:pt x="54" y="1494"/>
                  </a:cubicBezTo>
                  <a:cubicBezTo>
                    <a:pt x="0" y="2408"/>
                    <a:pt x="638" y="3153"/>
                    <a:pt x="1525" y="3211"/>
                  </a:cubicBezTo>
                  <a:cubicBezTo>
                    <a:pt x="1568" y="3214"/>
                    <a:pt x="1611" y="3216"/>
                    <a:pt x="1654" y="3216"/>
                  </a:cubicBezTo>
                  <a:cubicBezTo>
                    <a:pt x="2507" y="3216"/>
                    <a:pt x="3193" y="2603"/>
                    <a:pt x="3261" y="1762"/>
                  </a:cubicBezTo>
                  <a:cubicBezTo>
                    <a:pt x="3336" y="819"/>
                    <a:pt x="2675" y="48"/>
                    <a:pt x="1753" y="3"/>
                  </a:cubicBezTo>
                  <a:cubicBezTo>
                    <a:pt x="1725" y="2"/>
                    <a:pt x="1697" y="1"/>
                    <a:pt x="166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62" name="Google Shape;2662;p41"/>
            <p:cNvSpPr/>
            <p:nvPr/>
          </p:nvSpPr>
          <p:spPr>
            <a:xfrm>
              <a:off x="6354440" y="3492931"/>
              <a:ext cx="128349" cy="127635"/>
            </a:xfrm>
            <a:custGeom>
              <a:rect b="b" l="l" r="r" t="t"/>
              <a:pathLst>
                <a:path extrusionOk="0" h="3216" w="3234">
                  <a:moveTo>
                    <a:pt x="1612" y="0"/>
                  </a:moveTo>
                  <a:cubicBezTo>
                    <a:pt x="1607" y="0"/>
                    <a:pt x="1602" y="0"/>
                    <a:pt x="1598" y="0"/>
                  </a:cubicBezTo>
                  <a:cubicBezTo>
                    <a:pt x="694" y="7"/>
                    <a:pt x="5" y="694"/>
                    <a:pt x="3" y="1602"/>
                  </a:cubicBezTo>
                  <a:cubicBezTo>
                    <a:pt x="1" y="2519"/>
                    <a:pt x="699" y="3215"/>
                    <a:pt x="1616" y="3215"/>
                  </a:cubicBezTo>
                  <a:cubicBezTo>
                    <a:pt x="1632" y="3215"/>
                    <a:pt x="1648" y="3215"/>
                    <a:pt x="1664" y="3214"/>
                  </a:cubicBezTo>
                  <a:cubicBezTo>
                    <a:pt x="2562" y="3191"/>
                    <a:pt x="3234" y="2480"/>
                    <a:pt x="3219" y="1574"/>
                  </a:cubicBezTo>
                  <a:cubicBezTo>
                    <a:pt x="3205" y="678"/>
                    <a:pt x="2511" y="0"/>
                    <a:pt x="161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63" name="Google Shape;2663;p41"/>
            <p:cNvSpPr/>
            <p:nvPr/>
          </p:nvSpPr>
          <p:spPr>
            <a:xfrm>
              <a:off x="6606065" y="3492852"/>
              <a:ext cx="128548" cy="127675"/>
            </a:xfrm>
            <a:custGeom>
              <a:rect b="b" l="l" r="r" t="t"/>
              <a:pathLst>
                <a:path extrusionOk="0" h="3217" w="3239">
                  <a:moveTo>
                    <a:pt x="1628" y="1"/>
                  </a:moveTo>
                  <a:cubicBezTo>
                    <a:pt x="733" y="1"/>
                    <a:pt x="42" y="674"/>
                    <a:pt x="21" y="1563"/>
                  </a:cubicBezTo>
                  <a:cubicBezTo>
                    <a:pt x="1" y="2498"/>
                    <a:pt x="700" y="3216"/>
                    <a:pt x="1629" y="3216"/>
                  </a:cubicBezTo>
                  <a:cubicBezTo>
                    <a:pt x="1633" y="3216"/>
                    <a:pt x="1638" y="3216"/>
                    <a:pt x="1643" y="3216"/>
                  </a:cubicBezTo>
                  <a:cubicBezTo>
                    <a:pt x="2550" y="3211"/>
                    <a:pt x="3235" y="2521"/>
                    <a:pt x="3237" y="1614"/>
                  </a:cubicBezTo>
                  <a:cubicBezTo>
                    <a:pt x="3238" y="708"/>
                    <a:pt x="2556" y="11"/>
                    <a:pt x="1654" y="1"/>
                  </a:cubicBezTo>
                  <a:cubicBezTo>
                    <a:pt x="1646" y="1"/>
                    <a:pt x="1637" y="1"/>
                    <a:pt x="162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64" name="Google Shape;2664;p41"/>
            <p:cNvSpPr/>
            <p:nvPr/>
          </p:nvSpPr>
          <p:spPr>
            <a:xfrm>
              <a:off x="6858165" y="3492852"/>
              <a:ext cx="128865" cy="127675"/>
            </a:xfrm>
            <a:custGeom>
              <a:rect b="b" l="l" r="r" t="t"/>
              <a:pathLst>
                <a:path extrusionOk="0" h="3217" w="3247">
                  <a:moveTo>
                    <a:pt x="1638" y="1"/>
                  </a:moveTo>
                  <a:cubicBezTo>
                    <a:pt x="744" y="1"/>
                    <a:pt x="49" y="666"/>
                    <a:pt x="26" y="1554"/>
                  </a:cubicBezTo>
                  <a:cubicBezTo>
                    <a:pt x="1" y="2496"/>
                    <a:pt x="701" y="3216"/>
                    <a:pt x="1637" y="3216"/>
                  </a:cubicBezTo>
                  <a:cubicBezTo>
                    <a:pt x="1637" y="3216"/>
                    <a:pt x="1638" y="3216"/>
                    <a:pt x="1639" y="3216"/>
                  </a:cubicBezTo>
                  <a:cubicBezTo>
                    <a:pt x="2546" y="3215"/>
                    <a:pt x="3233" y="2529"/>
                    <a:pt x="3242" y="1622"/>
                  </a:cubicBezTo>
                  <a:cubicBezTo>
                    <a:pt x="3246" y="716"/>
                    <a:pt x="2566" y="17"/>
                    <a:pt x="1667" y="1"/>
                  </a:cubicBezTo>
                  <a:cubicBezTo>
                    <a:pt x="1657" y="1"/>
                    <a:pt x="1648" y="1"/>
                    <a:pt x="163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65" name="Google Shape;2665;p41"/>
            <p:cNvSpPr/>
            <p:nvPr/>
          </p:nvSpPr>
          <p:spPr>
            <a:xfrm>
              <a:off x="7110702" y="3492852"/>
              <a:ext cx="128429" cy="127675"/>
            </a:xfrm>
            <a:custGeom>
              <a:rect b="b" l="l" r="r" t="t"/>
              <a:pathLst>
                <a:path extrusionOk="0" h="3217" w="3236">
                  <a:moveTo>
                    <a:pt x="1626" y="1"/>
                  </a:moveTo>
                  <a:cubicBezTo>
                    <a:pt x="701" y="1"/>
                    <a:pt x="1" y="717"/>
                    <a:pt x="20" y="1650"/>
                  </a:cubicBezTo>
                  <a:cubicBezTo>
                    <a:pt x="38" y="2544"/>
                    <a:pt x="732" y="3217"/>
                    <a:pt x="1630" y="3217"/>
                  </a:cubicBezTo>
                  <a:cubicBezTo>
                    <a:pt x="1636" y="3217"/>
                    <a:pt x="1643" y="3216"/>
                    <a:pt x="1650" y="3216"/>
                  </a:cubicBezTo>
                  <a:cubicBezTo>
                    <a:pt x="2552" y="3205"/>
                    <a:pt x="3234" y="2511"/>
                    <a:pt x="3235" y="1605"/>
                  </a:cubicBezTo>
                  <a:cubicBezTo>
                    <a:pt x="3235" y="702"/>
                    <a:pt x="2552" y="9"/>
                    <a:pt x="1645" y="1"/>
                  </a:cubicBezTo>
                  <a:cubicBezTo>
                    <a:pt x="1639" y="1"/>
                    <a:pt x="1632" y="1"/>
                    <a:pt x="162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66" name="Google Shape;2666;p41"/>
            <p:cNvSpPr/>
            <p:nvPr/>
          </p:nvSpPr>
          <p:spPr>
            <a:xfrm>
              <a:off x="7363676" y="3492852"/>
              <a:ext cx="128349" cy="127675"/>
            </a:xfrm>
            <a:custGeom>
              <a:rect b="b" l="l" r="r" t="t"/>
              <a:pathLst>
                <a:path extrusionOk="0" h="3217" w="3234">
                  <a:moveTo>
                    <a:pt x="1608" y="1"/>
                  </a:moveTo>
                  <a:cubicBezTo>
                    <a:pt x="1603" y="1"/>
                    <a:pt x="1597" y="1"/>
                    <a:pt x="1591" y="1"/>
                  </a:cubicBezTo>
                  <a:cubicBezTo>
                    <a:pt x="685" y="9"/>
                    <a:pt x="2" y="700"/>
                    <a:pt x="2" y="1606"/>
                  </a:cubicBezTo>
                  <a:cubicBezTo>
                    <a:pt x="0" y="2511"/>
                    <a:pt x="687" y="3205"/>
                    <a:pt x="1587" y="3216"/>
                  </a:cubicBezTo>
                  <a:cubicBezTo>
                    <a:pt x="1593" y="3216"/>
                    <a:pt x="1598" y="3216"/>
                    <a:pt x="1604" y="3216"/>
                  </a:cubicBezTo>
                  <a:cubicBezTo>
                    <a:pt x="2532" y="3216"/>
                    <a:pt x="3233" y="2504"/>
                    <a:pt x="3217" y="1570"/>
                  </a:cubicBezTo>
                  <a:cubicBezTo>
                    <a:pt x="3201" y="677"/>
                    <a:pt x="2505" y="1"/>
                    <a:pt x="160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67" name="Google Shape;2667;p41"/>
            <p:cNvSpPr/>
            <p:nvPr/>
          </p:nvSpPr>
          <p:spPr>
            <a:xfrm>
              <a:off x="7615260" y="3492852"/>
              <a:ext cx="128508" cy="127675"/>
            </a:xfrm>
            <a:custGeom>
              <a:rect b="b" l="l" r="r" t="t"/>
              <a:pathLst>
                <a:path extrusionOk="0" h="3217" w="3238">
                  <a:moveTo>
                    <a:pt x="1628" y="1"/>
                  </a:moveTo>
                  <a:cubicBezTo>
                    <a:pt x="732" y="1"/>
                    <a:pt x="40" y="674"/>
                    <a:pt x="20" y="1563"/>
                  </a:cubicBezTo>
                  <a:cubicBezTo>
                    <a:pt x="0" y="2498"/>
                    <a:pt x="700" y="3216"/>
                    <a:pt x="1628" y="3216"/>
                  </a:cubicBezTo>
                  <a:cubicBezTo>
                    <a:pt x="1632" y="3216"/>
                    <a:pt x="1637" y="3216"/>
                    <a:pt x="1642" y="3216"/>
                  </a:cubicBezTo>
                  <a:cubicBezTo>
                    <a:pt x="2549" y="3211"/>
                    <a:pt x="3233" y="2521"/>
                    <a:pt x="3236" y="1614"/>
                  </a:cubicBezTo>
                  <a:cubicBezTo>
                    <a:pt x="3237" y="708"/>
                    <a:pt x="2554" y="11"/>
                    <a:pt x="1653" y="1"/>
                  </a:cubicBezTo>
                  <a:cubicBezTo>
                    <a:pt x="1645" y="1"/>
                    <a:pt x="1636" y="1"/>
                    <a:pt x="162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68" name="Google Shape;2668;p41"/>
            <p:cNvSpPr/>
            <p:nvPr/>
          </p:nvSpPr>
          <p:spPr>
            <a:xfrm>
              <a:off x="7867718" y="3492852"/>
              <a:ext cx="128429" cy="127675"/>
            </a:xfrm>
            <a:custGeom>
              <a:rect b="b" l="l" r="r" t="t"/>
              <a:pathLst>
                <a:path extrusionOk="0" h="3217" w="3236">
                  <a:moveTo>
                    <a:pt x="1626" y="1"/>
                  </a:moveTo>
                  <a:cubicBezTo>
                    <a:pt x="702" y="1"/>
                    <a:pt x="1" y="710"/>
                    <a:pt x="14" y="1635"/>
                  </a:cubicBezTo>
                  <a:cubicBezTo>
                    <a:pt x="25" y="2536"/>
                    <a:pt x="720" y="3216"/>
                    <a:pt x="1624" y="3216"/>
                  </a:cubicBezTo>
                  <a:cubicBezTo>
                    <a:pt x="1625" y="3216"/>
                    <a:pt x="1626" y="3216"/>
                    <a:pt x="1627" y="3216"/>
                  </a:cubicBezTo>
                  <a:cubicBezTo>
                    <a:pt x="2534" y="3212"/>
                    <a:pt x="3224" y="2527"/>
                    <a:pt x="3229" y="1622"/>
                  </a:cubicBezTo>
                  <a:cubicBezTo>
                    <a:pt x="3235" y="716"/>
                    <a:pt x="2554" y="15"/>
                    <a:pt x="1654" y="1"/>
                  </a:cubicBezTo>
                  <a:cubicBezTo>
                    <a:pt x="1645" y="1"/>
                    <a:pt x="1635" y="1"/>
                    <a:pt x="162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69" name="Google Shape;2669;p41"/>
            <p:cNvSpPr/>
            <p:nvPr/>
          </p:nvSpPr>
          <p:spPr>
            <a:xfrm>
              <a:off x="8120493" y="3492733"/>
              <a:ext cx="128310" cy="127714"/>
            </a:xfrm>
            <a:custGeom>
              <a:rect b="b" l="l" r="r" t="t"/>
              <a:pathLst>
                <a:path extrusionOk="0" h="3218" w="3233">
                  <a:moveTo>
                    <a:pt x="1602" y="1"/>
                  </a:moveTo>
                  <a:cubicBezTo>
                    <a:pt x="1599" y="1"/>
                    <a:pt x="1596" y="1"/>
                    <a:pt x="1593" y="1"/>
                  </a:cubicBezTo>
                  <a:cubicBezTo>
                    <a:pt x="689" y="8"/>
                    <a:pt x="4" y="699"/>
                    <a:pt x="2" y="1605"/>
                  </a:cubicBezTo>
                  <a:cubicBezTo>
                    <a:pt x="1" y="2526"/>
                    <a:pt x="698" y="3217"/>
                    <a:pt x="1614" y="3217"/>
                  </a:cubicBezTo>
                  <a:cubicBezTo>
                    <a:pt x="1630" y="3217"/>
                    <a:pt x="1647" y="3217"/>
                    <a:pt x="1664" y="3217"/>
                  </a:cubicBezTo>
                  <a:cubicBezTo>
                    <a:pt x="2560" y="3192"/>
                    <a:pt x="3232" y="2482"/>
                    <a:pt x="3216" y="1575"/>
                  </a:cubicBezTo>
                  <a:cubicBezTo>
                    <a:pt x="3202" y="680"/>
                    <a:pt x="2503" y="1"/>
                    <a:pt x="160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70" name="Google Shape;2670;p41"/>
            <p:cNvSpPr/>
            <p:nvPr/>
          </p:nvSpPr>
          <p:spPr>
            <a:xfrm>
              <a:off x="8372435" y="3492852"/>
              <a:ext cx="128389" cy="127675"/>
            </a:xfrm>
            <a:custGeom>
              <a:rect b="b" l="l" r="r" t="t"/>
              <a:pathLst>
                <a:path extrusionOk="0" h="3217" w="3235">
                  <a:moveTo>
                    <a:pt x="1619" y="1"/>
                  </a:moveTo>
                  <a:cubicBezTo>
                    <a:pt x="714" y="1"/>
                    <a:pt x="20" y="684"/>
                    <a:pt x="9" y="1586"/>
                  </a:cubicBezTo>
                  <a:cubicBezTo>
                    <a:pt x="0" y="2512"/>
                    <a:pt x="701" y="3217"/>
                    <a:pt x="1624" y="3217"/>
                  </a:cubicBezTo>
                  <a:cubicBezTo>
                    <a:pt x="1634" y="3217"/>
                    <a:pt x="1645" y="3217"/>
                    <a:pt x="1655" y="3216"/>
                  </a:cubicBezTo>
                  <a:cubicBezTo>
                    <a:pt x="2555" y="3201"/>
                    <a:pt x="3235" y="2495"/>
                    <a:pt x="3225" y="1591"/>
                  </a:cubicBezTo>
                  <a:cubicBezTo>
                    <a:pt x="3217" y="687"/>
                    <a:pt x="2526" y="1"/>
                    <a:pt x="161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71" name="Google Shape;2671;p41"/>
            <p:cNvSpPr/>
            <p:nvPr/>
          </p:nvSpPr>
          <p:spPr>
            <a:xfrm>
              <a:off x="8623980" y="3492852"/>
              <a:ext cx="128984" cy="127675"/>
            </a:xfrm>
            <a:custGeom>
              <a:rect b="b" l="l" r="r" t="t"/>
              <a:pathLst>
                <a:path extrusionOk="0" h="3217" w="3250">
                  <a:moveTo>
                    <a:pt x="1639" y="1"/>
                  </a:moveTo>
                  <a:cubicBezTo>
                    <a:pt x="745" y="1"/>
                    <a:pt x="50" y="666"/>
                    <a:pt x="27" y="1554"/>
                  </a:cubicBezTo>
                  <a:cubicBezTo>
                    <a:pt x="1" y="2496"/>
                    <a:pt x="703" y="3216"/>
                    <a:pt x="1637" y="3216"/>
                  </a:cubicBezTo>
                  <a:cubicBezTo>
                    <a:pt x="1638" y="3216"/>
                    <a:pt x="1639" y="3216"/>
                    <a:pt x="1640" y="3216"/>
                  </a:cubicBezTo>
                  <a:cubicBezTo>
                    <a:pt x="2547" y="3215"/>
                    <a:pt x="3235" y="2529"/>
                    <a:pt x="3243" y="1622"/>
                  </a:cubicBezTo>
                  <a:cubicBezTo>
                    <a:pt x="3250" y="716"/>
                    <a:pt x="2571" y="17"/>
                    <a:pt x="1667" y="1"/>
                  </a:cubicBezTo>
                  <a:cubicBezTo>
                    <a:pt x="1658" y="1"/>
                    <a:pt x="1648" y="1"/>
                    <a:pt x="163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72" name="Google Shape;2672;p41"/>
            <p:cNvSpPr/>
            <p:nvPr/>
          </p:nvSpPr>
          <p:spPr>
            <a:xfrm>
              <a:off x="5974027" y="3617791"/>
              <a:ext cx="131286" cy="130056"/>
            </a:xfrm>
            <a:custGeom>
              <a:rect b="b" l="l" r="r" t="t"/>
              <a:pathLst>
                <a:path extrusionOk="0" h="3277" w="3308">
                  <a:moveTo>
                    <a:pt x="1668" y="1"/>
                  </a:moveTo>
                  <a:cubicBezTo>
                    <a:pt x="760" y="1"/>
                    <a:pt x="48" y="684"/>
                    <a:pt x="25" y="1592"/>
                  </a:cubicBezTo>
                  <a:cubicBezTo>
                    <a:pt x="1" y="2525"/>
                    <a:pt x="705" y="3262"/>
                    <a:pt x="1634" y="3277"/>
                  </a:cubicBezTo>
                  <a:cubicBezTo>
                    <a:pt x="1643" y="3277"/>
                    <a:pt x="1653" y="3277"/>
                    <a:pt x="1662" y="3277"/>
                  </a:cubicBezTo>
                  <a:cubicBezTo>
                    <a:pt x="2583" y="3277"/>
                    <a:pt x="3296" y="2569"/>
                    <a:pt x="3300" y="1649"/>
                  </a:cubicBezTo>
                  <a:cubicBezTo>
                    <a:pt x="3308" y="746"/>
                    <a:pt x="2628" y="34"/>
                    <a:pt x="1732" y="2"/>
                  </a:cubicBezTo>
                  <a:cubicBezTo>
                    <a:pt x="1711" y="1"/>
                    <a:pt x="1689" y="1"/>
                    <a:pt x="166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73" name="Google Shape;2673;p41"/>
            <p:cNvSpPr/>
            <p:nvPr/>
          </p:nvSpPr>
          <p:spPr>
            <a:xfrm>
              <a:off x="6225850" y="3617791"/>
              <a:ext cx="132080" cy="130096"/>
            </a:xfrm>
            <a:custGeom>
              <a:rect b="b" l="l" r="r" t="t"/>
              <a:pathLst>
                <a:path extrusionOk="0" h="3278" w="3328">
                  <a:moveTo>
                    <a:pt x="1680" y="0"/>
                  </a:moveTo>
                  <a:cubicBezTo>
                    <a:pt x="778" y="0"/>
                    <a:pt x="71" y="672"/>
                    <a:pt x="37" y="1566"/>
                  </a:cubicBezTo>
                  <a:cubicBezTo>
                    <a:pt x="0" y="2502"/>
                    <a:pt x="694" y="3251"/>
                    <a:pt x="1619" y="3277"/>
                  </a:cubicBezTo>
                  <a:cubicBezTo>
                    <a:pt x="1635" y="3277"/>
                    <a:pt x="1651" y="3277"/>
                    <a:pt x="1667" y="3277"/>
                  </a:cubicBezTo>
                  <a:cubicBezTo>
                    <a:pt x="2582" y="3277"/>
                    <a:pt x="3296" y="2587"/>
                    <a:pt x="3313" y="1673"/>
                  </a:cubicBezTo>
                  <a:cubicBezTo>
                    <a:pt x="3327" y="736"/>
                    <a:pt x="2621" y="6"/>
                    <a:pt x="1688" y="0"/>
                  </a:cubicBezTo>
                  <a:cubicBezTo>
                    <a:pt x="1686" y="0"/>
                    <a:pt x="1683" y="0"/>
                    <a:pt x="168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74" name="Google Shape;2674;p41"/>
            <p:cNvSpPr/>
            <p:nvPr/>
          </p:nvSpPr>
          <p:spPr>
            <a:xfrm>
              <a:off x="6478784" y="3617751"/>
              <a:ext cx="130810" cy="130096"/>
            </a:xfrm>
            <a:custGeom>
              <a:rect b="b" l="l" r="r" t="t"/>
              <a:pathLst>
                <a:path extrusionOk="0" h="3278" w="3296">
                  <a:moveTo>
                    <a:pt x="1662" y="1"/>
                  </a:moveTo>
                  <a:cubicBezTo>
                    <a:pt x="752" y="1"/>
                    <a:pt x="34" y="692"/>
                    <a:pt x="18" y="1603"/>
                  </a:cubicBezTo>
                  <a:cubicBezTo>
                    <a:pt x="1" y="2539"/>
                    <a:pt x="708" y="3269"/>
                    <a:pt x="1640" y="3278"/>
                  </a:cubicBezTo>
                  <a:cubicBezTo>
                    <a:pt x="1644" y="3278"/>
                    <a:pt x="1649" y="3278"/>
                    <a:pt x="1654" y="3278"/>
                  </a:cubicBezTo>
                  <a:cubicBezTo>
                    <a:pt x="2581" y="3278"/>
                    <a:pt x="3296" y="2565"/>
                    <a:pt x="3293" y="1637"/>
                  </a:cubicBezTo>
                  <a:cubicBezTo>
                    <a:pt x="3292" y="734"/>
                    <a:pt x="2608" y="29"/>
                    <a:pt x="1712" y="1"/>
                  </a:cubicBezTo>
                  <a:cubicBezTo>
                    <a:pt x="1695" y="1"/>
                    <a:pt x="1678" y="1"/>
                    <a:pt x="166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75" name="Google Shape;2675;p41"/>
            <p:cNvSpPr/>
            <p:nvPr/>
          </p:nvSpPr>
          <p:spPr>
            <a:xfrm>
              <a:off x="6730408" y="3617791"/>
              <a:ext cx="132080" cy="130096"/>
            </a:xfrm>
            <a:custGeom>
              <a:rect b="b" l="l" r="r" t="t"/>
              <a:pathLst>
                <a:path extrusionOk="0" h="3278" w="3328">
                  <a:moveTo>
                    <a:pt x="1679" y="0"/>
                  </a:moveTo>
                  <a:cubicBezTo>
                    <a:pt x="778" y="0"/>
                    <a:pt x="70" y="672"/>
                    <a:pt x="37" y="1566"/>
                  </a:cubicBezTo>
                  <a:cubicBezTo>
                    <a:pt x="1" y="2502"/>
                    <a:pt x="695" y="3251"/>
                    <a:pt x="1620" y="3277"/>
                  </a:cubicBezTo>
                  <a:cubicBezTo>
                    <a:pt x="1636" y="3277"/>
                    <a:pt x="1652" y="3277"/>
                    <a:pt x="1667" y="3277"/>
                  </a:cubicBezTo>
                  <a:cubicBezTo>
                    <a:pt x="2581" y="3277"/>
                    <a:pt x="3296" y="2587"/>
                    <a:pt x="3312" y="1673"/>
                  </a:cubicBezTo>
                  <a:cubicBezTo>
                    <a:pt x="3328" y="736"/>
                    <a:pt x="2620" y="6"/>
                    <a:pt x="1688" y="0"/>
                  </a:cubicBezTo>
                  <a:cubicBezTo>
                    <a:pt x="1685" y="0"/>
                    <a:pt x="1682" y="0"/>
                    <a:pt x="167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76" name="Google Shape;2676;p41"/>
            <p:cNvSpPr/>
            <p:nvPr/>
          </p:nvSpPr>
          <p:spPr>
            <a:xfrm>
              <a:off x="6982628" y="3617712"/>
              <a:ext cx="132199" cy="130175"/>
            </a:xfrm>
            <a:custGeom>
              <a:rect b="b" l="l" r="r" t="t"/>
              <a:pathLst>
                <a:path extrusionOk="0" h="3280" w="3331">
                  <a:moveTo>
                    <a:pt x="1677" y="1"/>
                  </a:moveTo>
                  <a:cubicBezTo>
                    <a:pt x="781" y="1"/>
                    <a:pt x="74" y="673"/>
                    <a:pt x="38" y="1565"/>
                  </a:cubicBezTo>
                  <a:cubicBezTo>
                    <a:pt x="1" y="2501"/>
                    <a:pt x="689" y="3251"/>
                    <a:pt x="1618" y="3279"/>
                  </a:cubicBezTo>
                  <a:cubicBezTo>
                    <a:pt x="1636" y="3279"/>
                    <a:pt x="1653" y="3280"/>
                    <a:pt x="1671" y="3280"/>
                  </a:cubicBezTo>
                  <a:cubicBezTo>
                    <a:pt x="2579" y="3280"/>
                    <a:pt x="3296" y="2589"/>
                    <a:pt x="3312" y="1677"/>
                  </a:cubicBezTo>
                  <a:cubicBezTo>
                    <a:pt x="3330" y="741"/>
                    <a:pt x="2624" y="11"/>
                    <a:pt x="1692" y="1"/>
                  </a:cubicBezTo>
                  <a:cubicBezTo>
                    <a:pt x="1687" y="1"/>
                    <a:pt x="1682" y="1"/>
                    <a:pt x="167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77" name="Google Shape;2677;p41"/>
            <p:cNvSpPr/>
            <p:nvPr/>
          </p:nvSpPr>
          <p:spPr>
            <a:xfrm>
              <a:off x="7234887" y="3617712"/>
              <a:ext cx="132239" cy="130135"/>
            </a:xfrm>
            <a:custGeom>
              <a:rect b="b" l="l" r="r" t="t"/>
              <a:pathLst>
                <a:path extrusionOk="0" h="3279" w="3332">
                  <a:moveTo>
                    <a:pt x="1676" y="1"/>
                  </a:moveTo>
                  <a:cubicBezTo>
                    <a:pt x="779" y="1"/>
                    <a:pt x="74" y="673"/>
                    <a:pt x="38" y="1565"/>
                  </a:cubicBezTo>
                  <a:cubicBezTo>
                    <a:pt x="1" y="2500"/>
                    <a:pt x="690" y="3250"/>
                    <a:pt x="1618" y="3277"/>
                  </a:cubicBezTo>
                  <a:cubicBezTo>
                    <a:pt x="1635" y="3278"/>
                    <a:pt x="1652" y="3278"/>
                    <a:pt x="1669" y="3278"/>
                  </a:cubicBezTo>
                  <a:cubicBezTo>
                    <a:pt x="2582" y="3278"/>
                    <a:pt x="3298" y="2589"/>
                    <a:pt x="3313" y="1675"/>
                  </a:cubicBezTo>
                  <a:cubicBezTo>
                    <a:pt x="3332" y="741"/>
                    <a:pt x="2624" y="11"/>
                    <a:pt x="1690" y="1"/>
                  </a:cubicBezTo>
                  <a:cubicBezTo>
                    <a:pt x="1685" y="1"/>
                    <a:pt x="1681" y="1"/>
                    <a:pt x="167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78" name="Google Shape;2678;p41"/>
            <p:cNvSpPr/>
            <p:nvPr/>
          </p:nvSpPr>
          <p:spPr>
            <a:xfrm>
              <a:off x="7487662" y="3617751"/>
              <a:ext cx="131286" cy="130135"/>
            </a:xfrm>
            <a:custGeom>
              <a:rect b="b" l="l" r="r" t="t"/>
              <a:pathLst>
                <a:path extrusionOk="0" h="3279" w="3308">
                  <a:moveTo>
                    <a:pt x="1667" y="0"/>
                  </a:moveTo>
                  <a:cubicBezTo>
                    <a:pt x="764" y="0"/>
                    <a:pt x="51" y="682"/>
                    <a:pt x="27" y="1584"/>
                  </a:cubicBezTo>
                  <a:cubicBezTo>
                    <a:pt x="1" y="2522"/>
                    <a:pt x="700" y="3262"/>
                    <a:pt x="1631" y="3278"/>
                  </a:cubicBezTo>
                  <a:cubicBezTo>
                    <a:pt x="1641" y="3278"/>
                    <a:pt x="1652" y="3278"/>
                    <a:pt x="1662" y="3278"/>
                  </a:cubicBezTo>
                  <a:cubicBezTo>
                    <a:pt x="2582" y="3278"/>
                    <a:pt x="3294" y="2577"/>
                    <a:pt x="3302" y="1653"/>
                  </a:cubicBezTo>
                  <a:cubicBezTo>
                    <a:pt x="3307" y="749"/>
                    <a:pt x="2632" y="36"/>
                    <a:pt x="1736" y="1"/>
                  </a:cubicBezTo>
                  <a:cubicBezTo>
                    <a:pt x="1713" y="1"/>
                    <a:pt x="1690" y="0"/>
                    <a:pt x="166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79" name="Google Shape;2679;p41"/>
            <p:cNvSpPr/>
            <p:nvPr/>
          </p:nvSpPr>
          <p:spPr>
            <a:xfrm>
              <a:off x="7740834" y="3617712"/>
              <a:ext cx="130889" cy="130096"/>
            </a:xfrm>
            <a:custGeom>
              <a:rect b="b" l="l" r="r" t="t"/>
              <a:pathLst>
                <a:path extrusionOk="0" h="3278" w="3298">
                  <a:moveTo>
                    <a:pt x="1634" y="0"/>
                  </a:moveTo>
                  <a:cubicBezTo>
                    <a:pt x="1617" y="0"/>
                    <a:pt x="1600" y="1"/>
                    <a:pt x="1583" y="1"/>
                  </a:cubicBezTo>
                  <a:cubicBezTo>
                    <a:pt x="687" y="29"/>
                    <a:pt x="4" y="737"/>
                    <a:pt x="4" y="1638"/>
                  </a:cubicBezTo>
                  <a:cubicBezTo>
                    <a:pt x="1" y="2566"/>
                    <a:pt x="716" y="3277"/>
                    <a:pt x="1642" y="3277"/>
                  </a:cubicBezTo>
                  <a:cubicBezTo>
                    <a:pt x="1647" y="3277"/>
                    <a:pt x="1653" y="3277"/>
                    <a:pt x="1659" y="3277"/>
                  </a:cubicBezTo>
                  <a:cubicBezTo>
                    <a:pt x="2591" y="3267"/>
                    <a:pt x="3297" y="2537"/>
                    <a:pt x="3277" y="1602"/>
                  </a:cubicBezTo>
                  <a:cubicBezTo>
                    <a:pt x="3262" y="693"/>
                    <a:pt x="2544" y="0"/>
                    <a:pt x="163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80" name="Google Shape;2680;p41"/>
            <p:cNvSpPr/>
            <p:nvPr/>
          </p:nvSpPr>
          <p:spPr>
            <a:xfrm>
              <a:off x="7992141" y="3617910"/>
              <a:ext cx="131366" cy="130016"/>
            </a:xfrm>
            <a:custGeom>
              <a:rect b="b" l="l" r="r" t="t"/>
              <a:pathLst>
                <a:path extrusionOk="0" h="3276" w="3310">
                  <a:moveTo>
                    <a:pt x="1674" y="0"/>
                  </a:moveTo>
                  <a:cubicBezTo>
                    <a:pt x="1670" y="0"/>
                    <a:pt x="1666" y="0"/>
                    <a:pt x="1662" y="0"/>
                  </a:cubicBezTo>
                  <a:cubicBezTo>
                    <a:pt x="759" y="2"/>
                    <a:pt x="55" y="684"/>
                    <a:pt x="28" y="1580"/>
                  </a:cubicBezTo>
                  <a:cubicBezTo>
                    <a:pt x="0" y="2515"/>
                    <a:pt x="700" y="3259"/>
                    <a:pt x="1628" y="3275"/>
                  </a:cubicBezTo>
                  <a:cubicBezTo>
                    <a:pt x="1638" y="3275"/>
                    <a:pt x="1648" y="3276"/>
                    <a:pt x="1659" y="3276"/>
                  </a:cubicBezTo>
                  <a:cubicBezTo>
                    <a:pt x="2580" y="3276"/>
                    <a:pt x="3294" y="2576"/>
                    <a:pt x="3303" y="1652"/>
                  </a:cubicBezTo>
                  <a:cubicBezTo>
                    <a:pt x="3310" y="721"/>
                    <a:pt x="2602" y="0"/>
                    <a:pt x="167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81" name="Google Shape;2681;p41"/>
            <p:cNvSpPr/>
            <p:nvPr/>
          </p:nvSpPr>
          <p:spPr>
            <a:xfrm>
              <a:off x="8244281" y="3617831"/>
              <a:ext cx="131604" cy="130056"/>
            </a:xfrm>
            <a:custGeom>
              <a:rect b="b" l="l" r="r" t="t"/>
              <a:pathLst>
                <a:path extrusionOk="0" h="3277" w="3316">
                  <a:moveTo>
                    <a:pt x="1668" y="1"/>
                  </a:moveTo>
                  <a:cubicBezTo>
                    <a:pt x="767" y="1"/>
                    <a:pt x="57" y="682"/>
                    <a:pt x="30" y="1578"/>
                  </a:cubicBezTo>
                  <a:cubicBezTo>
                    <a:pt x="1" y="2511"/>
                    <a:pt x="699" y="3256"/>
                    <a:pt x="1626" y="3276"/>
                  </a:cubicBezTo>
                  <a:cubicBezTo>
                    <a:pt x="1640" y="3276"/>
                    <a:pt x="1653" y="3276"/>
                    <a:pt x="1666" y="3276"/>
                  </a:cubicBezTo>
                  <a:cubicBezTo>
                    <a:pt x="2583" y="3276"/>
                    <a:pt x="3294" y="2578"/>
                    <a:pt x="3306" y="1659"/>
                  </a:cubicBezTo>
                  <a:cubicBezTo>
                    <a:pt x="3316" y="724"/>
                    <a:pt x="2605" y="1"/>
                    <a:pt x="166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82" name="Google Shape;2682;p41"/>
            <p:cNvSpPr/>
            <p:nvPr/>
          </p:nvSpPr>
          <p:spPr>
            <a:xfrm>
              <a:off x="8496660" y="3617751"/>
              <a:ext cx="131405" cy="130135"/>
            </a:xfrm>
            <a:custGeom>
              <a:rect b="b" l="l" r="r" t="t"/>
              <a:pathLst>
                <a:path extrusionOk="0" h="3279" w="3311">
                  <a:moveTo>
                    <a:pt x="1664" y="0"/>
                  </a:moveTo>
                  <a:cubicBezTo>
                    <a:pt x="1662" y="0"/>
                    <a:pt x="1660" y="0"/>
                    <a:pt x="1658" y="0"/>
                  </a:cubicBezTo>
                  <a:cubicBezTo>
                    <a:pt x="756" y="6"/>
                    <a:pt x="51" y="691"/>
                    <a:pt x="28" y="1588"/>
                  </a:cubicBezTo>
                  <a:cubicBezTo>
                    <a:pt x="1" y="2523"/>
                    <a:pt x="704" y="3263"/>
                    <a:pt x="1634" y="3278"/>
                  </a:cubicBezTo>
                  <a:cubicBezTo>
                    <a:pt x="1644" y="3278"/>
                    <a:pt x="1654" y="3278"/>
                    <a:pt x="1665" y="3278"/>
                  </a:cubicBezTo>
                  <a:cubicBezTo>
                    <a:pt x="2588" y="3278"/>
                    <a:pt x="3296" y="2575"/>
                    <a:pt x="3303" y="1652"/>
                  </a:cubicBezTo>
                  <a:cubicBezTo>
                    <a:pt x="3310" y="716"/>
                    <a:pt x="2596" y="0"/>
                    <a:pt x="166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83" name="Google Shape;2683;p41"/>
            <p:cNvSpPr/>
            <p:nvPr/>
          </p:nvSpPr>
          <p:spPr>
            <a:xfrm>
              <a:off x="8748919" y="3617672"/>
              <a:ext cx="131604" cy="130135"/>
            </a:xfrm>
            <a:custGeom>
              <a:rect b="b" l="l" r="r" t="t"/>
              <a:pathLst>
                <a:path extrusionOk="0" h="3279" w="3316">
                  <a:moveTo>
                    <a:pt x="1670" y="1"/>
                  </a:moveTo>
                  <a:cubicBezTo>
                    <a:pt x="768" y="1"/>
                    <a:pt x="58" y="681"/>
                    <a:pt x="30" y="1577"/>
                  </a:cubicBezTo>
                  <a:cubicBezTo>
                    <a:pt x="1" y="2514"/>
                    <a:pt x="697" y="3255"/>
                    <a:pt x="1627" y="3278"/>
                  </a:cubicBezTo>
                  <a:cubicBezTo>
                    <a:pt x="1640" y="3279"/>
                    <a:pt x="1654" y="3279"/>
                    <a:pt x="1668" y="3279"/>
                  </a:cubicBezTo>
                  <a:cubicBezTo>
                    <a:pt x="2582" y="3279"/>
                    <a:pt x="3293" y="2579"/>
                    <a:pt x="3304" y="1663"/>
                  </a:cubicBezTo>
                  <a:cubicBezTo>
                    <a:pt x="3316" y="729"/>
                    <a:pt x="2602" y="6"/>
                    <a:pt x="167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84" name="Google Shape;2684;p41"/>
            <p:cNvSpPr/>
            <p:nvPr/>
          </p:nvSpPr>
          <p:spPr>
            <a:xfrm>
              <a:off x="8751459" y="3367476"/>
              <a:ext cx="127119" cy="126286"/>
            </a:xfrm>
            <a:custGeom>
              <a:rect b="b" l="l" r="r" t="t"/>
              <a:pathLst>
                <a:path extrusionOk="0" h="3182" w="3203">
                  <a:moveTo>
                    <a:pt x="1606" y="0"/>
                  </a:moveTo>
                  <a:cubicBezTo>
                    <a:pt x="1592" y="0"/>
                    <a:pt x="1579" y="0"/>
                    <a:pt x="1565" y="1"/>
                  </a:cubicBezTo>
                  <a:cubicBezTo>
                    <a:pt x="706" y="18"/>
                    <a:pt x="23" y="709"/>
                    <a:pt x="12" y="1569"/>
                  </a:cubicBezTo>
                  <a:cubicBezTo>
                    <a:pt x="0" y="2460"/>
                    <a:pt x="708" y="3180"/>
                    <a:pt x="1600" y="3181"/>
                  </a:cubicBezTo>
                  <a:cubicBezTo>
                    <a:pt x="2493" y="3181"/>
                    <a:pt x="3203" y="2465"/>
                    <a:pt x="3194" y="1572"/>
                  </a:cubicBezTo>
                  <a:cubicBezTo>
                    <a:pt x="3184" y="695"/>
                    <a:pt x="2479" y="0"/>
                    <a:pt x="160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85" name="Google Shape;2685;p41"/>
            <p:cNvSpPr/>
            <p:nvPr/>
          </p:nvSpPr>
          <p:spPr>
            <a:xfrm>
              <a:off x="8498723" y="3367318"/>
              <a:ext cx="127198" cy="126405"/>
            </a:xfrm>
            <a:custGeom>
              <a:rect b="b" l="l" r="r" t="t"/>
              <a:pathLst>
                <a:path extrusionOk="0" h="3185" w="3205">
                  <a:moveTo>
                    <a:pt x="1610" y="0"/>
                  </a:moveTo>
                  <a:cubicBezTo>
                    <a:pt x="1605" y="0"/>
                    <a:pt x="1601" y="0"/>
                    <a:pt x="1596" y="0"/>
                  </a:cubicBezTo>
                  <a:cubicBezTo>
                    <a:pt x="736" y="9"/>
                    <a:pt x="44" y="693"/>
                    <a:pt x="22" y="1551"/>
                  </a:cubicBezTo>
                  <a:cubicBezTo>
                    <a:pt x="1" y="2443"/>
                    <a:pt x="703" y="3172"/>
                    <a:pt x="1590" y="3184"/>
                  </a:cubicBezTo>
                  <a:cubicBezTo>
                    <a:pt x="1598" y="3184"/>
                    <a:pt x="1605" y="3184"/>
                    <a:pt x="1612" y="3184"/>
                  </a:cubicBezTo>
                  <a:cubicBezTo>
                    <a:pt x="2495" y="3184"/>
                    <a:pt x="3205" y="2480"/>
                    <a:pt x="3205" y="1596"/>
                  </a:cubicBezTo>
                  <a:cubicBezTo>
                    <a:pt x="3205" y="706"/>
                    <a:pt x="2497" y="0"/>
                    <a:pt x="161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86" name="Google Shape;2686;p41"/>
            <p:cNvSpPr/>
            <p:nvPr/>
          </p:nvSpPr>
          <p:spPr>
            <a:xfrm>
              <a:off x="8247139" y="3367357"/>
              <a:ext cx="127040" cy="126246"/>
            </a:xfrm>
            <a:custGeom>
              <a:rect b="b" l="l" r="r" t="t"/>
              <a:pathLst>
                <a:path extrusionOk="0" h="3181" w="3201">
                  <a:moveTo>
                    <a:pt x="1593" y="0"/>
                  </a:moveTo>
                  <a:cubicBezTo>
                    <a:pt x="1578" y="0"/>
                    <a:pt x="1563" y="0"/>
                    <a:pt x="1547" y="1"/>
                  </a:cubicBezTo>
                  <a:cubicBezTo>
                    <a:pt x="690" y="25"/>
                    <a:pt x="12" y="720"/>
                    <a:pt x="5" y="1580"/>
                  </a:cubicBezTo>
                  <a:cubicBezTo>
                    <a:pt x="1" y="2469"/>
                    <a:pt x="708" y="3180"/>
                    <a:pt x="1597" y="3180"/>
                  </a:cubicBezTo>
                  <a:cubicBezTo>
                    <a:pt x="1600" y="3180"/>
                    <a:pt x="1602" y="3180"/>
                    <a:pt x="1605" y="3180"/>
                  </a:cubicBezTo>
                  <a:cubicBezTo>
                    <a:pt x="2494" y="3177"/>
                    <a:pt x="3201" y="2455"/>
                    <a:pt x="3186" y="1562"/>
                  </a:cubicBezTo>
                  <a:cubicBezTo>
                    <a:pt x="3172" y="688"/>
                    <a:pt x="2465" y="0"/>
                    <a:pt x="159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87" name="Google Shape;2687;p41"/>
            <p:cNvSpPr/>
            <p:nvPr/>
          </p:nvSpPr>
          <p:spPr>
            <a:xfrm>
              <a:off x="7993927" y="3367397"/>
              <a:ext cx="127833" cy="126325"/>
            </a:xfrm>
            <a:custGeom>
              <a:rect b="b" l="l" r="r" t="t"/>
              <a:pathLst>
                <a:path extrusionOk="0" h="3183" w="3221">
                  <a:moveTo>
                    <a:pt x="1621" y="1"/>
                  </a:moveTo>
                  <a:cubicBezTo>
                    <a:pt x="764" y="1"/>
                    <a:pt x="57" y="673"/>
                    <a:pt x="29" y="1535"/>
                  </a:cubicBezTo>
                  <a:cubicBezTo>
                    <a:pt x="0" y="2426"/>
                    <a:pt x="694" y="3162"/>
                    <a:pt x="1583" y="3182"/>
                  </a:cubicBezTo>
                  <a:cubicBezTo>
                    <a:pt x="1594" y="3182"/>
                    <a:pt x="1604" y="3182"/>
                    <a:pt x="1615" y="3182"/>
                  </a:cubicBezTo>
                  <a:cubicBezTo>
                    <a:pt x="2492" y="3182"/>
                    <a:pt x="3202" y="2489"/>
                    <a:pt x="3213" y="1611"/>
                  </a:cubicBezTo>
                  <a:cubicBezTo>
                    <a:pt x="3220" y="748"/>
                    <a:pt x="2555" y="40"/>
                    <a:pt x="1698" y="3"/>
                  </a:cubicBezTo>
                  <a:cubicBezTo>
                    <a:pt x="1672" y="1"/>
                    <a:pt x="1647" y="1"/>
                    <a:pt x="162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88" name="Google Shape;2688;p41"/>
            <p:cNvSpPr/>
            <p:nvPr/>
          </p:nvSpPr>
          <p:spPr>
            <a:xfrm>
              <a:off x="7741192" y="3367357"/>
              <a:ext cx="128707" cy="126365"/>
            </a:xfrm>
            <a:custGeom>
              <a:rect b="b" l="l" r="r" t="t"/>
              <a:pathLst>
                <a:path extrusionOk="0" h="3184" w="3243">
                  <a:moveTo>
                    <a:pt x="1634" y="1"/>
                  </a:moveTo>
                  <a:cubicBezTo>
                    <a:pt x="779" y="1"/>
                    <a:pt x="80" y="666"/>
                    <a:pt x="43" y="1517"/>
                  </a:cubicBezTo>
                  <a:cubicBezTo>
                    <a:pt x="1" y="2407"/>
                    <a:pt x="689" y="3156"/>
                    <a:pt x="1576" y="3183"/>
                  </a:cubicBezTo>
                  <a:cubicBezTo>
                    <a:pt x="1592" y="3184"/>
                    <a:pt x="1608" y="3184"/>
                    <a:pt x="1624" y="3184"/>
                  </a:cubicBezTo>
                  <a:cubicBezTo>
                    <a:pt x="2495" y="3184"/>
                    <a:pt x="3202" y="2499"/>
                    <a:pt x="3222" y="1627"/>
                  </a:cubicBezTo>
                  <a:cubicBezTo>
                    <a:pt x="3242" y="735"/>
                    <a:pt x="2538" y="8"/>
                    <a:pt x="1648" y="1"/>
                  </a:cubicBezTo>
                  <a:cubicBezTo>
                    <a:pt x="1644" y="1"/>
                    <a:pt x="1639" y="1"/>
                    <a:pt x="163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89" name="Google Shape;2689;p41"/>
            <p:cNvSpPr/>
            <p:nvPr/>
          </p:nvSpPr>
          <p:spPr>
            <a:xfrm>
              <a:off x="7490123" y="3367357"/>
              <a:ext cx="127119" cy="126365"/>
            </a:xfrm>
            <a:custGeom>
              <a:rect b="b" l="l" r="r" t="t"/>
              <a:pathLst>
                <a:path extrusionOk="0" h="3184" w="3203">
                  <a:moveTo>
                    <a:pt x="1600" y="0"/>
                  </a:moveTo>
                  <a:cubicBezTo>
                    <a:pt x="728" y="0"/>
                    <a:pt x="21" y="696"/>
                    <a:pt x="11" y="1572"/>
                  </a:cubicBezTo>
                  <a:cubicBezTo>
                    <a:pt x="1" y="2465"/>
                    <a:pt x="709" y="3183"/>
                    <a:pt x="1601" y="3183"/>
                  </a:cubicBezTo>
                  <a:cubicBezTo>
                    <a:pt x="2494" y="3183"/>
                    <a:pt x="3202" y="2465"/>
                    <a:pt x="3192" y="1572"/>
                  </a:cubicBezTo>
                  <a:cubicBezTo>
                    <a:pt x="3182" y="712"/>
                    <a:pt x="2498" y="21"/>
                    <a:pt x="1640" y="1"/>
                  </a:cubicBezTo>
                  <a:cubicBezTo>
                    <a:pt x="1626" y="0"/>
                    <a:pt x="1613" y="0"/>
                    <a:pt x="160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90" name="Google Shape;2690;p41"/>
            <p:cNvSpPr/>
            <p:nvPr/>
          </p:nvSpPr>
          <p:spPr>
            <a:xfrm>
              <a:off x="7238181" y="3367357"/>
              <a:ext cx="127357" cy="126365"/>
            </a:xfrm>
            <a:custGeom>
              <a:rect b="b" l="l" r="r" t="t"/>
              <a:pathLst>
                <a:path extrusionOk="0" h="3184" w="3209">
                  <a:moveTo>
                    <a:pt x="1598" y="1"/>
                  </a:moveTo>
                  <a:cubicBezTo>
                    <a:pt x="708" y="1"/>
                    <a:pt x="0" y="709"/>
                    <a:pt x="4" y="1601"/>
                  </a:cubicBezTo>
                  <a:cubicBezTo>
                    <a:pt x="7" y="2482"/>
                    <a:pt x="714" y="3183"/>
                    <a:pt x="1593" y="3183"/>
                  </a:cubicBezTo>
                  <a:cubicBezTo>
                    <a:pt x="1602" y="3183"/>
                    <a:pt x="1611" y="3183"/>
                    <a:pt x="1620" y="3183"/>
                  </a:cubicBezTo>
                  <a:cubicBezTo>
                    <a:pt x="2509" y="3169"/>
                    <a:pt x="3208" y="2439"/>
                    <a:pt x="3185" y="1544"/>
                  </a:cubicBezTo>
                  <a:cubicBezTo>
                    <a:pt x="3161" y="686"/>
                    <a:pt x="2466" y="8"/>
                    <a:pt x="1606" y="1"/>
                  </a:cubicBezTo>
                  <a:cubicBezTo>
                    <a:pt x="1603" y="1"/>
                    <a:pt x="1600" y="1"/>
                    <a:pt x="159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91" name="Google Shape;2691;p41"/>
            <p:cNvSpPr/>
            <p:nvPr/>
          </p:nvSpPr>
          <p:spPr>
            <a:xfrm>
              <a:off x="6984811" y="3367357"/>
              <a:ext cx="127794" cy="126365"/>
            </a:xfrm>
            <a:custGeom>
              <a:rect b="b" l="l" r="r" t="t"/>
              <a:pathLst>
                <a:path extrusionOk="0" h="3184" w="3220">
                  <a:moveTo>
                    <a:pt x="1616" y="1"/>
                  </a:moveTo>
                  <a:cubicBezTo>
                    <a:pt x="756" y="4"/>
                    <a:pt x="55" y="677"/>
                    <a:pt x="29" y="1536"/>
                  </a:cubicBezTo>
                  <a:cubicBezTo>
                    <a:pt x="1" y="2427"/>
                    <a:pt x="694" y="3163"/>
                    <a:pt x="1583" y="3183"/>
                  </a:cubicBezTo>
                  <a:cubicBezTo>
                    <a:pt x="1594" y="3183"/>
                    <a:pt x="1605" y="3183"/>
                    <a:pt x="1616" y="3183"/>
                  </a:cubicBezTo>
                  <a:cubicBezTo>
                    <a:pt x="2494" y="3183"/>
                    <a:pt x="3202" y="2490"/>
                    <a:pt x="3210" y="1609"/>
                  </a:cubicBezTo>
                  <a:cubicBezTo>
                    <a:pt x="3219" y="716"/>
                    <a:pt x="2509" y="1"/>
                    <a:pt x="161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92" name="Google Shape;2692;p41"/>
            <p:cNvSpPr/>
            <p:nvPr/>
          </p:nvSpPr>
          <p:spPr>
            <a:xfrm>
              <a:off x="6732274" y="3367357"/>
              <a:ext cx="128270" cy="126365"/>
            </a:xfrm>
            <a:custGeom>
              <a:rect b="b" l="l" r="r" t="t"/>
              <a:pathLst>
                <a:path extrusionOk="0" h="3184" w="3232">
                  <a:moveTo>
                    <a:pt x="1626" y="1"/>
                  </a:moveTo>
                  <a:cubicBezTo>
                    <a:pt x="770" y="1"/>
                    <a:pt x="71" y="671"/>
                    <a:pt x="36" y="1524"/>
                  </a:cubicBezTo>
                  <a:cubicBezTo>
                    <a:pt x="0" y="2417"/>
                    <a:pt x="692" y="3158"/>
                    <a:pt x="1580" y="3183"/>
                  </a:cubicBezTo>
                  <a:cubicBezTo>
                    <a:pt x="1594" y="3183"/>
                    <a:pt x="1609" y="3184"/>
                    <a:pt x="1623" y="3184"/>
                  </a:cubicBezTo>
                  <a:cubicBezTo>
                    <a:pt x="2495" y="3184"/>
                    <a:pt x="3202" y="2492"/>
                    <a:pt x="3216" y="1618"/>
                  </a:cubicBezTo>
                  <a:cubicBezTo>
                    <a:pt x="3232" y="729"/>
                    <a:pt x="2524" y="5"/>
                    <a:pt x="1635" y="1"/>
                  </a:cubicBezTo>
                  <a:cubicBezTo>
                    <a:pt x="1632" y="1"/>
                    <a:pt x="1629" y="1"/>
                    <a:pt x="162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93" name="Google Shape;2693;p41"/>
            <p:cNvSpPr/>
            <p:nvPr/>
          </p:nvSpPr>
          <p:spPr>
            <a:xfrm>
              <a:off x="6480729" y="3367397"/>
              <a:ext cx="127278" cy="126365"/>
            </a:xfrm>
            <a:custGeom>
              <a:rect b="b" l="l" r="r" t="t"/>
              <a:pathLst>
                <a:path extrusionOk="0" h="3184" w="3207">
                  <a:moveTo>
                    <a:pt x="1606" y="1"/>
                  </a:moveTo>
                  <a:cubicBezTo>
                    <a:pt x="1596" y="1"/>
                    <a:pt x="1586" y="1"/>
                    <a:pt x="1576" y="1"/>
                  </a:cubicBezTo>
                  <a:cubicBezTo>
                    <a:pt x="718" y="18"/>
                    <a:pt x="31" y="705"/>
                    <a:pt x="17" y="1565"/>
                  </a:cubicBezTo>
                  <a:cubicBezTo>
                    <a:pt x="1" y="2455"/>
                    <a:pt x="709" y="3179"/>
                    <a:pt x="1598" y="3183"/>
                  </a:cubicBezTo>
                  <a:cubicBezTo>
                    <a:pt x="1600" y="3184"/>
                    <a:pt x="1602" y="3184"/>
                    <a:pt x="1603" y="3184"/>
                  </a:cubicBezTo>
                  <a:cubicBezTo>
                    <a:pt x="2495" y="3184"/>
                    <a:pt x="3206" y="2474"/>
                    <a:pt x="3199" y="1581"/>
                  </a:cubicBezTo>
                  <a:cubicBezTo>
                    <a:pt x="3193" y="699"/>
                    <a:pt x="2487" y="1"/>
                    <a:pt x="160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94" name="Google Shape;2694;p41"/>
            <p:cNvSpPr/>
            <p:nvPr/>
          </p:nvSpPr>
          <p:spPr>
            <a:xfrm>
              <a:off x="6228469" y="3367357"/>
              <a:ext cx="127040" cy="126365"/>
            </a:xfrm>
            <a:custGeom>
              <a:rect b="b" l="l" r="r" t="t"/>
              <a:pathLst>
                <a:path extrusionOk="0" h="3184" w="3201">
                  <a:moveTo>
                    <a:pt x="1602" y="1"/>
                  </a:moveTo>
                  <a:cubicBezTo>
                    <a:pt x="1595" y="1"/>
                    <a:pt x="1588" y="1"/>
                    <a:pt x="1580" y="1"/>
                  </a:cubicBezTo>
                  <a:cubicBezTo>
                    <a:pt x="721" y="14"/>
                    <a:pt x="33" y="699"/>
                    <a:pt x="17" y="1559"/>
                  </a:cubicBezTo>
                  <a:cubicBezTo>
                    <a:pt x="1" y="2453"/>
                    <a:pt x="703" y="3176"/>
                    <a:pt x="1595" y="3183"/>
                  </a:cubicBezTo>
                  <a:cubicBezTo>
                    <a:pt x="1598" y="3183"/>
                    <a:pt x="1600" y="3183"/>
                    <a:pt x="1603" y="3183"/>
                  </a:cubicBezTo>
                  <a:cubicBezTo>
                    <a:pt x="2492" y="3183"/>
                    <a:pt x="3201" y="2475"/>
                    <a:pt x="3198" y="1583"/>
                  </a:cubicBezTo>
                  <a:cubicBezTo>
                    <a:pt x="3196" y="702"/>
                    <a:pt x="2482" y="1"/>
                    <a:pt x="160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95" name="Google Shape;2695;p41"/>
            <p:cNvSpPr/>
            <p:nvPr/>
          </p:nvSpPr>
          <p:spPr>
            <a:xfrm>
              <a:off x="5976607" y="3367357"/>
              <a:ext cx="127119" cy="126365"/>
            </a:xfrm>
            <a:custGeom>
              <a:rect b="b" l="l" r="r" t="t"/>
              <a:pathLst>
                <a:path extrusionOk="0" h="3184" w="3203">
                  <a:moveTo>
                    <a:pt x="1593" y="0"/>
                  </a:moveTo>
                  <a:cubicBezTo>
                    <a:pt x="1578" y="0"/>
                    <a:pt x="1563" y="0"/>
                    <a:pt x="1547" y="1"/>
                  </a:cubicBezTo>
                  <a:cubicBezTo>
                    <a:pt x="689" y="27"/>
                    <a:pt x="11" y="722"/>
                    <a:pt x="7" y="1582"/>
                  </a:cubicBezTo>
                  <a:cubicBezTo>
                    <a:pt x="1" y="2472"/>
                    <a:pt x="706" y="3183"/>
                    <a:pt x="1595" y="3183"/>
                  </a:cubicBezTo>
                  <a:cubicBezTo>
                    <a:pt x="1599" y="3183"/>
                    <a:pt x="1604" y="3183"/>
                    <a:pt x="1608" y="3183"/>
                  </a:cubicBezTo>
                  <a:cubicBezTo>
                    <a:pt x="2495" y="3176"/>
                    <a:pt x="3202" y="2453"/>
                    <a:pt x="3186" y="1560"/>
                  </a:cubicBezTo>
                  <a:cubicBezTo>
                    <a:pt x="3172" y="687"/>
                    <a:pt x="2465" y="0"/>
                    <a:pt x="159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96" name="Google Shape;2696;p41"/>
            <p:cNvSpPr/>
            <p:nvPr/>
          </p:nvSpPr>
          <p:spPr>
            <a:xfrm>
              <a:off x="6859872" y="3242022"/>
              <a:ext cx="126167" cy="124817"/>
            </a:xfrm>
            <a:custGeom>
              <a:rect b="b" l="l" r="r" t="t"/>
              <a:pathLst>
                <a:path extrusionOk="0" h="3145" w="3179">
                  <a:moveTo>
                    <a:pt x="1589" y="1"/>
                  </a:moveTo>
                  <a:cubicBezTo>
                    <a:pt x="1580" y="1"/>
                    <a:pt x="1571" y="1"/>
                    <a:pt x="1562" y="1"/>
                  </a:cubicBezTo>
                  <a:cubicBezTo>
                    <a:pt x="721" y="18"/>
                    <a:pt x="1" y="763"/>
                    <a:pt x="17" y="1601"/>
                  </a:cubicBezTo>
                  <a:cubicBezTo>
                    <a:pt x="34" y="2432"/>
                    <a:pt x="761" y="3145"/>
                    <a:pt x="1587" y="3145"/>
                  </a:cubicBezTo>
                  <a:cubicBezTo>
                    <a:pt x="1597" y="3145"/>
                    <a:pt x="1607" y="3144"/>
                    <a:pt x="1617" y="3144"/>
                  </a:cubicBezTo>
                  <a:cubicBezTo>
                    <a:pt x="2459" y="3127"/>
                    <a:pt x="3179" y="2384"/>
                    <a:pt x="3160" y="1546"/>
                  </a:cubicBezTo>
                  <a:cubicBezTo>
                    <a:pt x="3144" y="714"/>
                    <a:pt x="2416" y="1"/>
                    <a:pt x="158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97" name="Google Shape;2697;p41"/>
            <p:cNvSpPr/>
            <p:nvPr/>
          </p:nvSpPr>
          <p:spPr>
            <a:xfrm>
              <a:off x="7112329" y="3241902"/>
              <a:ext cx="125809" cy="124817"/>
            </a:xfrm>
            <a:custGeom>
              <a:rect b="b" l="l" r="r" t="t"/>
              <a:pathLst>
                <a:path extrusionOk="0" h="3145" w="3170">
                  <a:moveTo>
                    <a:pt x="1588" y="1"/>
                  </a:moveTo>
                  <a:cubicBezTo>
                    <a:pt x="755" y="1"/>
                    <a:pt x="25" y="720"/>
                    <a:pt x="13" y="1555"/>
                  </a:cubicBezTo>
                  <a:cubicBezTo>
                    <a:pt x="0" y="2393"/>
                    <a:pt x="726" y="3133"/>
                    <a:pt x="1567" y="3144"/>
                  </a:cubicBezTo>
                  <a:cubicBezTo>
                    <a:pt x="1574" y="3144"/>
                    <a:pt x="1582" y="3145"/>
                    <a:pt x="1589" y="3145"/>
                  </a:cubicBezTo>
                  <a:cubicBezTo>
                    <a:pt x="2418" y="3145"/>
                    <a:pt x="3147" y="2424"/>
                    <a:pt x="3157" y="1591"/>
                  </a:cubicBezTo>
                  <a:cubicBezTo>
                    <a:pt x="3170" y="753"/>
                    <a:pt x="2446" y="11"/>
                    <a:pt x="1603" y="1"/>
                  </a:cubicBezTo>
                  <a:cubicBezTo>
                    <a:pt x="1598" y="1"/>
                    <a:pt x="1593" y="1"/>
                    <a:pt x="158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98" name="Google Shape;2698;p41"/>
            <p:cNvSpPr/>
            <p:nvPr/>
          </p:nvSpPr>
          <p:spPr>
            <a:xfrm>
              <a:off x="7364589" y="3241982"/>
              <a:ext cx="125889" cy="124857"/>
            </a:xfrm>
            <a:custGeom>
              <a:rect b="b" l="l" r="r" t="t"/>
              <a:pathLst>
                <a:path extrusionOk="0" h="3146" w="3172">
                  <a:moveTo>
                    <a:pt x="1586" y="0"/>
                  </a:moveTo>
                  <a:cubicBezTo>
                    <a:pt x="1579" y="0"/>
                    <a:pt x="1571" y="0"/>
                    <a:pt x="1564" y="0"/>
                  </a:cubicBezTo>
                  <a:cubicBezTo>
                    <a:pt x="721" y="15"/>
                    <a:pt x="0" y="756"/>
                    <a:pt x="13" y="1595"/>
                  </a:cubicBezTo>
                  <a:cubicBezTo>
                    <a:pt x="28" y="2430"/>
                    <a:pt x="755" y="3145"/>
                    <a:pt x="1584" y="3145"/>
                  </a:cubicBezTo>
                  <a:cubicBezTo>
                    <a:pt x="1591" y="3145"/>
                    <a:pt x="1598" y="3145"/>
                    <a:pt x="1606" y="3145"/>
                  </a:cubicBezTo>
                  <a:cubicBezTo>
                    <a:pt x="2450" y="3131"/>
                    <a:pt x="3171" y="2392"/>
                    <a:pt x="3158" y="1553"/>
                  </a:cubicBezTo>
                  <a:cubicBezTo>
                    <a:pt x="3144" y="716"/>
                    <a:pt x="2415" y="0"/>
                    <a:pt x="158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99" name="Google Shape;2699;p41"/>
            <p:cNvSpPr/>
            <p:nvPr/>
          </p:nvSpPr>
          <p:spPr>
            <a:xfrm>
              <a:off x="7617007" y="3241982"/>
              <a:ext cx="125651" cy="124778"/>
            </a:xfrm>
            <a:custGeom>
              <a:rect b="b" l="l" r="r" t="t"/>
              <a:pathLst>
                <a:path extrusionOk="0" h="3144" w="3166">
                  <a:moveTo>
                    <a:pt x="1582" y="0"/>
                  </a:moveTo>
                  <a:cubicBezTo>
                    <a:pt x="751" y="0"/>
                    <a:pt x="22" y="720"/>
                    <a:pt x="12" y="1556"/>
                  </a:cubicBezTo>
                  <a:cubicBezTo>
                    <a:pt x="1" y="2394"/>
                    <a:pt x="725" y="3134"/>
                    <a:pt x="1567" y="3144"/>
                  </a:cubicBezTo>
                  <a:cubicBezTo>
                    <a:pt x="1574" y="3144"/>
                    <a:pt x="1581" y="3144"/>
                    <a:pt x="1587" y="3144"/>
                  </a:cubicBezTo>
                  <a:cubicBezTo>
                    <a:pt x="2417" y="3144"/>
                    <a:pt x="3144" y="2423"/>
                    <a:pt x="3156" y="1589"/>
                  </a:cubicBezTo>
                  <a:cubicBezTo>
                    <a:pt x="3166" y="749"/>
                    <a:pt x="2440" y="9"/>
                    <a:pt x="1599" y="0"/>
                  </a:cubicBezTo>
                  <a:cubicBezTo>
                    <a:pt x="1593" y="0"/>
                    <a:pt x="1588" y="0"/>
                    <a:pt x="158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00" name="Google Shape;2700;p41"/>
            <p:cNvSpPr/>
            <p:nvPr/>
          </p:nvSpPr>
          <p:spPr>
            <a:xfrm>
              <a:off x="7869107" y="3241902"/>
              <a:ext cx="125889" cy="124857"/>
            </a:xfrm>
            <a:custGeom>
              <a:rect b="b" l="l" r="r" t="t"/>
              <a:pathLst>
                <a:path extrusionOk="0" h="3146" w="3172">
                  <a:moveTo>
                    <a:pt x="1588" y="1"/>
                  </a:moveTo>
                  <a:cubicBezTo>
                    <a:pt x="1580" y="1"/>
                    <a:pt x="1573" y="1"/>
                    <a:pt x="1566" y="1"/>
                  </a:cubicBezTo>
                  <a:cubicBezTo>
                    <a:pt x="722" y="15"/>
                    <a:pt x="0" y="755"/>
                    <a:pt x="13" y="1594"/>
                  </a:cubicBezTo>
                  <a:cubicBezTo>
                    <a:pt x="28" y="2430"/>
                    <a:pt x="755" y="3146"/>
                    <a:pt x="1584" y="3146"/>
                  </a:cubicBezTo>
                  <a:cubicBezTo>
                    <a:pt x="1591" y="3146"/>
                    <a:pt x="1599" y="3146"/>
                    <a:pt x="1606" y="3146"/>
                  </a:cubicBezTo>
                  <a:cubicBezTo>
                    <a:pt x="2450" y="3131"/>
                    <a:pt x="3171" y="2391"/>
                    <a:pt x="3158" y="1553"/>
                  </a:cubicBezTo>
                  <a:cubicBezTo>
                    <a:pt x="3145" y="718"/>
                    <a:pt x="2417" y="1"/>
                    <a:pt x="158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01" name="Google Shape;2701;p41"/>
            <p:cNvSpPr/>
            <p:nvPr/>
          </p:nvSpPr>
          <p:spPr>
            <a:xfrm>
              <a:off x="8121724" y="3241982"/>
              <a:ext cx="125333" cy="124778"/>
            </a:xfrm>
            <a:custGeom>
              <a:rect b="b" l="l" r="r" t="t"/>
              <a:pathLst>
                <a:path extrusionOk="0" h="3144" w="3158">
                  <a:moveTo>
                    <a:pt x="1582" y="0"/>
                  </a:moveTo>
                  <a:cubicBezTo>
                    <a:pt x="1578" y="0"/>
                    <a:pt x="1574" y="0"/>
                    <a:pt x="1570" y="0"/>
                  </a:cubicBezTo>
                  <a:cubicBezTo>
                    <a:pt x="729" y="6"/>
                    <a:pt x="0" y="743"/>
                    <a:pt x="7" y="1582"/>
                  </a:cubicBezTo>
                  <a:cubicBezTo>
                    <a:pt x="13" y="2418"/>
                    <a:pt x="743" y="3144"/>
                    <a:pt x="1576" y="3144"/>
                  </a:cubicBezTo>
                  <a:cubicBezTo>
                    <a:pt x="1580" y="3144"/>
                    <a:pt x="1584" y="3144"/>
                    <a:pt x="1588" y="3144"/>
                  </a:cubicBezTo>
                  <a:cubicBezTo>
                    <a:pt x="2430" y="3138"/>
                    <a:pt x="3158" y="2401"/>
                    <a:pt x="3151" y="1563"/>
                  </a:cubicBezTo>
                  <a:cubicBezTo>
                    <a:pt x="3145" y="726"/>
                    <a:pt x="2415" y="0"/>
                    <a:pt x="158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02" name="Google Shape;2702;p41"/>
            <p:cNvSpPr/>
            <p:nvPr/>
          </p:nvSpPr>
          <p:spPr>
            <a:xfrm>
              <a:off x="8374102" y="3241982"/>
              <a:ext cx="125055" cy="124857"/>
            </a:xfrm>
            <a:custGeom>
              <a:rect b="b" l="l" r="r" t="t"/>
              <a:pathLst>
                <a:path extrusionOk="0" h="3146" w="3151">
                  <a:moveTo>
                    <a:pt x="1574" y="0"/>
                  </a:moveTo>
                  <a:cubicBezTo>
                    <a:pt x="1573" y="0"/>
                    <a:pt x="1572" y="0"/>
                    <a:pt x="1571" y="0"/>
                  </a:cubicBezTo>
                  <a:cubicBezTo>
                    <a:pt x="731" y="2"/>
                    <a:pt x="0" y="736"/>
                    <a:pt x="2" y="1576"/>
                  </a:cubicBezTo>
                  <a:cubicBezTo>
                    <a:pt x="3" y="2414"/>
                    <a:pt x="734" y="3145"/>
                    <a:pt x="1572" y="3145"/>
                  </a:cubicBezTo>
                  <a:cubicBezTo>
                    <a:pt x="1574" y="3145"/>
                    <a:pt x="1575" y="3145"/>
                    <a:pt x="1577" y="3145"/>
                  </a:cubicBezTo>
                  <a:cubicBezTo>
                    <a:pt x="2419" y="3142"/>
                    <a:pt x="3151" y="2411"/>
                    <a:pt x="3146" y="1570"/>
                  </a:cubicBezTo>
                  <a:cubicBezTo>
                    <a:pt x="3145" y="731"/>
                    <a:pt x="2414" y="0"/>
                    <a:pt x="157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03" name="Google Shape;2703;p41"/>
            <p:cNvSpPr/>
            <p:nvPr/>
          </p:nvSpPr>
          <p:spPr>
            <a:xfrm>
              <a:off x="8625607" y="3242022"/>
              <a:ext cx="126643" cy="124817"/>
            </a:xfrm>
            <a:custGeom>
              <a:rect b="b" l="l" r="r" t="t"/>
              <a:pathLst>
                <a:path extrusionOk="0" h="3145" w="3191">
                  <a:moveTo>
                    <a:pt x="1594" y="0"/>
                  </a:moveTo>
                  <a:cubicBezTo>
                    <a:pt x="773" y="0"/>
                    <a:pt x="46" y="706"/>
                    <a:pt x="24" y="1536"/>
                  </a:cubicBezTo>
                  <a:cubicBezTo>
                    <a:pt x="0" y="2371"/>
                    <a:pt x="716" y="3121"/>
                    <a:pt x="1557" y="3144"/>
                  </a:cubicBezTo>
                  <a:cubicBezTo>
                    <a:pt x="1569" y="3145"/>
                    <a:pt x="1582" y="3145"/>
                    <a:pt x="1594" y="3145"/>
                  </a:cubicBezTo>
                  <a:cubicBezTo>
                    <a:pt x="2417" y="3145"/>
                    <a:pt x="3146" y="2441"/>
                    <a:pt x="3167" y="1611"/>
                  </a:cubicBezTo>
                  <a:cubicBezTo>
                    <a:pt x="3190" y="774"/>
                    <a:pt x="2475" y="25"/>
                    <a:pt x="1634" y="1"/>
                  </a:cubicBezTo>
                  <a:cubicBezTo>
                    <a:pt x="1620" y="1"/>
                    <a:pt x="1607" y="0"/>
                    <a:pt x="159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04" name="Google Shape;2704;p41"/>
            <p:cNvSpPr/>
            <p:nvPr/>
          </p:nvSpPr>
          <p:spPr>
            <a:xfrm>
              <a:off x="6608247" y="3241942"/>
              <a:ext cx="124897" cy="124817"/>
            </a:xfrm>
            <a:custGeom>
              <a:rect b="b" l="l" r="r" t="t"/>
              <a:pathLst>
                <a:path extrusionOk="0" h="3145" w="3147">
                  <a:moveTo>
                    <a:pt x="1576" y="0"/>
                  </a:moveTo>
                  <a:cubicBezTo>
                    <a:pt x="733" y="0"/>
                    <a:pt x="2" y="730"/>
                    <a:pt x="1" y="1570"/>
                  </a:cubicBezTo>
                  <a:cubicBezTo>
                    <a:pt x="1" y="2412"/>
                    <a:pt x="731" y="3143"/>
                    <a:pt x="1570" y="3145"/>
                  </a:cubicBezTo>
                  <a:cubicBezTo>
                    <a:pt x="2411" y="3145"/>
                    <a:pt x="3144" y="2415"/>
                    <a:pt x="3145" y="1575"/>
                  </a:cubicBezTo>
                  <a:cubicBezTo>
                    <a:pt x="3147" y="737"/>
                    <a:pt x="2417" y="3"/>
                    <a:pt x="157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05" name="Google Shape;2705;p41"/>
            <p:cNvSpPr/>
            <p:nvPr/>
          </p:nvSpPr>
          <p:spPr>
            <a:xfrm>
              <a:off x="6355353" y="3242022"/>
              <a:ext cx="126246" cy="124817"/>
            </a:xfrm>
            <a:custGeom>
              <a:rect b="b" l="l" r="r" t="t"/>
              <a:pathLst>
                <a:path extrusionOk="0" h="3145" w="3181">
                  <a:moveTo>
                    <a:pt x="1588" y="1"/>
                  </a:moveTo>
                  <a:cubicBezTo>
                    <a:pt x="762" y="1"/>
                    <a:pt x="35" y="715"/>
                    <a:pt x="18" y="1546"/>
                  </a:cubicBezTo>
                  <a:cubicBezTo>
                    <a:pt x="1" y="2384"/>
                    <a:pt x="722" y="3128"/>
                    <a:pt x="1563" y="3144"/>
                  </a:cubicBezTo>
                  <a:cubicBezTo>
                    <a:pt x="1573" y="3144"/>
                    <a:pt x="1583" y="3145"/>
                    <a:pt x="1593" y="3145"/>
                  </a:cubicBezTo>
                  <a:cubicBezTo>
                    <a:pt x="2419" y="3145"/>
                    <a:pt x="3144" y="2432"/>
                    <a:pt x="3161" y="1601"/>
                  </a:cubicBezTo>
                  <a:cubicBezTo>
                    <a:pt x="3180" y="763"/>
                    <a:pt x="2459" y="18"/>
                    <a:pt x="1618" y="1"/>
                  </a:cubicBezTo>
                  <a:cubicBezTo>
                    <a:pt x="1608" y="1"/>
                    <a:pt x="1598" y="1"/>
                    <a:pt x="158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06" name="Google Shape;2706;p41"/>
            <p:cNvSpPr/>
            <p:nvPr/>
          </p:nvSpPr>
          <p:spPr>
            <a:xfrm>
              <a:off x="6103332" y="3241902"/>
              <a:ext cx="125651" cy="124817"/>
            </a:xfrm>
            <a:custGeom>
              <a:rect b="b" l="l" r="r" t="t"/>
              <a:pathLst>
                <a:path extrusionOk="0" h="3145" w="3166">
                  <a:moveTo>
                    <a:pt x="1587" y="1"/>
                  </a:moveTo>
                  <a:cubicBezTo>
                    <a:pt x="1580" y="1"/>
                    <a:pt x="1574" y="1"/>
                    <a:pt x="1567" y="1"/>
                  </a:cubicBezTo>
                  <a:cubicBezTo>
                    <a:pt x="723" y="11"/>
                    <a:pt x="0" y="751"/>
                    <a:pt x="12" y="1588"/>
                  </a:cubicBezTo>
                  <a:cubicBezTo>
                    <a:pt x="22" y="2425"/>
                    <a:pt x="750" y="3144"/>
                    <a:pt x="1581" y="3144"/>
                  </a:cubicBezTo>
                  <a:cubicBezTo>
                    <a:pt x="1587" y="3144"/>
                    <a:pt x="1593" y="3144"/>
                    <a:pt x="1599" y="3144"/>
                  </a:cubicBezTo>
                  <a:cubicBezTo>
                    <a:pt x="2441" y="3136"/>
                    <a:pt x="3165" y="2394"/>
                    <a:pt x="3155" y="1556"/>
                  </a:cubicBezTo>
                  <a:cubicBezTo>
                    <a:pt x="3145" y="723"/>
                    <a:pt x="2417" y="1"/>
                    <a:pt x="158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07" name="Google Shape;2707;p41"/>
            <p:cNvSpPr/>
            <p:nvPr/>
          </p:nvSpPr>
          <p:spPr>
            <a:xfrm>
              <a:off x="5850954" y="3242022"/>
              <a:ext cx="125809" cy="124817"/>
            </a:xfrm>
            <a:custGeom>
              <a:rect b="b" l="l" r="r" t="t"/>
              <a:pathLst>
                <a:path extrusionOk="0" h="3145" w="3170">
                  <a:moveTo>
                    <a:pt x="1583" y="1"/>
                  </a:moveTo>
                  <a:cubicBezTo>
                    <a:pt x="753" y="1"/>
                    <a:pt x="23" y="720"/>
                    <a:pt x="13" y="1555"/>
                  </a:cubicBezTo>
                  <a:cubicBezTo>
                    <a:pt x="0" y="2393"/>
                    <a:pt x="723" y="3134"/>
                    <a:pt x="1567" y="3144"/>
                  </a:cubicBezTo>
                  <a:cubicBezTo>
                    <a:pt x="1574" y="3144"/>
                    <a:pt x="1582" y="3144"/>
                    <a:pt x="1589" y="3144"/>
                  </a:cubicBezTo>
                  <a:cubicBezTo>
                    <a:pt x="2418" y="3144"/>
                    <a:pt x="3145" y="2426"/>
                    <a:pt x="3157" y="1591"/>
                  </a:cubicBezTo>
                  <a:cubicBezTo>
                    <a:pt x="3170" y="752"/>
                    <a:pt x="2444" y="12"/>
                    <a:pt x="1603" y="1"/>
                  </a:cubicBezTo>
                  <a:cubicBezTo>
                    <a:pt x="1597" y="1"/>
                    <a:pt x="1590" y="1"/>
                    <a:pt x="158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08" name="Google Shape;2708;p41"/>
            <p:cNvSpPr/>
            <p:nvPr/>
          </p:nvSpPr>
          <p:spPr>
            <a:xfrm>
              <a:off x="6733742" y="3117202"/>
              <a:ext cx="126127" cy="122198"/>
            </a:xfrm>
            <a:custGeom>
              <a:rect b="b" l="l" r="r" t="t"/>
              <a:pathLst>
                <a:path extrusionOk="0" h="3079" w="3178">
                  <a:moveTo>
                    <a:pt x="1586" y="1"/>
                  </a:moveTo>
                  <a:cubicBezTo>
                    <a:pt x="801" y="1"/>
                    <a:pt x="100" y="664"/>
                    <a:pt x="51" y="1462"/>
                  </a:cubicBezTo>
                  <a:cubicBezTo>
                    <a:pt x="1" y="2289"/>
                    <a:pt x="713" y="3052"/>
                    <a:pt x="1552" y="3078"/>
                  </a:cubicBezTo>
                  <a:cubicBezTo>
                    <a:pt x="1565" y="3078"/>
                    <a:pt x="1578" y="3079"/>
                    <a:pt x="1592" y="3079"/>
                  </a:cubicBezTo>
                  <a:cubicBezTo>
                    <a:pt x="2378" y="3079"/>
                    <a:pt x="3078" y="2415"/>
                    <a:pt x="3127" y="1617"/>
                  </a:cubicBezTo>
                  <a:cubicBezTo>
                    <a:pt x="3177" y="790"/>
                    <a:pt x="2465" y="27"/>
                    <a:pt x="1627" y="1"/>
                  </a:cubicBezTo>
                  <a:cubicBezTo>
                    <a:pt x="1613" y="1"/>
                    <a:pt x="1600" y="1"/>
                    <a:pt x="158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09" name="Google Shape;2709;p41"/>
            <p:cNvSpPr/>
            <p:nvPr/>
          </p:nvSpPr>
          <p:spPr>
            <a:xfrm>
              <a:off x="6987152" y="3117162"/>
              <a:ext cx="123944" cy="122198"/>
            </a:xfrm>
            <a:custGeom>
              <a:rect b="b" l="l" r="r" t="t"/>
              <a:pathLst>
                <a:path extrusionOk="0" h="3079" w="3123">
                  <a:moveTo>
                    <a:pt x="1559" y="1"/>
                  </a:moveTo>
                  <a:cubicBezTo>
                    <a:pt x="726" y="1"/>
                    <a:pt x="1" y="743"/>
                    <a:pt x="22" y="1575"/>
                  </a:cubicBezTo>
                  <a:cubicBezTo>
                    <a:pt x="46" y="2384"/>
                    <a:pt x="751" y="3075"/>
                    <a:pt x="1556" y="3079"/>
                  </a:cubicBezTo>
                  <a:cubicBezTo>
                    <a:pt x="1557" y="3079"/>
                    <a:pt x="1559" y="3079"/>
                    <a:pt x="1561" y="3079"/>
                  </a:cubicBezTo>
                  <a:cubicBezTo>
                    <a:pt x="2395" y="3079"/>
                    <a:pt x="3122" y="2336"/>
                    <a:pt x="3101" y="1505"/>
                  </a:cubicBezTo>
                  <a:cubicBezTo>
                    <a:pt x="3079" y="697"/>
                    <a:pt x="2372" y="4"/>
                    <a:pt x="1566" y="1"/>
                  </a:cubicBezTo>
                  <a:cubicBezTo>
                    <a:pt x="1564" y="1"/>
                    <a:pt x="1561" y="1"/>
                    <a:pt x="155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10" name="Google Shape;2710;p41"/>
            <p:cNvSpPr/>
            <p:nvPr/>
          </p:nvSpPr>
          <p:spPr>
            <a:xfrm>
              <a:off x="7239491" y="3117241"/>
              <a:ext cx="123706" cy="122158"/>
            </a:xfrm>
            <a:custGeom>
              <a:rect b="b" l="l" r="r" t="t"/>
              <a:pathLst>
                <a:path extrusionOk="0" h="3078" w="3117">
                  <a:moveTo>
                    <a:pt x="1560" y="0"/>
                  </a:moveTo>
                  <a:cubicBezTo>
                    <a:pt x="1556" y="0"/>
                    <a:pt x="1552" y="0"/>
                    <a:pt x="1548" y="0"/>
                  </a:cubicBezTo>
                  <a:cubicBezTo>
                    <a:pt x="742" y="6"/>
                    <a:pt x="38" y="700"/>
                    <a:pt x="18" y="1509"/>
                  </a:cubicBezTo>
                  <a:cubicBezTo>
                    <a:pt x="0" y="2336"/>
                    <a:pt x="726" y="3077"/>
                    <a:pt x="1556" y="3077"/>
                  </a:cubicBezTo>
                  <a:cubicBezTo>
                    <a:pt x="1560" y="3077"/>
                    <a:pt x="1564" y="3077"/>
                    <a:pt x="1568" y="3077"/>
                  </a:cubicBezTo>
                  <a:cubicBezTo>
                    <a:pt x="2378" y="3070"/>
                    <a:pt x="3080" y="2376"/>
                    <a:pt x="3097" y="1568"/>
                  </a:cubicBezTo>
                  <a:cubicBezTo>
                    <a:pt x="3116" y="741"/>
                    <a:pt x="2389" y="0"/>
                    <a:pt x="156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11" name="Google Shape;2711;p41"/>
            <p:cNvSpPr/>
            <p:nvPr/>
          </p:nvSpPr>
          <p:spPr>
            <a:xfrm>
              <a:off x="7492226" y="3117083"/>
              <a:ext cx="122873" cy="122238"/>
            </a:xfrm>
            <a:custGeom>
              <a:rect b="b" l="l" r="r" t="t"/>
              <a:pathLst>
                <a:path extrusionOk="0" h="3080" w="3096">
                  <a:moveTo>
                    <a:pt x="1545" y="1"/>
                  </a:moveTo>
                  <a:cubicBezTo>
                    <a:pt x="723" y="1"/>
                    <a:pt x="0" y="728"/>
                    <a:pt x="9" y="1552"/>
                  </a:cubicBezTo>
                  <a:cubicBezTo>
                    <a:pt x="17" y="2360"/>
                    <a:pt x="714" y="3062"/>
                    <a:pt x="1523" y="3080"/>
                  </a:cubicBezTo>
                  <a:cubicBezTo>
                    <a:pt x="1532" y="3080"/>
                    <a:pt x="1541" y="3080"/>
                    <a:pt x="1550" y="3080"/>
                  </a:cubicBezTo>
                  <a:cubicBezTo>
                    <a:pt x="2370" y="3080"/>
                    <a:pt x="3095" y="2352"/>
                    <a:pt x="3087" y="1527"/>
                  </a:cubicBezTo>
                  <a:cubicBezTo>
                    <a:pt x="3078" y="721"/>
                    <a:pt x="2383" y="19"/>
                    <a:pt x="1574" y="1"/>
                  </a:cubicBezTo>
                  <a:cubicBezTo>
                    <a:pt x="1564" y="1"/>
                    <a:pt x="1554" y="1"/>
                    <a:pt x="154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12" name="Google Shape;2712;p41"/>
            <p:cNvSpPr/>
            <p:nvPr/>
          </p:nvSpPr>
          <p:spPr>
            <a:xfrm>
              <a:off x="7743851" y="3117162"/>
              <a:ext cx="124143" cy="122198"/>
            </a:xfrm>
            <a:custGeom>
              <a:rect b="b" l="l" r="r" t="t"/>
              <a:pathLst>
                <a:path extrusionOk="0" h="3079" w="3128">
                  <a:moveTo>
                    <a:pt x="1564" y="1"/>
                  </a:moveTo>
                  <a:cubicBezTo>
                    <a:pt x="727" y="1"/>
                    <a:pt x="0" y="741"/>
                    <a:pt x="25" y="1576"/>
                  </a:cubicBezTo>
                  <a:cubicBezTo>
                    <a:pt x="48" y="2385"/>
                    <a:pt x="756" y="3078"/>
                    <a:pt x="1561" y="3079"/>
                  </a:cubicBezTo>
                  <a:cubicBezTo>
                    <a:pt x="1562" y="3079"/>
                    <a:pt x="1563" y="3079"/>
                    <a:pt x="1563" y="3079"/>
                  </a:cubicBezTo>
                  <a:cubicBezTo>
                    <a:pt x="2399" y="3079"/>
                    <a:pt x="3128" y="2335"/>
                    <a:pt x="3104" y="1504"/>
                  </a:cubicBezTo>
                  <a:cubicBezTo>
                    <a:pt x="3081" y="693"/>
                    <a:pt x="2375" y="4"/>
                    <a:pt x="1567" y="1"/>
                  </a:cubicBezTo>
                  <a:cubicBezTo>
                    <a:pt x="1566" y="1"/>
                    <a:pt x="1565" y="1"/>
                    <a:pt x="156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13" name="Google Shape;2713;p41"/>
            <p:cNvSpPr/>
            <p:nvPr/>
          </p:nvSpPr>
          <p:spPr>
            <a:xfrm>
              <a:off x="7995792" y="3117241"/>
              <a:ext cx="124817" cy="122158"/>
            </a:xfrm>
            <a:custGeom>
              <a:rect b="b" l="l" r="r" t="t"/>
              <a:pathLst>
                <a:path extrusionOk="0" h="3078" w="3145">
                  <a:moveTo>
                    <a:pt x="1570" y="0"/>
                  </a:moveTo>
                  <a:cubicBezTo>
                    <a:pt x="774" y="0"/>
                    <a:pt x="67" y="682"/>
                    <a:pt x="33" y="1486"/>
                  </a:cubicBezTo>
                  <a:cubicBezTo>
                    <a:pt x="1" y="2312"/>
                    <a:pt x="724" y="3068"/>
                    <a:pt x="1560" y="3077"/>
                  </a:cubicBezTo>
                  <a:cubicBezTo>
                    <a:pt x="1565" y="3077"/>
                    <a:pt x="1570" y="3077"/>
                    <a:pt x="1575" y="3077"/>
                  </a:cubicBezTo>
                  <a:cubicBezTo>
                    <a:pt x="2373" y="3077"/>
                    <a:pt x="3079" y="2394"/>
                    <a:pt x="3111" y="1591"/>
                  </a:cubicBezTo>
                  <a:cubicBezTo>
                    <a:pt x="3144" y="765"/>
                    <a:pt x="2422" y="9"/>
                    <a:pt x="1585" y="0"/>
                  </a:cubicBezTo>
                  <a:cubicBezTo>
                    <a:pt x="1580" y="0"/>
                    <a:pt x="1575" y="0"/>
                    <a:pt x="157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14" name="Google Shape;2714;p41"/>
            <p:cNvSpPr/>
            <p:nvPr/>
          </p:nvSpPr>
          <p:spPr>
            <a:xfrm>
              <a:off x="8248528" y="3117241"/>
              <a:ext cx="123944" cy="122198"/>
            </a:xfrm>
            <a:custGeom>
              <a:rect b="b" l="l" r="r" t="t"/>
              <a:pathLst>
                <a:path extrusionOk="0" h="3079" w="3123">
                  <a:moveTo>
                    <a:pt x="1560" y="0"/>
                  </a:moveTo>
                  <a:cubicBezTo>
                    <a:pt x="1559" y="0"/>
                    <a:pt x="1557" y="0"/>
                    <a:pt x="1556" y="0"/>
                  </a:cubicBezTo>
                  <a:cubicBezTo>
                    <a:pt x="751" y="2"/>
                    <a:pt x="45" y="694"/>
                    <a:pt x="22" y="1505"/>
                  </a:cubicBezTo>
                  <a:cubicBezTo>
                    <a:pt x="1" y="2336"/>
                    <a:pt x="726" y="3078"/>
                    <a:pt x="1560" y="3078"/>
                  </a:cubicBezTo>
                  <a:cubicBezTo>
                    <a:pt x="1562" y="3078"/>
                    <a:pt x="1565" y="3078"/>
                    <a:pt x="1567" y="3078"/>
                  </a:cubicBezTo>
                  <a:cubicBezTo>
                    <a:pt x="2372" y="3077"/>
                    <a:pt x="3079" y="2383"/>
                    <a:pt x="3101" y="1574"/>
                  </a:cubicBezTo>
                  <a:cubicBezTo>
                    <a:pt x="3122" y="743"/>
                    <a:pt x="2395" y="0"/>
                    <a:pt x="156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15" name="Google Shape;2715;p41"/>
            <p:cNvSpPr/>
            <p:nvPr/>
          </p:nvSpPr>
          <p:spPr>
            <a:xfrm>
              <a:off x="8500906" y="3117241"/>
              <a:ext cx="123706" cy="122158"/>
            </a:xfrm>
            <a:custGeom>
              <a:rect b="b" l="l" r="r" t="t"/>
              <a:pathLst>
                <a:path extrusionOk="0" h="3078" w="3117">
                  <a:moveTo>
                    <a:pt x="1560" y="0"/>
                  </a:moveTo>
                  <a:cubicBezTo>
                    <a:pt x="1556" y="0"/>
                    <a:pt x="1552" y="0"/>
                    <a:pt x="1548" y="0"/>
                  </a:cubicBezTo>
                  <a:cubicBezTo>
                    <a:pt x="743" y="6"/>
                    <a:pt x="38" y="700"/>
                    <a:pt x="18" y="1509"/>
                  </a:cubicBezTo>
                  <a:cubicBezTo>
                    <a:pt x="1" y="2336"/>
                    <a:pt x="728" y="3077"/>
                    <a:pt x="1557" y="3077"/>
                  </a:cubicBezTo>
                  <a:cubicBezTo>
                    <a:pt x="1561" y="3077"/>
                    <a:pt x="1565" y="3077"/>
                    <a:pt x="1569" y="3077"/>
                  </a:cubicBezTo>
                  <a:cubicBezTo>
                    <a:pt x="2375" y="3070"/>
                    <a:pt x="3079" y="2376"/>
                    <a:pt x="3099" y="1568"/>
                  </a:cubicBezTo>
                  <a:cubicBezTo>
                    <a:pt x="3116" y="741"/>
                    <a:pt x="2391" y="0"/>
                    <a:pt x="156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16" name="Google Shape;2716;p41"/>
            <p:cNvSpPr/>
            <p:nvPr/>
          </p:nvSpPr>
          <p:spPr>
            <a:xfrm>
              <a:off x="8752411" y="3117241"/>
              <a:ext cx="125254" cy="122079"/>
            </a:xfrm>
            <a:custGeom>
              <a:rect b="b" l="l" r="r" t="t"/>
              <a:pathLst>
                <a:path extrusionOk="0" h="3076" w="3156">
                  <a:moveTo>
                    <a:pt x="1570" y="0"/>
                  </a:moveTo>
                  <a:cubicBezTo>
                    <a:pt x="788" y="0"/>
                    <a:pt x="77" y="674"/>
                    <a:pt x="38" y="1479"/>
                  </a:cubicBezTo>
                  <a:cubicBezTo>
                    <a:pt x="1" y="2276"/>
                    <a:pt x="663" y="3008"/>
                    <a:pt x="1481" y="3071"/>
                  </a:cubicBezTo>
                  <a:cubicBezTo>
                    <a:pt x="1516" y="3074"/>
                    <a:pt x="1552" y="3075"/>
                    <a:pt x="1587" y="3075"/>
                  </a:cubicBezTo>
                  <a:cubicBezTo>
                    <a:pt x="2370" y="3075"/>
                    <a:pt x="3081" y="2400"/>
                    <a:pt x="3120" y="1597"/>
                  </a:cubicBezTo>
                  <a:cubicBezTo>
                    <a:pt x="3156" y="801"/>
                    <a:pt x="2494" y="67"/>
                    <a:pt x="1677" y="4"/>
                  </a:cubicBezTo>
                  <a:cubicBezTo>
                    <a:pt x="1642" y="2"/>
                    <a:pt x="1606" y="0"/>
                    <a:pt x="157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17" name="Google Shape;2717;p41"/>
            <p:cNvSpPr/>
            <p:nvPr/>
          </p:nvSpPr>
          <p:spPr>
            <a:xfrm>
              <a:off x="6481681" y="3117202"/>
              <a:ext cx="125730" cy="122317"/>
            </a:xfrm>
            <a:custGeom>
              <a:rect b="b" l="l" r="r" t="t"/>
              <a:pathLst>
                <a:path extrusionOk="0" h="3082" w="3168">
                  <a:moveTo>
                    <a:pt x="1579" y="1"/>
                  </a:moveTo>
                  <a:cubicBezTo>
                    <a:pt x="791" y="1"/>
                    <a:pt x="90" y="671"/>
                    <a:pt x="46" y="1472"/>
                  </a:cubicBezTo>
                  <a:cubicBezTo>
                    <a:pt x="0" y="2300"/>
                    <a:pt x="715" y="3062"/>
                    <a:pt x="1554" y="3081"/>
                  </a:cubicBezTo>
                  <a:cubicBezTo>
                    <a:pt x="1565" y="3081"/>
                    <a:pt x="1577" y="3081"/>
                    <a:pt x="1589" y="3081"/>
                  </a:cubicBezTo>
                  <a:cubicBezTo>
                    <a:pt x="2377" y="3081"/>
                    <a:pt x="3078" y="2411"/>
                    <a:pt x="3122" y="1611"/>
                  </a:cubicBezTo>
                  <a:cubicBezTo>
                    <a:pt x="3168" y="782"/>
                    <a:pt x="2453" y="21"/>
                    <a:pt x="1614" y="1"/>
                  </a:cubicBezTo>
                  <a:cubicBezTo>
                    <a:pt x="1603" y="1"/>
                    <a:pt x="1591" y="1"/>
                    <a:pt x="157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18" name="Google Shape;2718;p41"/>
            <p:cNvSpPr/>
            <p:nvPr/>
          </p:nvSpPr>
          <p:spPr>
            <a:xfrm>
              <a:off x="6230374" y="3117162"/>
              <a:ext cx="123825" cy="122238"/>
            </a:xfrm>
            <a:custGeom>
              <a:rect b="b" l="l" r="r" t="t"/>
              <a:pathLst>
                <a:path extrusionOk="0" h="3080" w="3120">
                  <a:moveTo>
                    <a:pt x="1558" y="1"/>
                  </a:moveTo>
                  <a:cubicBezTo>
                    <a:pt x="729" y="1"/>
                    <a:pt x="1" y="740"/>
                    <a:pt x="21" y="1569"/>
                  </a:cubicBezTo>
                  <a:cubicBezTo>
                    <a:pt x="38" y="2377"/>
                    <a:pt x="743" y="3072"/>
                    <a:pt x="1548" y="3079"/>
                  </a:cubicBezTo>
                  <a:cubicBezTo>
                    <a:pt x="1552" y="3079"/>
                    <a:pt x="1556" y="3079"/>
                    <a:pt x="1560" y="3079"/>
                  </a:cubicBezTo>
                  <a:cubicBezTo>
                    <a:pt x="2391" y="3079"/>
                    <a:pt x="3119" y="2339"/>
                    <a:pt x="3099" y="1511"/>
                  </a:cubicBezTo>
                  <a:cubicBezTo>
                    <a:pt x="3080" y="702"/>
                    <a:pt x="2377" y="8"/>
                    <a:pt x="1570" y="1"/>
                  </a:cubicBezTo>
                  <a:cubicBezTo>
                    <a:pt x="1566" y="1"/>
                    <a:pt x="1562" y="1"/>
                    <a:pt x="155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19" name="Google Shape;2719;p41"/>
            <p:cNvSpPr/>
            <p:nvPr/>
          </p:nvSpPr>
          <p:spPr>
            <a:xfrm>
              <a:off x="5978353" y="3117162"/>
              <a:ext cx="123230" cy="122277"/>
            </a:xfrm>
            <a:custGeom>
              <a:rect b="b" l="l" r="r" t="t"/>
              <a:pathLst>
                <a:path extrusionOk="0" h="3081" w="3105">
                  <a:moveTo>
                    <a:pt x="1548" y="1"/>
                  </a:moveTo>
                  <a:cubicBezTo>
                    <a:pt x="743" y="1"/>
                    <a:pt x="25" y="704"/>
                    <a:pt x="12" y="1521"/>
                  </a:cubicBezTo>
                  <a:cubicBezTo>
                    <a:pt x="0" y="2322"/>
                    <a:pt x="687" y="3041"/>
                    <a:pt x="1493" y="3079"/>
                  </a:cubicBezTo>
                  <a:cubicBezTo>
                    <a:pt x="1514" y="3080"/>
                    <a:pt x="1535" y="3080"/>
                    <a:pt x="1556" y="3080"/>
                  </a:cubicBezTo>
                  <a:cubicBezTo>
                    <a:pt x="2360" y="3080"/>
                    <a:pt x="3079" y="2377"/>
                    <a:pt x="3092" y="1560"/>
                  </a:cubicBezTo>
                  <a:cubicBezTo>
                    <a:pt x="3105" y="759"/>
                    <a:pt x="2420" y="38"/>
                    <a:pt x="1610" y="2"/>
                  </a:cubicBezTo>
                  <a:cubicBezTo>
                    <a:pt x="1589" y="1"/>
                    <a:pt x="1569" y="1"/>
                    <a:pt x="154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20" name="Google Shape;2720;p41"/>
            <p:cNvSpPr/>
            <p:nvPr/>
          </p:nvSpPr>
          <p:spPr>
            <a:xfrm>
              <a:off x="8123787" y="2993215"/>
              <a:ext cx="120253" cy="118070"/>
            </a:xfrm>
            <a:custGeom>
              <a:rect b="b" l="l" r="r" t="t"/>
              <a:pathLst>
                <a:path extrusionOk="0" h="2975" w="3030">
                  <a:moveTo>
                    <a:pt x="1518" y="0"/>
                  </a:moveTo>
                  <a:cubicBezTo>
                    <a:pt x="708" y="0"/>
                    <a:pt x="74" y="607"/>
                    <a:pt x="38" y="1414"/>
                  </a:cubicBezTo>
                  <a:cubicBezTo>
                    <a:pt x="0" y="2265"/>
                    <a:pt x="627" y="2946"/>
                    <a:pt x="1473" y="2973"/>
                  </a:cubicBezTo>
                  <a:cubicBezTo>
                    <a:pt x="1491" y="2974"/>
                    <a:pt x="1508" y="2974"/>
                    <a:pt x="1526" y="2974"/>
                  </a:cubicBezTo>
                  <a:cubicBezTo>
                    <a:pt x="2352" y="2974"/>
                    <a:pt x="2998" y="2347"/>
                    <a:pt x="3014" y="1518"/>
                  </a:cubicBezTo>
                  <a:cubicBezTo>
                    <a:pt x="3029" y="667"/>
                    <a:pt x="2389" y="2"/>
                    <a:pt x="1538" y="1"/>
                  </a:cubicBezTo>
                  <a:cubicBezTo>
                    <a:pt x="1531" y="0"/>
                    <a:pt x="1525" y="0"/>
                    <a:pt x="151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21" name="Google Shape;2721;p41"/>
            <p:cNvSpPr/>
            <p:nvPr/>
          </p:nvSpPr>
          <p:spPr>
            <a:xfrm>
              <a:off x="7872719" y="2992977"/>
              <a:ext cx="118943" cy="118189"/>
            </a:xfrm>
            <a:custGeom>
              <a:rect b="b" l="l" r="r" t="t"/>
              <a:pathLst>
                <a:path extrusionOk="0" h="2978" w="2997">
                  <a:moveTo>
                    <a:pt x="1493" y="0"/>
                  </a:moveTo>
                  <a:cubicBezTo>
                    <a:pt x="1479" y="0"/>
                    <a:pt x="1464" y="0"/>
                    <a:pt x="1449" y="1"/>
                  </a:cubicBezTo>
                  <a:cubicBezTo>
                    <a:pt x="631" y="24"/>
                    <a:pt x="15" y="658"/>
                    <a:pt x="8" y="1478"/>
                  </a:cubicBezTo>
                  <a:cubicBezTo>
                    <a:pt x="1" y="2327"/>
                    <a:pt x="649" y="2978"/>
                    <a:pt x="1498" y="2978"/>
                  </a:cubicBezTo>
                  <a:cubicBezTo>
                    <a:pt x="1500" y="2978"/>
                    <a:pt x="1502" y="2978"/>
                    <a:pt x="1504" y="2978"/>
                  </a:cubicBezTo>
                  <a:cubicBezTo>
                    <a:pt x="2352" y="2972"/>
                    <a:pt x="2996" y="2313"/>
                    <a:pt x="2982" y="1462"/>
                  </a:cubicBezTo>
                  <a:cubicBezTo>
                    <a:pt x="2971" y="630"/>
                    <a:pt x="2323" y="0"/>
                    <a:pt x="149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22" name="Google Shape;2722;p41"/>
            <p:cNvSpPr/>
            <p:nvPr/>
          </p:nvSpPr>
          <p:spPr>
            <a:xfrm>
              <a:off x="7620460" y="2993056"/>
              <a:ext cx="118983" cy="118229"/>
            </a:xfrm>
            <a:custGeom>
              <a:rect b="b" l="l" r="r" t="t"/>
              <a:pathLst>
                <a:path extrusionOk="0" h="2979" w="2998">
                  <a:moveTo>
                    <a:pt x="1492" y="0"/>
                  </a:moveTo>
                  <a:cubicBezTo>
                    <a:pt x="647" y="0"/>
                    <a:pt x="0" y="653"/>
                    <a:pt x="5" y="1500"/>
                  </a:cubicBezTo>
                  <a:cubicBezTo>
                    <a:pt x="12" y="2320"/>
                    <a:pt x="631" y="2954"/>
                    <a:pt x="1446" y="2977"/>
                  </a:cubicBezTo>
                  <a:cubicBezTo>
                    <a:pt x="1463" y="2978"/>
                    <a:pt x="1479" y="2978"/>
                    <a:pt x="1496" y="2978"/>
                  </a:cubicBezTo>
                  <a:cubicBezTo>
                    <a:pt x="2325" y="2978"/>
                    <a:pt x="2969" y="2351"/>
                    <a:pt x="2983" y="1518"/>
                  </a:cubicBezTo>
                  <a:cubicBezTo>
                    <a:pt x="2998" y="665"/>
                    <a:pt x="2355" y="5"/>
                    <a:pt x="1503" y="0"/>
                  </a:cubicBezTo>
                  <a:cubicBezTo>
                    <a:pt x="1500" y="0"/>
                    <a:pt x="1496" y="0"/>
                    <a:pt x="149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23" name="Google Shape;2723;p41"/>
            <p:cNvSpPr/>
            <p:nvPr/>
          </p:nvSpPr>
          <p:spPr>
            <a:xfrm>
              <a:off x="7367446" y="2993017"/>
              <a:ext cx="119221" cy="118150"/>
            </a:xfrm>
            <a:custGeom>
              <a:rect b="b" l="l" r="r" t="t"/>
              <a:pathLst>
                <a:path extrusionOk="0" h="2977" w="3004">
                  <a:moveTo>
                    <a:pt x="1513" y="1"/>
                  </a:moveTo>
                  <a:cubicBezTo>
                    <a:pt x="1504" y="1"/>
                    <a:pt x="1494" y="1"/>
                    <a:pt x="1485" y="1"/>
                  </a:cubicBezTo>
                  <a:cubicBezTo>
                    <a:pt x="638" y="16"/>
                    <a:pt x="1" y="685"/>
                    <a:pt x="24" y="1535"/>
                  </a:cubicBezTo>
                  <a:cubicBezTo>
                    <a:pt x="47" y="2354"/>
                    <a:pt x="681" y="2970"/>
                    <a:pt x="1502" y="2977"/>
                  </a:cubicBezTo>
                  <a:cubicBezTo>
                    <a:pt x="1507" y="2977"/>
                    <a:pt x="1511" y="2977"/>
                    <a:pt x="1516" y="2977"/>
                  </a:cubicBezTo>
                  <a:cubicBezTo>
                    <a:pt x="2359" y="2977"/>
                    <a:pt x="3004" y="2328"/>
                    <a:pt x="3001" y="1481"/>
                  </a:cubicBezTo>
                  <a:cubicBezTo>
                    <a:pt x="2995" y="641"/>
                    <a:pt x="2350" y="1"/>
                    <a:pt x="151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24" name="Google Shape;2724;p41"/>
            <p:cNvSpPr/>
            <p:nvPr/>
          </p:nvSpPr>
          <p:spPr>
            <a:xfrm>
              <a:off x="7115981" y="2993056"/>
              <a:ext cx="119063" cy="118189"/>
            </a:xfrm>
            <a:custGeom>
              <a:rect b="b" l="l" r="r" t="t"/>
              <a:pathLst>
                <a:path extrusionOk="0" h="2978" w="3000">
                  <a:moveTo>
                    <a:pt x="1494" y="1"/>
                  </a:moveTo>
                  <a:cubicBezTo>
                    <a:pt x="1477" y="1"/>
                    <a:pt x="1460" y="1"/>
                    <a:pt x="1443" y="2"/>
                  </a:cubicBezTo>
                  <a:cubicBezTo>
                    <a:pt x="627" y="28"/>
                    <a:pt x="9" y="664"/>
                    <a:pt x="7" y="1483"/>
                  </a:cubicBezTo>
                  <a:cubicBezTo>
                    <a:pt x="1" y="2330"/>
                    <a:pt x="648" y="2977"/>
                    <a:pt x="1491" y="2977"/>
                  </a:cubicBezTo>
                  <a:cubicBezTo>
                    <a:pt x="1496" y="2977"/>
                    <a:pt x="1501" y="2977"/>
                    <a:pt x="1505" y="2977"/>
                  </a:cubicBezTo>
                  <a:cubicBezTo>
                    <a:pt x="2356" y="2969"/>
                    <a:pt x="3000" y="2307"/>
                    <a:pt x="2984" y="1458"/>
                  </a:cubicBezTo>
                  <a:cubicBezTo>
                    <a:pt x="2965" y="626"/>
                    <a:pt x="2319" y="1"/>
                    <a:pt x="149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25" name="Google Shape;2725;p41"/>
            <p:cNvSpPr/>
            <p:nvPr/>
          </p:nvSpPr>
          <p:spPr>
            <a:xfrm>
              <a:off x="6863840" y="2993056"/>
              <a:ext cx="118904" cy="118189"/>
            </a:xfrm>
            <a:custGeom>
              <a:rect b="b" l="l" r="r" t="t"/>
              <a:pathLst>
                <a:path extrusionOk="0" h="2978" w="2996">
                  <a:moveTo>
                    <a:pt x="1493" y="1"/>
                  </a:moveTo>
                  <a:cubicBezTo>
                    <a:pt x="1474" y="1"/>
                    <a:pt x="1456" y="1"/>
                    <a:pt x="1437" y="2"/>
                  </a:cubicBezTo>
                  <a:cubicBezTo>
                    <a:pt x="622" y="28"/>
                    <a:pt x="6" y="664"/>
                    <a:pt x="2" y="1483"/>
                  </a:cubicBezTo>
                  <a:cubicBezTo>
                    <a:pt x="1" y="2330"/>
                    <a:pt x="647" y="2977"/>
                    <a:pt x="1491" y="2977"/>
                  </a:cubicBezTo>
                  <a:cubicBezTo>
                    <a:pt x="1496" y="2977"/>
                    <a:pt x="1500" y="2977"/>
                    <a:pt x="1505" y="2977"/>
                  </a:cubicBezTo>
                  <a:cubicBezTo>
                    <a:pt x="2355" y="2970"/>
                    <a:pt x="2995" y="2307"/>
                    <a:pt x="2979" y="1457"/>
                  </a:cubicBezTo>
                  <a:cubicBezTo>
                    <a:pt x="2959" y="626"/>
                    <a:pt x="2319" y="1"/>
                    <a:pt x="149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26" name="Google Shape;2726;p41"/>
            <p:cNvSpPr/>
            <p:nvPr/>
          </p:nvSpPr>
          <p:spPr>
            <a:xfrm>
              <a:off x="6611184" y="2993017"/>
              <a:ext cx="118983" cy="118229"/>
            </a:xfrm>
            <a:custGeom>
              <a:rect b="b" l="l" r="r" t="t"/>
              <a:pathLst>
                <a:path extrusionOk="0" h="2979" w="2998">
                  <a:moveTo>
                    <a:pt x="1502" y="1"/>
                  </a:moveTo>
                  <a:cubicBezTo>
                    <a:pt x="669" y="1"/>
                    <a:pt x="23" y="633"/>
                    <a:pt x="10" y="1468"/>
                  </a:cubicBezTo>
                  <a:cubicBezTo>
                    <a:pt x="0" y="2319"/>
                    <a:pt x="645" y="2977"/>
                    <a:pt x="1496" y="2978"/>
                  </a:cubicBezTo>
                  <a:cubicBezTo>
                    <a:pt x="2347" y="2978"/>
                    <a:pt x="2998" y="2325"/>
                    <a:pt x="2986" y="1472"/>
                  </a:cubicBezTo>
                  <a:cubicBezTo>
                    <a:pt x="2978" y="656"/>
                    <a:pt x="2358" y="23"/>
                    <a:pt x="1541" y="1"/>
                  </a:cubicBezTo>
                  <a:cubicBezTo>
                    <a:pt x="1528" y="1"/>
                    <a:pt x="1515" y="1"/>
                    <a:pt x="150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27" name="Google Shape;2727;p41"/>
            <p:cNvSpPr/>
            <p:nvPr/>
          </p:nvSpPr>
          <p:spPr>
            <a:xfrm>
              <a:off x="6358449" y="2993096"/>
              <a:ext cx="119102" cy="118150"/>
            </a:xfrm>
            <a:custGeom>
              <a:rect b="b" l="l" r="r" t="t"/>
              <a:pathLst>
                <a:path extrusionOk="0" h="2977" w="3001">
                  <a:moveTo>
                    <a:pt x="1518" y="1"/>
                  </a:moveTo>
                  <a:cubicBezTo>
                    <a:pt x="1511" y="1"/>
                    <a:pt x="1505" y="1"/>
                    <a:pt x="1498" y="1"/>
                  </a:cubicBezTo>
                  <a:cubicBezTo>
                    <a:pt x="680" y="8"/>
                    <a:pt x="46" y="628"/>
                    <a:pt x="24" y="1444"/>
                  </a:cubicBezTo>
                  <a:cubicBezTo>
                    <a:pt x="1" y="2296"/>
                    <a:pt x="637" y="2963"/>
                    <a:pt x="1485" y="2976"/>
                  </a:cubicBezTo>
                  <a:cubicBezTo>
                    <a:pt x="1493" y="2976"/>
                    <a:pt x="1502" y="2977"/>
                    <a:pt x="1510" y="2977"/>
                  </a:cubicBezTo>
                  <a:cubicBezTo>
                    <a:pt x="2351" y="2977"/>
                    <a:pt x="2997" y="2336"/>
                    <a:pt x="3000" y="1494"/>
                  </a:cubicBezTo>
                  <a:cubicBezTo>
                    <a:pt x="3001" y="649"/>
                    <a:pt x="2359" y="1"/>
                    <a:pt x="151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28" name="Google Shape;2728;p41"/>
            <p:cNvSpPr/>
            <p:nvPr/>
          </p:nvSpPr>
          <p:spPr>
            <a:xfrm>
              <a:off x="6105316" y="2993056"/>
              <a:ext cx="120809" cy="118229"/>
            </a:xfrm>
            <a:custGeom>
              <a:rect b="b" l="l" r="r" t="t"/>
              <a:pathLst>
                <a:path extrusionOk="0" h="2979" w="3044">
                  <a:moveTo>
                    <a:pt x="1526" y="1"/>
                  </a:moveTo>
                  <a:cubicBezTo>
                    <a:pt x="723" y="1"/>
                    <a:pt x="87" y="593"/>
                    <a:pt x="44" y="1402"/>
                  </a:cubicBezTo>
                  <a:cubicBezTo>
                    <a:pt x="1" y="2256"/>
                    <a:pt x="620" y="2943"/>
                    <a:pt x="1465" y="2977"/>
                  </a:cubicBezTo>
                  <a:cubicBezTo>
                    <a:pt x="1487" y="2978"/>
                    <a:pt x="1510" y="2979"/>
                    <a:pt x="1532" y="2979"/>
                  </a:cubicBezTo>
                  <a:cubicBezTo>
                    <a:pt x="2353" y="2979"/>
                    <a:pt x="2999" y="2360"/>
                    <a:pt x="3020" y="1534"/>
                  </a:cubicBezTo>
                  <a:cubicBezTo>
                    <a:pt x="3043" y="713"/>
                    <a:pt x="2449" y="57"/>
                    <a:pt x="1636" y="5"/>
                  </a:cubicBezTo>
                  <a:cubicBezTo>
                    <a:pt x="1599" y="2"/>
                    <a:pt x="1562" y="1"/>
                    <a:pt x="152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29" name="Google Shape;2729;p41"/>
            <p:cNvSpPr/>
            <p:nvPr/>
          </p:nvSpPr>
          <p:spPr>
            <a:xfrm>
              <a:off x="5854684" y="2993056"/>
              <a:ext cx="119063" cy="118229"/>
            </a:xfrm>
            <a:custGeom>
              <a:rect b="b" l="l" r="r" t="t"/>
              <a:pathLst>
                <a:path extrusionOk="0" h="2979" w="3000">
                  <a:moveTo>
                    <a:pt x="1491" y="0"/>
                  </a:moveTo>
                  <a:cubicBezTo>
                    <a:pt x="646" y="0"/>
                    <a:pt x="0" y="646"/>
                    <a:pt x="2" y="1495"/>
                  </a:cubicBezTo>
                  <a:cubicBezTo>
                    <a:pt x="6" y="2313"/>
                    <a:pt x="622" y="2950"/>
                    <a:pt x="1437" y="2977"/>
                  </a:cubicBezTo>
                  <a:cubicBezTo>
                    <a:pt x="1455" y="2978"/>
                    <a:pt x="1472" y="2978"/>
                    <a:pt x="1490" y="2978"/>
                  </a:cubicBezTo>
                  <a:cubicBezTo>
                    <a:pt x="2316" y="2978"/>
                    <a:pt x="2963" y="2353"/>
                    <a:pt x="2979" y="1523"/>
                  </a:cubicBezTo>
                  <a:cubicBezTo>
                    <a:pt x="2999" y="672"/>
                    <a:pt x="2356" y="9"/>
                    <a:pt x="1508" y="0"/>
                  </a:cubicBezTo>
                  <a:cubicBezTo>
                    <a:pt x="1502" y="0"/>
                    <a:pt x="1496" y="0"/>
                    <a:pt x="149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30" name="Google Shape;2730;p41"/>
            <p:cNvSpPr/>
            <p:nvPr/>
          </p:nvSpPr>
          <p:spPr>
            <a:xfrm>
              <a:off x="8376721" y="2993056"/>
              <a:ext cx="119023" cy="118070"/>
            </a:xfrm>
            <a:custGeom>
              <a:rect b="b" l="l" r="r" t="t"/>
              <a:pathLst>
                <a:path extrusionOk="0" h="2975" w="2999">
                  <a:moveTo>
                    <a:pt x="1510" y="0"/>
                  </a:moveTo>
                  <a:cubicBezTo>
                    <a:pt x="1504" y="0"/>
                    <a:pt x="1497" y="0"/>
                    <a:pt x="1491" y="0"/>
                  </a:cubicBezTo>
                  <a:cubicBezTo>
                    <a:pt x="642" y="12"/>
                    <a:pt x="1" y="674"/>
                    <a:pt x="21" y="1525"/>
                  </a:cubicBezTo>
                  <a:cubicBezTo>
                    <a:pt x="41" y="2341"/>
                    <a:pt x="670" y="2963"/>
                    <a:pt x="1489" y="2974"/>
                  </a:cubicBezTo>
                  <a:cubicBezTo>
                    <a:pt x="1496" y="2975"/>
                    <a:pt x="1502" y="2975"/>
                    <a:pt x="1509" y="2975"/>
                  </a:cubicBezTo>
                  <a:cubicBezTo>
                    <a:pt x="2351" y="2975"/>
                    <a:pt x="2998" y="2332"/>
                    <a:pt x="2998" y="1487"/>
                  </a:cubicBezTo>
                  <a:cubicBezTo>
                    <a:pt x="2998" y="644"/>
                    <a:pt x="2352" y="0"/>
                    <a:pt x="151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31" name="Google Shape;2731;p41"/>
            <p:cNvSpPr/>
            <p:nvPr/>
          </p:nvSpPr>
          <p:spPr>
            <a:xfrm>
              <a:off x="8629179" y="2993056"/>
              <a:ext cx="118983" cy="118150"/>
            </a:xfrm>
            <a:custGeom>
              <a:rect b="b" l="l" r="r" t="t"/>
              <a:pathLst>
                <a:path extrusionOk="0" h="2977" w="2998">
                  <a:moveTo>
                    <a:pt x="1507" y="0"/>
                  </a:moveTo>
                  <a:cubicBezTo>
                    <a:pt x="1502" y="0"/>
                    <a:pt x="1498" y="0"/>
                    <a:pt x="1493" y="0"/>
                  </a:cubicBezTo>
                  <a:cubicBezTo>
                    <a:pt x="642" y="9"/>
                    <a:pt x="0" y="671"/>
                    <a:pt x="20" y="1519"/>
                  </a:cubicBezTo>
                  <a:cubicBezTo>
                    <a:pt x="37" y="2351"/>
                    <a:pt x="682" y="2977"/>
                    <a:pt x="1508" y="2977"/>
                  </a:cubicBezTo>
                  <a:cubicBezTo>
                    <a:pt x="1525" y="2977"/>
                    <a:pt x="1543" y="2976"/>
                    <a:pt x="1561" y="2976"/>
                  </a:cubicBezTo>
                  <a:cubicBezTo>
                    <a:pt x="2376" y="2950"/>
                    <a:pt x="2992" y="2314"/>
                    <a:pt x="2996" y="1495"/>
                  </a:cubicBezTo>
                  <a:cubicBezTo>
                    <a:pt x="2997" y="648"/>
                    <a:pt x="2351" y="0"/>
                    <a:pt x="150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32" name="Google Shape;2732;p41"/>
            <p:cNvSpPr/>
            <p:nvPr/>
          </p:nvSpPr>
          <p:spPr>
            <a:xfrm>
              <a:off x="8503724" y="2868316"/>
              <a:ext cx="117435" cy="115491"/>
            </a:xfrm>
            <a:custGeom>
              <a:rect b="b" l="l" r="r" t="t"/>
              <a:pathLst>
                <a:path extrusionOk="0" h="2910" w="2959">
                  <a:moveTo>
                    <a:pt x="1495" y="1"/>
                  </a:moveTo>
                  <a:cubicBezTo>
                    <a:pt x="691" y="1"/>
                    <a:pt x="70" y="581"/>
                    <a:pt x="36" y="1379"/>
                  </a:cubicBezTo>
                  <a:cubicBezTo>
                    <a:pt x="0" y="2240"/>
                    <a:pt x="620" y="2899"/>
                    <a:pt x="1473" y="2909"/>
                  </a:cubicBezTo>
                  <a:cubicBezTo>
                    <a:pt x="1478" y="2909"/>
                    <a:pt x="1483" y="2909"/>
                    <a:pt x="1487" y="2909"/>
                  </a:cubicBezTo>
                  <a:cubicBezTo>
                    <a:pt x="2301" y="2909"/>
                    <a:pt x="2927" y="2300"/>
                    <a:pt x="2943" y="1490"/>
                  </a:cubicBezTo>
                  <a:cubicBezTo>
                    <a:pt x="2959" y="666"/>
                    <a:pt x="2358" y="26"/>
                    <a:pt x="1545" y="1"/>
                  </a:cubicBezTo>
                  <a:cubicBezTo>
                    <a:pt x="1529" y="1"/>
                    <a:pt x="1512" y="1"/>
                    <a:pt x="149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33" name="Google Shape;2733;p41"/>
            <p:cNvSpPr/>
            <p:nvPr/>
          </p:nvSpPr>
          <p:spPr>
            <a:xfrm>
              <a:off x="8251743" y="2868236"/>
              <a:ext cx="116761" cy="115451"/>
            </a:xfrm>
            <a:custGeom>
              <a:rect b="b" l="l" r="r" t="t"/>
              <a:pathLst>
                <a:path extrusionOk="0" h="2909" w="2942">
                  <a:moveTo>
                    <a:pt x="1486" y="0"/>
                  </a:moveTo>
                  <a:cubicBezTo>
                    <a:pt x="678" y="0"/>
                    <a:pt x="54" y="597"/>
                    <a:pt x="28" y="1401"/>
                  </a:cubicBezTo>
                  <a:cubicBezTo>
                    <a:pt x="1" y="2259"/>
                    <a:pt x="631" y="2908"/>
                    <a:pt x="1481" y="2908"/>
                  </a:cubicBezTo>
                  <a:cubicBezTo>
                    <a:pt x="1482" y="2908"/>
                    <a:pt x="1484" y="2908"/>
                    <a:pt x="1486" y="2908"/>
                  </a:cubicBezTo>
                  <a:cubicBezTo>
                    <a:pt x="2311" y="2907"/>
                    <a:pt x="2927" y="2294"/>
                    <a:pt x="2934" y="1470"/>
                  </a:cubicBezTo>
                  <a:cubicBezTo>
                    <a:pt x="2942" y="646"/>
                    <a:pt x="2333" y="16"/>
                    <a:pt x="1515" y="0"/>
                  </a:cubicBezTo>
                  <a:cubicBezTo>
                    <a:pt x="1505" y="0"/>
                    <a:pt x="1496" y="0"/>
                    <a:pt x="148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34" name="Google Shape;2734;p41"/>
            <p:cNvSpPr/>
            <p:nvPr/>
          </p:nvSpPr>
          <p:spPr>
            <a:xfrm>
              <a:off x="7998690" y="2868236"/>
              <a:ext cx="118467" cy="115451"/>
            </a:xfrm>
            <a:custGeom>
              <a:rect b="b" l="l" r="r" t="t"/>
              <a:pathLst>
                <a:path extrusionOk="0" h="2909" w="2985">
                  <a:moveTo>
                    <a:pt x="1507" y="0"/>
                  </a:moveTo>
                  <a:cubicBezTo>
                    <a:pt x="717" y="0"/>
                    <a:pt x="94" y="570"/>
                    <a:pt x="49" y="1352"/>
                  </a:cubicBezTo>
                  <a:cubicBezTo>
                    <a:pt x="0" y="2207"/>
                    <a:pt x="610" y="2887"/>
                    <a:pt x="1456" y="2908"/>
                  </a:cubicBezTo>
                  <a:cubicBezTo>
                    <a:pt x="1469" y="2909"/>
                    <a:pt x="1483" y="2909"/>
                    <a:pt x="1496" y="2909"/>
                  </a:cubicBezTo>
                  <a:cubicBezTo>
                    <a:pt x="2300" y="2909"/>
                    <a:pt x="2926" y="2320"/>
                    <a:pt x="2954" y="1519"/>
                  </a:cubicBezTo>
                  <a:cubicBezTo>
                    <a:pt x="2985" y="688"/>
                    <a:pt x="2399" y="42"/>
                    <a:pt x="1583" y="2"/>
                  </a:cubicBezTo>
                  <a:cubicBezTo>
                    <a:pt x="1557" y="1"/>
                    <a:pt x="1532" y="0"/>
                    <a:pt x="150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35" name="Google Shape;2735;p41"/>
            <p:cNvSpPr/>
            <p:nvPr/>
          </p:nvSpPr>
          <p:spPr>
            <a:xfrm>
              <a:off x="7747700" y="2868276"/>
              <a:ext cx="116046" cy="115411"/>
            </a:xfrm>
            <a:custGeom>
              <a:rect b="b" l="l" r="r" t="t"/>
              <a:pathLst>
                <a:path extrusionOk="0" h="2908" w="2924">
                  <a:moveTo>
                    <a:pt x="1473" y="1"/>
                  </a:moveTo>
                  <a:cubicBezTo>
                    <a:pt x="654" y="1"/>
                    <a:pt x="30" y="609"/>
                    <a:pt x="16" y="1422"/>
                  </a:cubicBezTo>
                  <a:cubicBezTo>
                    <a:pt x="0" y="2266"/>
                    <a:pt x="630" y="2907"/>
                    <a:pt x="1470" y="2907"/>
                  </a:cubicBezTo>
                  <a:cubicBezTo>
                    <a:pt x="1479" y="2907"/>
                    <a:pt x="1487" y="2907"/>
                    <a:pt x="1496" y="2907"/>
                  </a:cubicBezTo>
                  <a:cubicBezTo>
                    <a:pt x="2314" y="2896"/>
                    <a:pt x="2924" y="2271"/>
                    <a:pt x="2922" y="1448"/>
                  </a:cubicBezTo>
                  <a:cubicBezTo>
                    <a:pt x="2916" y="622"/>
                    <a:pt x="2306" y="7"/>
                    <a:pt x="1484" y="1"/>
                  </a:cubicBezTo>
                  <a:cubicBezTo>
                    <a:pt x="1480" y="1"/>
                    <a:pt x="1476" y="1"/>
                    <a:pt x="147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36" name="Google Shape;2736;p41"/>
            <p:cNvSpPr/>
            <p:nvPr/>
          </p:nvSpPr>
          <p:spPr>
            <a:xfrm>
              <a:off x="7495203" y="2868157"/>
              <a:ext cx="116165" cy="115530"/>
            </a:xfrm>
            <a:custGeom>
              <a:rect b="b" l="l" r="r" t="t"/>
              <a:pathLst>
                <a:path extrusionOk="0" h="2911" w="2927">
                  <a:moveTo>
                    <a:pt x="1480" y="1"/>
                  </a:moveTo>
                  <a:cubicBezTo>
                    <a:pt x="663" y="1"/>
                    <a:pt x="36" y="607"/>
                    <a:pt x="20" y="1419"/>
                  </a:cubicBezTo>
                  <a:cubicBezTo>
                    <a:pt x="0" y="2267"/>
                    <a:pt x="631" y="2910"/>
                    <a:pt x="1472" y="2910"/>
                  </a:cubicBezTo>
                  <a:cubicBezTo>
                    <a:pt x="1479" y="2910"/>
                    <a:pt x="1487" y="2910"/>
                    <a:pt x="1494" y="2910"/>
                  </a:cubicBezTo>
                  <a:cubicBezTo>
                    <a:pt x="2317" y="2900"/>
                    <a:pt x="2927" y="2279"/>
                    <a:pt x="2927" y="1455"/>
                  </a:cubicBezTo>
                  <a:cubicBezTo>
                    <a:pt x="2925" y="630"/>
                    <a:pt x="2315" y="13"/>
                    <a:pt x="1492" y="1"/>
                  </a:cubicBezTo>
                  <a:cubicBezTo>
                    <a:pt x="1488" y="1"/>
                    <a:pt x="1484" y="1"/>
                    <a:pt x="148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37" name="Google Shape;2737;p41"/>
            <p:cNvSpPr/>
            <p:nvPr/>
          </p:nvSpPr>
          <p:spPr>
            <a:xfrm>
              <a:off x="7242706" y="2868236"/>
              <a:ext cx="116642" cy="115372"/>
            </a:xfrm>
            <a:custGeom>
              <a:rect b="b" l="l" r="r" t="t"/>
              <a:pathLst>
                <a:path extrusionOk="0" h="2907" w="2939">
                  <a:moveTo>
                    <a:pt x="1483" y="0"/>
                  </a:moveTo>
                  <a:cubicBezTo>
                    <a:pt x="675" y="0"/>
                    <a:pt x="49" y="597"/>
                    <a:pt x="25" y="1401"/>
                  </a:cubicBezTo>
                  <a:cubicBezTo>
                    <a:pt x="0" y="2257"/>
                    <a:pt x="630" y="2907"/>
                    <a:pt x="1482" y="2907"/>
                  </a:cubicBezTo>
                  <a:cubicBezTo>
                    <a:pt x="1483" y="2907"/>
                    <a:pt x="1484" y="2907"/>
                    <a:pt x="1484" y="2907"/>
                  </a:cubicBezTo>
                  <a:cubicBezTo>
                    <a:pt x="2311" y="2905"/>
                    <a:pt x="2925" y="2294"/>
                    <a:pt x="2933" y="1469"/>
                  </a:cubicBezTo>
                  <a:cubicBezTo>
                    <a:pt x="2938" y="646"/>
                    <a:pt x="2330" y="16"/>
                    <a:pt x="1512" y="0"/>
                  </a:cubicBezTo>
                  <a:cubicBezTo>
                    <a:pt x="1502" y="0"/>
                    <a:pt x="1493" y="0"/>
                    <a:pt x="148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38" name="Google Shape;2738;p41"/>
            <p:cNvSpPr/>
            <p:nvPr/>
          </p:nvSpPr>
          <p:spPr>
            <a:xfrm>
              <a:off x="6991121" y="2868276"/>
              <a:ext cx="116800" cy="115530"/>
            </a:xfrm>
            <a:custGeom>
              <a:rect b="b" l="l" r="r" t="t"/>
              <a:pathLst>
                <a:path extrusionOk="0" h="2911" w="2943">
                  <a:moveTo>
                    <a:pt x="1457" y="1"/>
                  </a:moveTo>
                  <a:cubicBezTo>
                    <a:pt x="1447" y="1"/>
                    <a:pt x="1436" y="1"/>
                    <a:pt x="1425" y="1"/>
                  </a:cubicBezTo>
                  <a:cubicBezTo>
                    <a:pt x="609" y="17"/>
                    <a:pt x="0" y="650"/>
                    <a:pt x="9" y="1474"/>
                  </a:cubicBezTo>
                  <a:cubicBezTo>
                    <a:pt x="16" y="2297"/>
                    <a:pt x="634" y="2907"/>
                    <a:pt x="1460" y="2910"/>
                  </a:cubicBezTo>
                  <a:cubicBezTo>
                    <a:pt x="2314" y="2910"/>
                    <a:pt x="2943" y="2260"/>
                    <a:pt x="2916" y="1400"/>
                  </a:cubicBezTo>
                  <a:cubicBezTo>
                    <a:pt x="2888" y="595"/>
                    <a:pt x="2266" y="1"/>
                    <a:pt x="145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39" name="Google Shape;2739;p41"/>
            <p:cNvSpPr/>
            <p:nvPr/>
          </p:nvSpPr>
          <p:spPr>
            <a:xfrm>
              <a:off x="6737671" y="2868276"/>
              <a:ext cx="117554" cy="115411"/>
            </a:xfrm>
            <a:custGeom>
              <a:rect b="b" l="l" r="r" t="t"/>
              <a:pathLst>
                <a:path extrusionOk="0" h="2908" w="2962">
                  <a:moveTo>
                    <a:pt x="1498" y="0"/>
                  </a:moveTo>
                  <a:cubicBezTo>
                    <a:pt x="693" y="0"/>
                    <a:pt x="73" y="581"/>
                    <a:pt x="38" y="1378"/>
                  </a:cubicBezTo>
                  <a:cubicBezTo>
                    <a:pt x="0" y="2238"/>
                    <a:pt x="620" y="2899"/>
                    <a:pt x="1473" y="2907"/>
                  </a:cubicBezTo>
                  <a:cubicBezTo>
                    <a:pt x="1479" y="2907"/>
                    <a:pt x="1486" y="2907"/>
                    <a:pt x="1493" y="2907"/>
                  </a:cubicBezTo>
                  <a:cubicBezTo>
                    <a:pt x="2304" y="2907"/>
                    <a:pt x="2928" y="2301"/>
                    <a:pt x="2944" y="1494"/>
                  </a:cubicBezTo>
                  <a:cubicBezTo>
                    <a:pt x="2961" y="667"/>
                    <a:pt x="2362" y="27"/>
                    <a:pt x="1548" y="1"/>
                  </a:cubicBezTo>
                  <a:cubicBezTo>
                    <a:pt x="1531" y="0"/>
                    <a:pt x="1515" y="0"/>
                    <a:pt x="149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40" name="Google Shape;2740;p41"/>
            <p:cNvSpPr/>
            <p:nvPr/>
          </p:nvSpPr>
          <p:spPr>
            <a:xfrm>
              <a:off x="6486483" y="2868276"/>
              <a:ext cx="116919" cy="115530"/>
            </a:xfrm>
            <a:custGeom>
              <a:rect b="b" l="l" r="r" t="t"/>
              <a:pathLst>
                <a:path extrusionOk="0" h="2911" w="2946">
                  <a:moveTo>
                    <a:pt x="1460" y="1"/>
                  </a:moveTo>
                  <a:cubicBezTo>
                    <a:pt x="1450" y="1"/>
                    <a:pt x="1439" y="1"/>
                    <a:pt x="1428" y="1"/>
                  </a:cubicBezTo>
                  <a:cubicBezTo>
                    <a:pt x="609" y="17"/>
                    <a:pt x="0" y="650"/>
                    <a:pt x="12" y="1474"/>
                  </a:cubicBezTo>
                  <a:cubicBezTo>
                    <a:pt x="19" y="2297"/>
                    <a:pt x="636" y="2907"/>
                    <a:pt x="1462" y="2910"/>
                  </a:cubicBezTo>
                  <a:cubicBezTo>
                    <a:pt x="2317" y="2910"/>
                    <a:pt x="2946" y="2260"/>
                    <a:pt x="2918" y="1400"/>
                  </a:cubicBezTo>
                  <a:cubicBezTo>
                    <a:pt x="2891" y="595"/>
                    <a:pt x="2269" y="1"/>
                    <a:pt x="146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41" name="Google Shape;2741;p41"/>
            <p:cNvSpPr/>
            <p:nvPr/>
          </p:nvSpPr>
          <p:spPr>
            <a:xfrm>
              <a:off x="6234105" y="2868276"/>
              <a:ext cx="116165" cy="115411"/>
            </a:xfrm>
            <a:custGeom>
              <a:rect b="b" l="l" r="r" t="t"/>
              <a:pathLst>
                <a:path extrusionOk="0" h="2908" w="2927">
                  <a:moveTo>
                    <a:pt x="1469" y="1"/>
                  </a:moveTo>
                  <a:cubicBezTo>
                    <a:pt x="648" y="1"/>
                    <a:pt x="24" y="610"/>
                    <a:pt x="14" y="1426"/>
                  </a:cubicBezTo>
                  <a:cubicBezTo>
                    <a:pt x="1" y="2248"/>
                    <a:pt x="607" y="2886"/>
                    <a:pt x="1421" y="2907"/>
                  </a:cubicBezTo>
                  <a:cubicBezTo>
                    <a:pt x="1437" y="2908"/>
                    <a:pt x="1453" y="2908"/>
                    <a:pt x="1469" y="2908"/>
                  </a:cubicBezTo>
                  <a:cubicBezTo>
                    <a:pt x="2300" y="2908"/>
                    <a:pt x="2927" y="2281"/>
                    <a:pt x="2920" y="1445"/>
                  </a:cubicBezTo>
                  <a:cubicBezTo>
                    <a:pt x="2917" y="619"/>
                    <a:pt x="2300" y="5"/>
                    <a:pt x="1475" y="1"/>
                  </a:cubicBezTo>
                  <a:cubicBezTo>
                    <a:pt x="1473" y="1"/>
                    <a:pt x="1471" y="1"/>
                    <a:pt x="146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42" name="Google Shape;2742;p41"/>
            <p:cNvSpPr/>
            <p:nvPr/>
          </p:nvSpPr>
          <p:spPr>
            <a:xfrm>
              <a:off x="5982084" y="2868236"/>
              <a:ext cx="116562" cy="115451"/>
            </a:xfrm>
            <a:custGeom>
              <a:rect b="b" l="l" r="r" t="t"/>
              <a:pathLst>
                <a:path extrusionOk="0" h="2909" w="2937">
                  <a:moveTo>
                    <a:pt x="1465" y="1"/>
                  </a:moveTo>
                  <a:cubicBezTo>
                    <a:pt x="633" y="1"/>
                    <a:pt x="10" y="613"/>
                    <a:pt x="6" y="1447"/>
                  </a:cubicBezTo>
                  <a:cubicBezTo>
                    <a:pt x="0" y="2271"/>
                    <a:pt x="612" y="2897"/>
                    <a:pt x="1431" y="2908"/>
                  </a:cubicBezTo>
                  <a:cubicBezTo>
                    <a:pt x="1440" y="2908"/>
                    <a:pt x="1448" y="2908"/>
                    <a:pt x="1457" y="2908"/>
                  </a:cubicBezTo>
                  <a:cubicBezTo>
                    <a:pt x="2267" y="2908"/>
                    <a:pt x="2891" y="2310"/>
                    <a:pt x="2912" y="1502"/>
                  </a:cubicBezTo>
                  <a:cubicBezTo>
                    <a:pt x="2937" y="680"/>
                    <a:pt x="2340" y="31"/>
                    <a:pt x="1528" y="2"/>
                  </a:cubicBezTo>
                  <a:cubicBezTo>
                    <a:pt x="1507" y="1"/>
                    <a:pt x="1486" y="1"/>
                    <a:pt x="146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43" name="Google Shape;2743;p41"/>
            <p:cNvSpPr/>
            <p:nvPr/>
          </p:nvSpPr>
          <p:spPr>
            <a:xfrm>
              <a:off x="8756777" y="2868276"/>
              <a:ext cx="116205" cy="115411"/>
            </a:xfrm>
            <a:custGeom>
              <a:rect b="b" l="l" r="r" t="t"/>
              <a:pathLst>
                <a:path extrusionOk="0" h="2908" w="2928">
                  <a:moveTo>
                    <a:pt x="1466" y="1"/>
                  </a:moveTo>
                  <a:cubicBezTo>
                    <a:pt x="649" y="1"/>
                    <a:pt x="28" y="610"/>
                    <a:pt x="17" y="1423"/>
                  </a:cubicBezTo>
                  <a:cubicBezTo>
                    <a:pt x="1" y="2247"/>
                    <a:pt x="606" y="2884"/>
                    <a:pt x="1418" y="2907"/>
                  </a:cubicBezTo>
                  <a:cubicBezTo>
                    <a:pt x="1435" y="2908"/>
                    <a:pt x="1451" y="2908"/>
                    <a:pt x="1467" y="2908"/>
                  </a:cubicBezTo>
                  <a:cubicBezTo>
                    <a:pt x="2301" y="2908"/>
                    <a:pt x="2927" y="2283"/>
                    <a:pt x="2924" y="1446"/>
                  </a:cubicBezTo>
                  <a:cubicBezTo>
                    <a:pt x="2919" y="621"/>
                    <a:pt x="2306" y="8"/>
                    <a:pt x="1481" y="1"/>
                  </a:cubicBezTo>
                  <a:cubicBezTo>
                    <a:pt x="1476" y="1"/>
                    <a:pt x="1471" y="1"/>
                    <a:pt x="146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44" name="Google Shape;2744;p41"/>
            <p:cNvSpPr/>
            <p:nvPr/>
          </p:nvSpPr>
          <p:spPr>
            <a:xfrm>
              <a:off x="8630727" y="2743020"/>
              <a:ext cx="116324" cy="113546"/>
            </a:xfrm>
            <a:custGeom>
              <a:rect b="b" l="l" r="r" t="t"/>
              <a:pathLst>
                <a:path extrusionOk="0" h="2861" w="2931">
                  <a:moveTo>
                    <a:pt x="1471" y="0"/>
                  </a:moveTo>
                  <a:cubicBezTo>
                    <a:pt x="705" y="0"/>
                    <a:pt x="69" y="599"/>
                    <a:pt x="36" y="1365"/>
                  </a:cubicBezTo>
                  <a:cubicBezTo>
                    <a:pt x="0" y="2171"/>
                    <a:pt x="632" y="2846"/>
                    <a:pt x="1438" y="2861"/>
                  </a:cubicBezTo>
                  <a:cubicBezTo>
                    <a:pt x="1446" y="2861"/>
                    <a:pt x="1454" y="2861"/>
                    <a:pt x="1463" y="2861"/>
                  </a:cubicBezTo>
                  <a:cubicBezTo>
                    <a:pt x="2228" y="2861"/>
                    <a:pt x="2862" y="2261"/>
                    <a:pt x="2895" y="1496"/>
                  </a:cubicBezTo>
                  <a:cubicBezTo>
                    <a:pt x="2931" y="691"/>
                    <a:pt x="2299" y="15"/>
                    <a:pt x="1493" y="1"/>
                  </a:cubicBezTo>
                  <a:cubicBezTo>
                    <a:pt x="1486" y="0"/>
                    <a:pt x="1478" y="0"/>
                    <a:pt x="147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45" name="Google Shape;2745;p41"/>
            <p:cNvSpPr/>
            <p:nvPr/>
          </p:nvSpPr>
          <p:spPr>
            <a:xfrm>
              <a:off x="8379777" y="2743020"/>
              <a:ext cx="113705" cy="113586"/>
            </a:xfrm>
            <a:custGeom>
              <a:rect b="b" l="l" r="r" t="t"/>
              <a:pathLst>
                <a:path extrusionOk="0" h="2862" w="2865">
                  <a:moveTo>
                    <a:pt x="1429" y="0"/>
                  </a:moveTo>
                  <a:cubicBezTo>
                    <a:pt x="639" y="0"/>
                    <a:pt x="0" y="641"/>
                    <a:pt x="2" y="1434"/>
                  </a:cubicBezTo>
                  <a:cubicBezTo>
                    <a:pt x="5" y="2210"/>
                    <a:pt x="622" y="2840"/>
                    <a:pt x="1396" y="2861"/>
                  </a:cubicBezTo>
                  <a:cubicBezTo>
                    <a:pt x="1409" y="2861"/>
                    <a:pt x="1423" y="2861"/>
                    <a:pt x="1436" y="2861"/>
                  </a:cubicBezTo>
                  <a:cubicBezTo>
                    <a:pt x="2226" y="2861"/>
                    <a:pt x="2865" y="2220"/>
                    <a:pt x="2863" y="1428"/>
                  </a:cubicBezTo>
                  <a:cubicBezTo>
                    <a:pt x="2862" y="651"/>
                    <a:pt x="2245" y="21"/>
                    <a:pt x="1469" y="1"/>
                  </a:cubicBezTo>
                  <a:cubicBezTo>
                    <a:pt x="1455" y="0"/>
                    <a:pt x="1442" y="0"/>
                    <a:pt x="142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46" name="Google Shape;2746;p41"/>
            <p:cNvSpPr/>
            <p:nvPr/>
          </p:nvSpPr>
          <p:spPr>
            <a:xfrm>
              <a:off x="8127439" y="2743020"/>
              <a:ext cx="113863" cy="113586"/>
            </a:xfrm>
            <a:custGeom>
              <a:rect b="b" l="l" r="r" t="t"/>
              <a:pathLst>
                <a:path extrusionOk="0" h="2862" w="2869">
                  <a:moveTo>
                    <a:pt x="1435" y="0"/>
                  </a:moveTo>
                  <a:cubicBezTo>
                    <a:pt x="641" y="0"/>
                    <a:pt x="1" y="644"/>
                    <a:pt x="4" y="1439"/>
                  </a:cubicBezTo>
                  <a:cubicBezTo>
                    <a:pt x="9" y="2231"/>
                    <a:pt x="650" y="2861"/>
                    <a:pt x="1435" y="2861"/>
                  </a:cubicBezTo>
                  <a:cubicBezTo>
                    <a:pt x="1450" y="2861"/>
                    <a:pt x="1466" y="2861"/>
                    <a:pt x="1482" y="2861"/>
                  </a:cubicBezTo>
                  <a:cubicBezTo>
                    <a:pt x="2255" y="2836"/>
                    <a:pt x="2868" y="2200"/>
                    <a:pt x="2864" y="1423"/>
                  </a:cubicBezTo>
                  <a:cubicBezTo>
                    <a:pt x="2861" y="648"/>
                    <a:pt x="2241" y="18"/>
                    <a:pt x="1466" y="1"/>
                  </a:cubicBezTo>
                  <a:cubicBezTo>
                    <a:pt x="1456" y="0"/>
                    <a:pt x="1445" y="0"/>
                    <a:pt x="143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47" name="Google Shape;2747;p41"/>
            <p:cNvSpPr/>
            <p:nvPr/>
          </p:nvSpPr>
          <p:spPr>
            <a:xfrm>
              <a:off x="7873909" y="2743020"/>
              <a:ext cx="115173" cy="113546"/>
            </a:xfrm>
            <a:custGeom>
              <a:rect b="b" l="l" r="r" t="t"/>
              <a:pathLst>
                <a:path extrusionOk="0" h="2861" w="2902">
                  <a:moveTo>
                    <a:pt x="1465" y="0"/>
                  </a:moveTo>
                  <a:cubicBezTo>
                    <a:pt x="1456" y="0"/>
                    <a:pt x="1448" y="0"/>
                    <a:pt x="1439" y="1"/>
                  </a:cubicBezTo>
                  <a:cubicBezTo>
                    <a:pt x="635" y="15"/>
                    <a:pt x="1" y="691"/>
                    <a:pt x="37" y="1496"/>
                  </a:cubicBezTo>
                  <a:cubicBezTo>
                    <a:pt x="71" y="2260"/>
                    <a:pt x="703" y="2861"/>
                    <a:pt x="1465" y="2861"/>
                  </a:cubicBezTo>
                  <a:cubicBezTo>
                    <a:pt x="1474" y="2861"/>
                    <a:pt x="1483" y="2861"/>
                    <a:pt x="1492" y="2861"/>
                  </a:cubicBezTo>
                  <a:cubicBezTo>
                    <a:pt x="2268" y="2848"/>
                    <a:pt x="2890" y="2222"/>
                    <a:pt x="2894" y="1444"/>
                  </a:cubicBezTo>
                  <a:cubicBezTo>
                    <a:pt x="2901" y="645"/>
                    <a:pt x="2262" y="0"/>
                    <a:pt x="146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48" name="Google Shape;2748;p41"/>
            <p:cNvSpPr/>
            <p:nvPr/>
          </p:nvSpPr>
          <p:spPr>
            <a:xfrm>
              <a:off x="7622404" y="2743020"/>
              <a:ext cx="114975" cy="113546"/>
            </a:xfrm>
            <a:custGeom>
              <a:rect b="b" l="l" r="r" t="t"/>
              <a:pathLst>
                <a:path extrusionOk="0" h="2861" w="2897">
                  <a:moveTo>
                    <a:pt x="1444" y="1"/>
                  </a:moveTo>
                  <a:cubicBezTo>
                    <a:pt x="1443" y="1"/>
                    <a:pt x="1442" y="1"/>
                    <a:pt x="1441" y="1"/>
                  </a:cubicBezTo>
                  <a:cubicBezTo>
                    <a:pt x="665" y="5"/>
                    <a:pt x="32" y="622"/>
                    <a:pt x="18" y="1398"/>
                  </a:cubicBezTo>
                  <a:cubicBezTo>
                    <a:pt x="1" y="2204"/>
                    <a:pt x="648" y="2861"/>
                    <a:pt x="1452" y="2861"/>
                  </a:cubicBezTo>
                  <a:cubicBezTo>
                    <a:pt x="1453" y="2861"/>
                    <a:pt x="1454" y="2861"/>
                    <a:pt x="1454" y="2861"/>
                  </a:cubicBezTo>
                  <a:cubicBezTo>
                    <a:pt x="2229" y="2859"/>
                    <a:pt x="2862" y="2239"/>
                    <a:pt x="2878" y="1465"/>
                  </a:cubicBezTo>
                  <a:cubicBezTo>
                    <a:pt x="2897" y="658"/>
                    <a:pt x="2249" y="1"/>
                    <a:pt x="144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49" name="Google Shape;2749;p41"/>
            <p:cNvSpPr/>
            <p:nvPr/>
          </p:nvSpPr>
          <p:spPr>
            <a:xfrm>
              <a:off x="7369272" y="2743020"/>
              <a:ext cx="116483" cy="113586"/>
            </a:xfrm>
            <a:custGeom>
              <a:rect b="b" l="l" r="r" t="t"/>
              <a:pathLst>
                <a:path extrusionOk="0" h="2862" w="2935">
                  <a:moveTo>
                    <a:pt x="1472" y="0"/>
                  </a:moveTo>
                  <a:cubicBezTo>
                    <a:pt x="708" y="0"/>
                    <a:pt x="74" y="601"/>
                    <a:pt x="38" y="1362"/>
                  </a:cubicBezTo>
                  <a:cubicBezTo>
                    <a:pt x="1" y="2167"/>
                    <a:pt x="632" y="2845"/>
                    <a:pt x="1437" y="2861"/>
                  </a:cubicBezTo>
                  <a:cubicBezTo>
                    <a:pt x="1449" y="2861"/>
                    <a:pt x="1461" y="2861"/>
                    <a:pt x="1472" y="2861"/>
                  </a:cubicBezTo>
                  <a:cubicBezTo>
                    <a:pt x="2232" y="2861"/>
                    <a:pt x="2861" y="2262"/>
                    <a:pt x="2897" y="1501"/>
                  </a:cubicBezTo>
                  <a:cubicBezTo>
                    <a:pt x="2935" y="694"/>
                    <a:pt x="2304" y="16"/>
                    <a:pt x="1500" y="1"/>
                  </a:cubicBezTo>
                  <a:cubicBezTo>
                    <a:pt x="1490" y="0"/>
                    <a:pt x="1481" y="0"/>
                    <a:pt x="147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50" name="Google Shape;2750;p41"/>
            <p:cNvSpPr/>
            <p:nvPr/>
          </p:nvSpPr>
          <p:spPr>
            <a:xfrm>
              <a:off x="7117132" y="2743020"/>
              <a:ext cx="116126" cy="113546"/>
            </a:xfrm>
            <a:custGeom>
              <a:rect b="b" l="l" r="r" t="t"/>
              <a:pathLst>
                <a:path extrusionOk="0" h="2861" w="2926">
                  <a:moveTo>
                    <a:pt x="1466" y="0"/>
                  </a:moveTo>
                  <a:cubicBezTo>
                    <a:pt x="697" y="0"/>
                    <a:pt x="63" y="604"/>
                    <a:pt x="34" y="1373"/>
                  </a:cubicBezTo>
                  <a:cubicBezTo>
                    <a:pt x="1" y="2180"/>
                    <a:pt x="638" y="2849"/>
                    <a:pt x="1444" y="2861"/>
                  </a:cubicBezTo>
                  <a:cubicBezTo>
                    <a:pt x="1452" y="2861"/>
                    <a:pt x="1459" y="2861"/>
                    <a:pt x="1466" y="2861"/>
                  </a:cubicBezTo>
                  <a:cubicBezTo>
                    <a:pt x="2235" y="2861"/>
                    <a:pt x="2864" y="2255"/>
                    <a:pt x="2893" y="1488"/>
                  </a:cubicBezTo>
                  <a:cubicBezTo>
                    <a:pt x="2926" y="681"/>
                    <a:pt x="2288" y="12"/>
                    <a:pt x="1482" y="1"/>
                  </a:cubicBezTo>
                  <a:cubicBezTo>
                    <a:pt x="1477" y="0"/>
                    <a:pt x="1471" y="0"/>
                    <a:pt x="146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51" name="Google Shape;2751;p41"/>
            <p:cNvSpPr/>
            <p:nvPr/>
          </p:nvSpPr>
          <p:spPr>
            <a:xfrm>
              <a:off x="6864753" y="2743059"/>
              <a:ext cx="116205" cy="113586"/>
            </a:xfrm>
            <a:custGeom>
              <a:rect b="b" l="l" r="r" t="t"/>
              <a:pathLst>
                <a:path extrusionOk="0" h="2862" w="2928">
                  <a:moveTo>
                    <a:pt x="1466" y="0"/>
                  </a:moveTo>
                  <a:cubicBezTo>
                    <a:pt x="706" y="0"/>
                    <a:pt x="69" y="601"/>
                    <a:pt x="35" y="1370"/>
                  </a:cubicBezTo>
                  <a:cubicBezTo>
                    <a:pt x="1" y="2177"/>
                    <a:pt x="637" y="2850"/>
                    <a:pt x="1443" y="2861"/>
                  </a:cubicBezTo>
                  <a:cubicBezTo>
                    <a:pt x="1450" y="2861"/>
                    <a:pt x="1458" y="2861"/>
                    <a:pt x="1465" y="2861"/>
                  </a:cubicBezTo>
                  <a:cubicBezTo>
                    <a:pt x="2231" y="2861"/>
                    <a:pt x="2864" y="2260"/>
                    <a:pt x="2897" y="1494"/>
                  </a:cubicBezTo>
                  <a:cubicBezTo>
                    <a:pt x="2927" y="718"/>
                    <a:pt x="2339" y="56"/>
                    <a:pt x="1567" y="4"/>
                  </a:cubicBezTo>
                  <a:cubicBezTo>
                    <a:pt x="1533" y="1"/>
                    <a:pt x="1499" y="0"/>
                    <a:pt x="146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52" name="Google Shape;2752;p41"/>
            <p:cNvSpPr/>
            <p:nvPr/>
          </p:nvSpPr>
          <p:spPr>
            <a:xfrm>
              <a:off x="6613526" y="2743020"/>
              <a:ext cx="114260" cy="113586"/>
            </a:xfrm>
            <a:custGeom>
              <a:rect b="b" l="l" r="r" t="t"/>
              <a:pathLst>
                <a:path extrusionOk="0" h="2862" w="2879">
                  <a:moveTo>
                    <a:pt x="1445" y="0"/>
                  </a:moveTo>
                  <a:cubicBezTo>
                    <a:pt x="645" y="0"/>
                    <a:pt x="1" y="644"/>
                    <a:pt x="9" y="1446"/>
                  </a:cubicBezTo>
                  <a:cubicBezTo>
                    <a:pt x="15" y="2235"/>
                    <a:pt x="658" y="2862"/>
                    <a:pt x="1441" y="2862"/>
                  </a:cubicBezTo>
                  <a:cubicBezTo>
                    <a:pt x="1458" y="2862"/>
                    <a:pt x="1476" y="2861"/>
                    <a:pt x="1494" y="2861"/>
                  </a:cubicBezTo>
                  <a:cubicBezTo>
                    <a:pt x="2268" y="2833"/>
                    <a:pt x="2878" y="2193"/>
                    <a:pt x="2869" y="1415"/>
                  </a:cubicBezTo>
                  <a:cubicBezTo>
                    <a:pt x="2862" y="642"/>
                    <a:pt x="2241" y="14"/>
                    <a:pt x="1466" y="1"/>
                  </a:cubicBezTo>
                  <a:cubicBezTo>
                    <a:pt x="1459" y="0"/>
                    <a:pt x="1452" y="0"/>
                    <a:pt x="144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53" name="Google Shape;2753;p41"/>
            <p:cNvSpPr/>
            <p:nvPr/>
          </p:nvSpPr>
          <p:spPr>
            <a:xfrm>
              <a:off x="6360909" y="2743020"/>
              <a:ext cx="115014" cy="113546"/>
            </a:xfrm>
            <a:custGeom>
              <a:rect b="b" l="l" r="r" t="t"/>
              <a:pathLst>
                <a:path extrusionOk="0" h="2861" w="2898">
                  <a:moveTo>
                    <a:pt x="1446" y="1"/>
                  </a:moveTo>
                  <a:cubicBezTo>
                    <a:pt x="1445" y="1"/>
                    <a:pt x="1444" y="1"/>
                    <a:pt x="1443" y="1"/>
                  </a:cubicBezTo>
                  <a:cubicBezTo>
                    <a:pt x="666" y="5"/>
                    <a:pt x="37" y="622"/>
                    <a:pt x="20" y="1398"/>
                  </a:cubicBezTo>
                  <a:cubicBezTo>
                    <a:pt x="1" y="2204"/>
                    <a:pt x="648" y="2861"/>
                    <a:pt x="1454" y="2861"/>
                  </a:cubicBezTo>
                  <a:cubicBezTo>
                    <a:pt x="1454" y="2861"/>
                    <a:pt x="1455" y="2861"/>
                    <a:pt x="1456" y="2861"/>
                  </a:cubicBezTo>
                  <a:cubicBezTo>
                    <a:pt x="2231" y="2859"/>
                    <a:pt x="2862" y="2239"/>
                    <a:pt x="2880" y="1465"/>
                  </a:cubicBezTo>
                  <a:cubicBezTo>
                    <a:pt x="2897" y="658"/>
                    <a:pt x="2250" y="1"/>
                    <a:pt x="144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54" name="Google Shape;2754;p41"/>
            <p:cNvSpPr/>
            <p:nvPr/>
          </p:nvSpPr>
          <p:spPr>
            <a:xfrm>
              <a:off x="6108849" y="2743178"/>
              <a:ext cx="114578" cy="113625"/>
            </a:xfrm>
            <a:custGeom>
              <a:rect b="b" l="l" r="r" t="t"/>
              <a:pathLst>
                <a:path extrusionOk="0" h="2863" w="2887">
                  <a:moveTo>
                    <a:pt x="1448" y="1"/>
                  </a:moveTo>
                  <a:cubicBezTo>
                    <a:pt x="643" y="1"/>
                    <a:pt x="0" y="650"/>
                    <a:pt x="13" y="1456"/>
                  </a:cubicBezTo>
                  <a:cubicBezTo>
                    <a:pt x="26" y="2241"/>
                    <a:pt x="668" y="2862"/>
                    <a:pt x="1447" y="2862"/>
                  </a:cubicBezTo>
                  <a:cubicBezTo>
                    <a:pt x="1467" y="2862"/>
                    <a:pt x="1487" y="2862"/>
                    <a:pt x="1508" y="2861"/>
                  </a:cubicBezTo>
                  <a:cubicBezTo>
                    <a:pt x="2279" y="2826"/>
                    <a:pt x="2886" y="2182"/>
                    <a:pt x="2873" y="1404"/>
                  </a:cubicBezTo>
                  <a:cubicBezTo>
                    <a:pt x="2859" y="628"/>
                    <a:pt x="2233" y="7"/>
                    <a:pt x="1458" y="1"/>
                  </a:cubicBezTo>
                  <a:cubicBezTo>
                    <a:pt x="1455" y="1"/>
                    <a:pt x="1451" y="1"/>
                    <a:pt x="144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55" name="Google Shape;2755;p41"/>
            <p:cNvSpPr/>
            <p:nvPr/>
          </p:nvSpPr>
          <p:spPr>
            <a:xfrm>
              <a:off x="5856391" y="2743020"/>
              <a:ext cx="114975" cy="113546"/>
            </a:xfrm>
            <a:custGeom>
              <a:rect b="b" l="l" r="r" t="t"/>
              <a:pathLst>
                <a:path extrusionOk="0" h="2861" w="2897">
                  <a:moveTo>
                    <a:pt x="1446" y="1"/>
                  </a:moveTo>
                  <a:cubicBezTo>
                    <a:pt x="1445" y="1"/>
                    <a:pt x="1444" y="1"/>
                    <a:pt x="1443" y="1"/>
                  </a:cubicBezTo>
                  <a:cubicBezTo>
                    <a:pt x="666" y="5"/>
                    <a:pt x="35" y="622"/>
                    <a:pt x="20" y="1398"/>
                  </a:cubicBezTo>
                  <a:cubicBezTo>
                    <a:pt x="1" y="2204"/>
                    <a:pt x="648" y="2861"/>
                    <a:pt x="1452" y="2861"/>
                  </a:cubicBezTo>
                  <a:cubicBezTo>
                    <a:pt x="1453" y="2861"/>
                    <a:pt x="1454" y="2861"/>
                    <a:pt x="1455" y="2861"/>
                  </a:cubicBezTo>
                  <a:cubicBezTo>
                    <a:pt x="2231" y="2859"/>
                    <a:pt x="2862" y="2239"/>
                    <a:pt x="2878" y="1465"/>
                  </a:cubicBezTo>
                  <a:cubicBezTo>
                    <a:pt x="2897" y="658"/>
                    <a:pt x="2249" y="1"/>
                    <a:pt x="144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56" name="Google Shape;2756;p41"/>
            <p:cNvSpPr/>
            <p:nvPr/>
          </p:nvSpPr>
          <p:spPr>
            <a:xfrm>
              <a:off x="6487912" y="2617644"/>
              <a:ext cx="113308" cy="112117"/>
            </a:xfrm>
            <a:custGeom>
              <a:rect b="b" l="l" r="r" t="t"/>
              <a:pathLst>
                <a:path extrusionOk="0" h="2825" w="2855">
                  <a:moveTo>
                    <a:pt x="1426" y="0"/>
                  </a:moveTo>
                  <a:cubicBezTo>
                    <a:pt x="685" y="0"/>
                    <a:pt x="31" y="640"/>
                    <a:pt x="15" y="1386"/>
                  </a:cubicBezTo>
                  <a:cubicBezTo>
                    <a:pt x="1" y="2138"/>
                    <a:pt x="645" y="2808"/>
                    <a:pt x="1401" y="2824"/>
                  </a:cubicBezTo>
                  <a:cubicBezTo>
                    <a:pt x="1410" y="2824"/>
                    <a:pt x="1419" y="2825"/>
                    <a:pt x="1428" y="2825"/>
                  </a:cubicBezTo>
                  <a:cubicBezTo>
                    <a:pt x="2169" y="2825"/>
                    <a:pt x="2823" y="2185"/>
                    <a:pt x="2839" y="1438"/>
                  </a:cubicBezTo>
                  <a:cubicBezTo>
                    <a:pt x="2855" y="688"/>
                    <a:pt x="2209" y="16"/>
                    <a:pt x="1453" y="0"/>
                  </a:cubicBezTo>
                  <a:cubicBezTo>
                    <a:pt x="1444" y="0"/>
                    <a:pt x="1435" y="0"/>
                    <a:pt x="142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57" name="Google Shape;2757;p41"/>
            <p:cNvSpPr/>
            <p:nvPr/>
          </p:nvSpPr>
          <p:spPr>
            <a:xfrm>
              <a:off x="6740449" y="2617644"/>
              <a:ext cx="112633" cy="112117"/>
            </a:xfrm>
            <a:custGeom>
              <a:rect b="b" l="l" r="r" t="t"/>
              <a:pathLst>
                <a:path extrusionOk="0" h="2825" w="2838">
                  <a:moveTo>
                    <a:pt x="1420" y="0"/>
                  </a:moveTo>
                  <a:cubicBezTo>
                    <a:pt x="1417" y="0"/>
                    <a:pt x="1413" y="0"/>
                    <a:pt x="1410" y="0"/>
                  </a:cubicBezTo>
                  <a:cubicBezTo>
                    <a:pt x="656" y="8"/>
                    <a:pt x="1" y="671"/>
                    <a:pt x="8" y="1422"/>
                  </a:cubicBezTo>
                  <a:cubicBezTo>
                    <a:pt x="15" y="2171"/>
                    <a:pt x="670" y="2824"/>
                    <a:pt x="1416" y="2824"/>
                  </a:cubicBezTo>
                  <a:cubicBezTo>
                    <a:pt x="1421" y="2824"/>
                    <a:pt x="1425" y="2824"/>
                    <a:pt x="1429" y="2824"/>
                  </a:cubicBezTo>
                  <a:cubicBezTo>
                    <a:pt x="2183" y="2817"/>
                    <a:pt x="2838" y="2154"/>
                    <a:pt x="2831" y="1402"/>
                  </a:cubicBezTo>
                  <a:cubicBezTo>
                    <a:pt x="2826" y="654"/>
                    <a:pt x="2167" y="0"/>
                    <a:pt x="142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58" name="Google Shape;2758;p41"/>
            <p:cNvSpPr/>
            <p:nvPr/>
          </p:nvSpPr>
          <p:spPr>
            <a:xfrm>
              <a:off x="6991677" y="2617644"/>
              <a:ext cx="114935" cy="112236"/>
            </a:xfrm>
            <a:custGeom>
              <a:rect b="b" l="l" r="r" t="t"/>
              <a:pathLst>
                <a:path extrusionOk="0" h="2828" w="2896">
                  <a:moveTo>
                    <a:pt x="1445" y="0"/>
                  </a:moveTo>
                  <a:cubicBezTo>
                    <a:pt x="725" y="0"/>
                    <a:pt x="72" y="620"/>
                    <a:pt x="37" y="1353"/>
                  </a:cubicBezTo>
                  <a:cubicBezTo>
                    <a:pt x="1" y="2097"/>
                    <a:pt x="633" y="2788"/>
                    <a:pt x="1388" y="2826"/>
                  </a:cubicBezTo>
                  <a:cubicBezTo>
                    <a:pt x="1409" y="2827"/>
                    <a:pt x="1429" y="2827"/>
                    <a:pt x="1449" y="2827"/>
                  </a:cubicBezTo>
                  <a:cubicBezTo>
                    <a:pt x="2170" y="2827"/>
                    <a:pt x="2823" y="2210"/>
                    <a:pt x="2860" y="1474"/>
                  </a:cubicBezTo>
                  <a:cubicBezTo>
                    <a:pt x="2896" y="730"/>
                    <a:pt x="2264" y="41"/>
                    <a:pt x="1508" y="2"/>
                  </a:cubicBezTo>
                  <a:cubicBezTo>
                    <a:pt x="1487" y="1"/>
                    <a:pt x="1466" y="0"/>
                    <a:pt x="144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59" name="Google Shape;2759;p41"/>
            <p:cNvSpPr/>
            <p:nvPr/>
          </p:nvSpPr>
          <p:spPr>
            <a:xfrm>
              <a:off x="7244809" y="2617684"/>
              <a:ext cx="113228" cy="112078"/>
            </a:xfrm>
            <a:custGeom>
              <a:rect b="b" l="l" r="r" t="t"/>
              <a:pathLst>
                <a:path extrusionOk="0" h="2824" w="2853">
                  <a:moveTo>
                    <a:pt x="1431" y="0"/>
                  </a:moveTo>
                  <a:cubicBezTo>
                    <a:pt x="1421" y="0"/>
                    <a:pt x="1411" y="1"/>
                    <a:pt x="1401" y="1"/>
                  </a:cubicBezTo>
                  <a:cubicBezTo>
                    <a:pt x="648" y="15"/>
                    <a:pt x="1" y="686"/>
                    <a:pt x="15" y="1437"/>
                  </a:cubicBezTo>
                  <a:cubicBezTo>
                    <a:pt x="29" y="2182"/>
                    <a:pt x="686" y="2823"/>
                    <a:pt x="1427" y="2823"/>
                  </a:cubicBezTo>
                  <a:cubicBezTo>
                    <a:pt x="1435" y="2823"/>
                    <a:pt x="1443" y="2823"/>
                    <a:pt x="1452" y="2823"/>
                  </a:cubicBezTo>
                  <a:cubicBezTo>
                    <a:pt x="2205" y="2809"/>
                    <a:pt x="2852" y="2138"/>
                    <a:pt x="2838" y="1387"/>
                  </a:cubicBezTo>
                  <a:cubicBezTo>
                    <a:pt x="2822" y="639"/>
                    <a:pt x="2169" y="0"/>
                    <a:pt x="143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60" name="Google Shape;2760;p41"/>
            <p:cNvSpPr/>
            <p:nvPr/>
          </p:nvSpPr>
          <p:spPr>
            <a:xfrm>
              <a:off x="7496791" y="2617684"/>
              <a:ext cx="113705" cy="112078"/>
            </a:xfrm>
            <a:custGeom>
              <a:rect b="b" l="l" r="r" t="t"/>
              <a:pathLst>
                <a:path extrusionOk="0" h="2824" w="2865">
                  <a:moveTo>
                    <a:pt x="1435" y="0"/>
                  </a:moveTo>
                  <a:cubicBezTo>
                    <a:pt x="1423" y="0"/>
                    <a:pt x="1410" y="0"/>
                    <a:pt x="1398" y="1"/>
                  </a:cubicBezTo>
                  <a:cubicBezTo>
                    <a:pt x="644" y="22"/>
                    <a:pt x="1" y="697"/>
                    <a:pt x="22" y="1446"/>
                  </a:cubicBezTo>
                  <a:cubicBezTo>
                    <a:pt x="44" y="2189"/>
                    <a:pt x="695" y="2824"/>
                    <a:pt x="1431" y="2824"/>
                  </a:cubicBezTo>
                  <a:cubicBezTo>
                    <a:pt x="1443" y="2824"/>
                    <a:pt x="1455" y="2824"/>
                    <a:pt x="1467" y="2823"/>
                  </a:cubicBezTo>
                  <a:cubicBezTo>
                    <a:pt x="2222" y="2802"/>
                    <a:pt x="2865" y="2128"/>
                    <a:pt x="2843" y="1378"/>
                  </a:cubicBezTo>
                  <a:cubicBezTo>
                    <a:pt x="2825" y="635"/>
                    <a:pt x="2170" y="0"/>
                    <a:pt x="143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61" name="Google Shape;2761;p41"/>
            <p:cNvSpPr/>
            <p:nvPr/>
          </p:nvSpPr>
          <p:spPr>
            <a:xfrm>
              <a:off x="7749447" y="2617565"/>
              <a:ext cx="112990" cy="112197"/>
            </a:xfrm>
            <a:custGeom>
              <a:rect b="b" l="l" r="r" t="t"/>
              <a:pathLst>
                <a:path extrusionOk="0" h="2827" w="2847">
                  <a:moveTo>
                    <a:pt x="1425" y="1"/>
                  </a:moveTo>
                  <a:cubicBezTo>
                    <a:pt x="680" y="1"/>
                    <a:pt x="21" y="647"/>
                    <a:pt x="9" y="1395"/>
                  </a:cubicBezTo>
                  <a:cubicBezTo>
                    <a:pt x="1" y="2147"/>
                    <a:pt x="651" y="2815"/>
                    <a:pt x="1404" y="2826"/>
                  </a:cubicBezTo>
                  <a:cubicBezTo>
                    <a:pt x="1409" y="2826"/>
                    <a:pt x="1414" y="2826"/>
                    <a:pt x="1419" y="2826"/>
                  </a:cubicBezTo>
                  <a:cubicBezTo>
                    <a:pt x="2164" y="2826"/>
                    <a:pt x="2825" y="2180"/>
                    <a:pt x="2835" y="1432"/>
                  </a:cubicBezTo>
                  <a:cubicBezTo>
                    <a:pt x="2846" y="680"/>
                    <a:pt x="2196" y="15"/>
                    <a:pt x="1440" y="1"/>
                  </a:cubicBezTo>
                  <a:cubicBezTo>
                    <a:pt x="1435" y="1"/>
                    <a:pt x="1430" y="1"/>
                    <a:pt x="142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62" name="Google Shape;2762;p41"/>
            <p:cNvSpPr/>
            <p:nvPr/>
          </p:nvSpPr>
          <p:spPr>
            <a:xfrm>
              <a:off x="8001944" y="2617684"/>
              <a:ext cx="112474" cy="112117"/>
            </a:xfrm>
            <a:custGeom>
              <a:rect b="b" l="l" r="r" t="t"/>
              <a:pathLst>
                <a:path extrusionOk="0" h="2825" w="2834">
                  <a:moveTo>
                    <a:pt x="1417" y="1"/>
                  </a:moveTo>
                  <a:cubicBezTo>
                    <a:pt x="670" y="1"/>
                    <a:pt x="11" y="654"/>
                    <a:pt x="6" y="1404"/>
                  </a:cubicBezTo>
                  <a:cubicBezTo>
                    <a:pt x="1" y="2157"/>
                    <a:pt x="657" y="2822"/>
                    <a:pt x="1410" y="2825"/>
                  </a:cubicBezTo>
                  <a:cubicBezTo>
                    <a:pt x="1413" y="2825"/>
                    <a:pt x="1416" y="2825"/>
                    <a:pt x="1420" y="2825"/>
                  </a:cubicBezTo>
                  <a:cubicBezTo>
                    <a:pt x="2167" y="2825"/>
                    <a:pt x="2826" y="2171"/>
                    <a:pt x="2830" y="1421"/>
                  </a:cubicBezTo>
                  <a:cubicBezTo>
                    <a:pt x="2833" y="670"/>
                    <a:pt x="2179" y="5"/>
                    <a:pt x="1427" y="1"/>
                  </a:cubicBezTo>
                  <a:cubicBezTo>
                    <a:pt x="1424" y="1"/>
                    <a:pt x="1420" y="1"/>
                    <a:pt x="141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63" name="Google Shape;2763;p41"/>
            <p:cNvSpPr/>
            <p:nvPr/>
          </p:nvSpPr>
          <p:spPr>
            <a:xfrm>
              <a:off x="8254045" y="2617684"/>
              <a:ext cx="112911" cy="112197"/>
            </a:xfrm>
            <a:custGeom>
              <a:rect b="b" l="l" r="r" t="t"/>
              <a:pathLst>
                <a:path extrusionOk="0" h="2827" w="2845">
                  <a:moveTo>
                    <a:pt x="1421" y="1"/>
                  </a:moveTo>
                  <a:cubicBezTo>
                    <a:pt x="678" y="1"/>
                    <a:pt x="22" y="646"/>
                    <a:pt x="10" y="1395"/>
                  </a:cubicBezTo>
                  <a:cubicBezTo>
                    <a:pt x="0" y="2147"/>
                    <a:pt x="649" y="2816"/>
                    <a:pt x="1405" y="2826"/>
                  </a:cubicBezTo>
                  <a:cubicBezTo>
                    <a:pt x="1411" y="2826"/>
                    <a:pt x="1417" y="2826"/>
                    <a:pt x="1422" y="2826"/>
                  </a:cubicBezTo>
                  <a:cubicBezTo>
                    <a:pt x="2167" y="2826"/>
                    <a:pt x="2824" y="2180"/>
                    <a:pt x="2836" y="1432"/>
                  </a:cubicBezTo>
                  <a:cubicBezTo>
                    <a:pt x="2845" y="680"/>
                    <a:pt x="2194" y="12"/>
                    <a:pt x="1441" y="1"/>
                  </a:cubicBezTo>
                  <a:cubicBezTo>
                    <a:pt x="1435" y="1"/>
                    <a:pt x="1428" y="1"/>
                    <a:pt x="142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64" name="Google Shape;2764;p41"/>
            <p:cNvSpPr/>
            <p:nvPr/>
          </p:nvSpPr>
          <p:spPr>
            <a:xfrm>
              <a:off x="6236010" y="2617684"/>
              <a:ext cx="112633" cy="112117"/>
            </a:xfrm>
            <a:custGeom>
              <a:rect b="b" l="l" r="r" t="t"/>
              <a:pathLst>
                <a:path extrusionOk="0" h="2825" w="2838">
                  <a:moveTo>
                    <a:pt x="1416" y="1"/>
                  </a:moveTo>
                  <a:cubicBezTo>
                    <a:pt x="669" y="1"/>
                    <a:pt x="12" y="654"/>
                    <a:pt x="7" y="1403"/>
                  </a:cubicBezTo>
                  <a:cubicBezTo>
                    <a:pt x="0" y="2154"/>
                    <a:pt x="655" y="2817"/>
                    <a:pt x="1409" y="2825"/>
                  </a:cubicBezTo>
                  <a:cubicBezTo>
                    <a:pt x="1413" y="2825"/>
                    <a:pt x="1417" y="2825"/>
                    <a:pt x="1422" y="2825"/>
                  </a:cubicBezTo>
                  <a:cubicBezTo>
                    <a:pt x="2168" y="2825"/>
                    <a:pt x="2823" y="2172"/>
                    <a:pt x="2830" y="1423"/>
                  </a:cubicBezTo>
                  <a:cubicBezTo>
                    <a:pt x="2837" y="671"/>
                    <a:pt x="2182" y="8"/>
                    <a:pt x="1428" y="1"/>
                  </a:cubicBezTo>
                  <a:cubicBezTo>
                    <a:pt x="1424" y="1"/>
                    <a:pt x="1420" y="1"/>
                    <a:pt x="141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65" name="Google Shape;2765;p41"/>
            <p:cNvSpPr/>
            <p:nvPr/>
          </p:nvSpPr>
          <p:spPr>
            <a:xfrm>
              <a:off x="5983354" y="2617684"/>
              <a:ext cx="113308" cy="112078"/>
            </a:xfrm>
            <a:custGeom>
              <a:rect b="b" l="l" r="r" t="t"/>
              <a:pathLst>
                <a:path extrusionOk="0" h="2824" w="2855">
                  <a:moveTo>
                    <a:pt x="1429" y="0"/>
                  </a:moveTo>
                  <a:cubicBezTo>
                    <a:pt x="1420" y="0"/>
                    <a:pt x="1411" y="1"/>
                    <a:pt x="1402" y="1"/>
                  </a:cubicBezTo>
                  <a:cubicBezTo>
                    <a:pt x="646" y="15"/>
                    <a:pt x="0" y="686"/>
                    <a:pt x="16" y="1437"/>
                  </a:cubicBezTo>
                  <a:cubicBezTo>
                    <a:pt x="30" y="2182"/>
                    <a:pt x="685" y="2823"/>
                    <a:pt x="1428" y="2823"/>
                  </a:cubicBezTo>
                  <a:cubicBezTo>
                    <a:pt x="1436" y="2823"/>
                    <a:pt x="1444" y="2823"/>
                    <a:pt x="1452" y="2823"/>
                  </a:cubicBezTo>
                  <a:cubicBezTo>
                    <a:pt x="2205" y="2809"/>
                    <a:pt x="2854" y="2138"/>
                    <a:pt x="2837" y="1387"/>
                  </a:cubicBezTo>
                  <a:cubicBezTo>
                    <a:pt x="2823" y="643"/>
                    <a:pt x="2169" y="0"/>
                    <a:pt x="142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66" name="Google Shape;2766;p41"/>
            <p:cNvSpPr/>
            <p:nvPr/>
          </p:nvSpPr>
          <p:spPr>
            <a:xfrm>
              <a:off x="8506224" y="2617644"/>
              <a:ext cx="113070" cy="112157"/>
            </a:xfrm>
            <a:custGeom>
              <a:rect b="b" l="l" r="r" t="t"/>
              <a:pathLst>
                <a:path extrusionOk="0" h="2826" w="2849">
                  <a:moveTo>
                    <a:pt x="1423" y="0"/>
                  </a:moveTo>
                  <a:cubicBezTo>
                    <a:pt x="1417" y="0"/>
                    <a:pt x="1411" y="0"/>
                    <a:pt x="1406" y="0"/>
                  </a:cubicBezTo>
                  <a:cubicBezTo>
                    <a:pt x="653" y="13"/>
                    <a:pt x="1" y="680"/>
                    <a:pt x="11" y="1431"/>
                  </a:cubicBezTo>
                  <a:cubicBezTo>
                    <a:pt x="24" y="2177"/>
                    <a:pt x="679" y="2826"/>
                    <a:pt x="1422" y="2826"/>
                  </a:cubicBezTo>
                  <a:cubicBezTo>
                    <a:pt x="1429" y="2826"/>
                    <a:pt x="1435" y="2826"/>
                    <a:pt x="1442" y="2826"/>
                  </a:cubicBezTo>
                  <a:cubicBezTo>
                    <a:pt x="2195" y="2813"/>
                    <a:pt x="2848" y="2146"/>
                    <a:pt x="2836" y="1395"/>
                  </a:cubicBezTo>
                  <a:cubicBezTo>
                    <a:pt x="2826" y="646"/>
                    <a:pt x="2167" y="0"/>
                    <a:pt x="142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67" name="Google Shape;2767;p41"/>
            <p:cNvSpPr/>
            <p:nvPr/>
          </p:nvSpPr>
          <p:spPr>
            <a:xfrm>
              <a:off x="8758444" y="2617684"/>
              <a:ext cx="113268" cy="112078"/>
            </a:xfrm>
            <a:custGeom>
              <a:rect b="b" l="l" r="r" t="t"/>
              <a:pathLst>
                <a:path extrusionOk="0" h="2824" w="2854">
                  <a:moveTo>
                    <a:pt x="1427" y="1"/>
                  </a:moveTo>
                  <a:cubicBezTo>
                    <a:pt x="1419" y="1"/>
                    <a:pt x="1411" y="1"/>
                    <a:pt x="1402" y="1"/>
                  </a:cubicBezTo>
                  <a:cubicBezTo>
                    <a:pt x="649" y="15"/>
                    <a:pt x="1" y="686"/>
                    <a:pt x="16" y="1437"/>
                  </a:cubicBezTo>
                  <a:cubicBezTo>
                    <a:pt x="31" y="2185"/>
                    <a:pt x="687" y="2823"/>
                    <a:pt x="1428" y="2823"/>
                  </a:cubicBezTo>
                  <a:cubicBezTo>
                    <a:pt x="1436" y="2823"/>
                    <a:pt x="1445" y="2823"/>
                    <a:pt x="1453" y="2823"/>
                  </a:cubicBezTo>
                  <a:cubicBezTo>
                    <a:pt x="2206" y="2809"/>
                    <a:pt x="2853" y="2135"/>
                    <a:pt x="2839" y="1387"/>
                  </a:cubicBezTo>
                  <a:cubicBezTo>
                    <a:pt x="2825" y="642"/>
                    <a:pt x="2167" y="1"/>
                    <a:pt x="142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68" name="Google Shape;2768;p41"/>
            <p:cNvSpPr/>
            <p:nvPr/>
          </p:nvSpPr>
          <p:spPr>
            <a:xfrm>
              <a:off x="8381643" y="2493142"/>
              <a:ext cx="109895" cy="108942"/>
            </a:xfrm>
            <a:custGeom>
              <a:rect b="b" l="l" r="r" t="t"/>
              <a:pathLst>
                <a:path extrusionOk="0" h="2745" w="2769">
                  <a:moveTo>
                    <a:pt x="1383" y="1"/>
                  </a:moveTo>
                  <a:cubicBezTo>
                    <a:pt x="657" y="1"/>
                    <a:pt x="27" y="622"/>
                    <a:pt x="14" y="1352"/>
                  </a:cubicBezTo>
                  <a:cubicBezTo>
                    <a:pt x="1" y="2088"/>
                    <a:pt x="627" y="2731"/>
                    <a:pt x="1365" y="2744"/>
                  </a:cubicBezTo>
                  <a:cubicBezTo>
                    <a:pt x="1372" y="2744"/>
                    <a:pt x="1379" y="2744"/>
                    <a:pt x="1385" y="2744"/>
                  </a:cubicBezTo>
                  <a:cubicBezTo>
                    <a:pt x="2113" y="2744"/>
                    <a:pt x="2744" y="2125"/>
                    <a:pt x="2757" y="1393"/>
                  </a:cubicBezTo>
                  <a:cubicBezTo>
                    <a:pt x="2769" y="656"/>
                    <a:pt x="2146" y="13"/>
                    <a:pt x="1406" y="1"/>
                  </a:cubicBezTo>
                  <a:cubicBezTo>
                    <a:pt x="1398" y="1"/>
                    <a:pt x="1391" y="1"/>
                    <a:pt x="138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69" name="Google Shape;2769;p41"/>
            <p:cNvSpPr/>
            <p:nvPr/>
          </p:nvSpPr>
          <p:spPr>
            <a:xfrm>
              <a:off x="8129463" y="2493142"/>
              <a:ext cx="109736" cy="108823"/>
            </a:xfrm>
            <a:custGeom>
              <a:rect b="b" l="l" r="r" t="t"/>
              <a:pathLst>
                <a:path extrusionOk="0" h="2742" w="2765">
                  <a:moveTo>
                    <a:pt x="1387" y="1"/>
                  </a:moveTo>
                  <a:cubicBezTo>
                    <a:pt x="1378" y="1"/>
                    <a:pt x="1370" y="1"/>
                    <a:pt x="1362" y="1"/>
                  </a:cubicBezTo>
                  <a:cubicBezTo>
                    <a:pt x="623" y="14"/>
                    <a:pt x="0" y="656"/>
                    <a:pt x="13" y="1393"/>
                  </a:cubicBezTo>
                  <a:cubicBezTo>
                    <a:pt x="25" y="2124"/>
                    <a:pt x="653" y="2742"/>
                    <a:pt x="1381" y="2742"/>
                  </a:cubicBezTo>
                  <a:cubicBezTo>
                    <a:pt x="1388" y="2742"/>
                    <a:pt x="1396" y="2741"/>
                    <a:pt x="1404" y="2741"/>
                  </a:cubicBezTo>
                  <a:cubicBezTo>
                    <a:pt x="2142" y="2730"/>
                    <a:pt x="2765" y="2088"/>
                    <a:pt x="2753" y="1351"/>
                  </a:cubicBezTo>
                  <a:cubicBezTo>
                    <a:pt x="2741" y="618"/>
                    <a:pt x="2112" y="1"/>
                    <a:pt x="138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70" name="Google Shape;2770;p41"/>
            <p:cNvSpPr/>
            <p:nvPr/>
          </p:nvSpPr>
          <p:spPr>
            <a:xfrm>
              <a:off x="7877124" y="2493102"/>
              <a:ext cx="109815" cy="108823"/>
            </a:xfrm>
            <a:custGeom>
              <a:rect b="b" l="l" r="r" t="t"/>
              <a:pathLst>
                <a:path extrusionOk="0" h="2742" w="2767">
                  <a:moveTo>
                    <a:pt x="1380" y="1"/>
                  </a:moveTo>
                  <a:cubicBezTo>
                    <a:pt x="654" y="1"/>
                    <a:pt x="24" y="621"/>
                    <a:pt x="14" y="1352"/>
                  </a:cubicBezTo>
                  <a:cubicBezTo>
                    <a:pt x="1" y="2088"/>
                    <a:pt x="627" y="2728"/>
                    <a:pt x="1365" y="2741"/>
                  </a:cubicBezTo>
                  <a:cubicBezTo>
                    <a:pt x="1373" y="2741"/>
                    <a:pt x="1380" y="2741"/>
                    <a:pt x="1388" y="2741"/>
                  </a:cubicBezTo>
                  <a:cubicBezTo>
                    <a:pt x="2114" y="2741"/>
                    <a:pt x="2741" y="2121"/>
                    <a:pt x="2754" y="1390"/>
                  </a:cubicBezTo>
                  <a:cubicBezTo>
                    <a:pt x="2767" y="654"/>
                    <a:pt x="2141" y="14"/>
                    <a:pt x="1403" y="1"/>
                  </a:cubicBezTo>
                  <a:cubicBezTo>
                    <a:pt x="1395" y="1"/>
                    <a:pt x="1388" y="1"/>
                    <a:pt x="138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71" name="Google Shape;2771;p41"/>
            <p:cNvSpPr/>
            <p:nvPr/>
          </p:nvSpPr>
          <p:spPr>
            <a:xfrm>
              <a:off x="7624944" y="2493102"/>
              <a:ext cx="109736" cy="108823"/>
            </a:xfrm>
            <a:custGeom>
              <a:rect b="b" l="l" r="r" t="t"/>
              <a:pathLst>
                <a:path extrusionOk="0" h="2742" w="2765">
                  <a:moveTo>
                    <a:pt x="1379" y="1"/>
                  </a:moveTo>
                  <a:cubicBezTo>
                    <a:pt x="652" y="1"/>
                    <a:pt x="25" y="621"/>
                    <a:pt x="12" y="1352"/>
                  </a:cubicBezTo>
                  <a:cubicBezTo>
                    <a:pt x="0" y="2088"/>
                    <a:pt x="624" y="2728"/>
                    <a:pt x="1363" y="2741"/>
                  </a:cubicBezTo>
                  <a:cubicBezTo>
                    <a:pt x="1371" y="2741"/>
                    <a:pt x="1378" y="2741"/>
                    <a:pt x="1386" y="2741"/>
                  </a:cubicBezTo>
                  <a:cubicBezTo>
                    <a:pt x="2112" y="2741"/>
                    <a:pt x="2740" y="2121"/>
                    <a:pt x="2753" y="1390"/>
                  </a:cubicBezTo>
                  <a:cubicBezTo>
                    <a:pt x="2765" y="654"/>
                    <a:pt x="2141" y="14"/>
                    <a:pt x="1402" y="1"/>
                  </a:cubicBezTo>
                  <a:cubicBezTo>
                    <a:pt x="1394" y="1"/>
                    <a:pt x="1387" y="1"/>
                    <a:pt x="137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72" name="Google Shape;2772;p41"/>
            <p:cNvSpPr/>
            <p:nvPr/>
          </p:nvSpPr>
          <p:spPr>
            <a:xfrm>
              <a:off x="7371693" y="2493062"/>
              <a:ext cx="111720" cy="108942"/>
            </a:xfrm>
            <a:custGeom>
              <a:rect b="b" l="l" r="r" t="t"/>
              <a:pathLst>
                <a:path extrusionOk="0" h="2745" w="2815">
                  <a:moveTo>
                    <a:pt x="1405" y="0"/>
                  </a:moveTo>
                  <a:cubicBezTo>
                    <a:pt x="700" y="0"/>
                    <a:pt x="72" y="594"/>
                    <a:pt x="37" y="1313"/>
                  </a:cubicBezTo>
                  <a:cubicBezTo>
                    <a:pt x="1" y="2042"/>
                    <a:pt x="608" y="2707"/>
                    <a:pt x="1347" y="2743"/>
                  </a:cubicBezTo>
                  <a:cubicBezTo>
                    <a:pt x="1368" y="2744"/>
                    <a:pt x="1389" y="2745"/>
                    <a:pt x="1409" y="2745"/>
                  </a:cubicBezTo>
                  <a:cubicBezTo>
                    <a:pt x="2115" y="2745"/>
                    <a:pt x="2743" y="2151"/>
                    <a:pt x="2778" y="1433"/>
                  </a:cubicBezTo>
                  <a:cubicBezTo>
                    <a:pt x="2814" y="703"/>
                    <a:pt x="2206" y="38"/>
                    <a:pt x="1467" y="2"/>
                  </a:cubicBezTo>
                  <a:cubicBezTo>
                    <a:pt x="1447" y="1"/>
                    <a:pt x="1426" y="0"/>
                    <a:pt x="140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73" name="Google Shape;2773;p41"/>
            <p:cNvSpPr/>
            <p:nvPr/>
          </p:nvSpPr>
          <p:spPr>
            <a:xfrm>
              <a:off x="7120346" y="2493221"/>
              <a:ext cx="109895" cy="108863"/>
            </a:xfrm>
            <a:custGeom>
              <a:rect b="b" l="l" r="r" t="t"/>
              <a:pathLst>
                <a:path extrusionOk="0" h="2743" w="2769">
                  <a:moveTo>
                    <a:pt x="1384" y="0"/>
                  </a:moveTo>
                  <a:cubicBezTo>
                    <a:pt x="1377" y="0"/>
                    <a:pt x="1370" y="1"/>
                    <a:pt x="1363" y="1"/>
                  </a:cubicBezTo>
                  <a:cubicBezTo>
                    <a:pt x="625" y="14"/>
                    <a:pt x="1" y="655"/>
                    <a:pt x="14" y="1392"/>
                  </a:cubicBezTo>
                  <a:cubicBezTo>
                    <a:pt x="26" y="2124"/>
                    <a:pt x="655" y="2742"/>
                    <a:pt x="1385" y="2742"/>
                  </a:cubicBezTo>
                  <a:cubicBezTo>
                    <a:pt x="1392" y="2742"/>
                    <a:pt x="1399" y="2742"/>
                    <a:pt x="1405" y="2742"/>
                  </a:cubicBezTo>
                  <a:cubicBezTo>
                    <a:pt x="2144" y="2729"/>
                    <a:pt x="2768" y="2085"/>
                    <a:pt x="2754" y="1350"/>
                  </a:cubicBezTo>
                  <a:cubicBezTo>
                    <a:pt x="2742" y="619"/>
                    <a:pt x="2112" y="0"/>
                    <a:pt x="138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74" name="Google Shape;2774;p41"/>
            <p:cNvSpPr/>
            <p:nvPr/>
          </p:nvSpPr>
          <p:spPr>
            <a:xfrm>
              <a:off x="6868127" y="2493102"/>
              <a:ext cx="109736" cy="108823"/>
            </a:xfrm>
            <a:custGeom>
              <a:rect b="b" l="l" r="r" t="t"/>
              <a:pathLst>
                <a:path extrusionOk="0" h="2742" w="2765">
                  <a:moveTo>
                    <a:pt x="1380" y="1"/>
                  </a:moveTo>
                  <a:cubicBezTo>
                    <a:pt x="654" y="1"/>
                    <a:pt x="25" y="621"/>
                    <a:pt x="14" y="1352"/>
                  </a:cubicBezTo>
                  <a:cubicBezTo>
                    <a:pt x="1" y="2088"/>
                    <a:pt x="625" y="2728"/>
                    <a:pt x="1365" y="2741"/>
                  </a:cubicBezTo>
                  <a:cubicBezTo>
                    <a:pt x="1373" y="2741"/>
                    <a:pt x="1380" y="2741"/>
                    <a:pt x="1388" y="2741"/>
                  </a:cubicBezTo>
                  <a:cubicBezTo>
                    <a:pt x="2112" y="2741"/>
                    <a:pt x="2741" y="2121"/>
                    <a:pt x="2754" y="1390"/>
                  </a:cubicBezTo>
                  <a:cubicBezTo>
                    <a:pt x="2764" y="654"/>
                    <a:pt x="2141" y="14"/>
                    <a:pt x="1403" y="1"/>
                  </a:cubicBezTo>
                  <a:cubicBezTo>
                    <a:pt x="1395" y="1"/>
                    <a:pt x="1388" y="1"/>
                    <a:pt x="138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75" name="Google Shape;2775;p41"/>
            <p:cNvSpPr/>
            <p:nvPr/>
          </p:nvSpPr>
          <p:spPr>
            <a:xfrm>
              <a:off x="6615748" y="2493102"/>
              <a:ext cx="109895" cy="108863"/>
            </a:xfrm>
            <a:custGeom>
              <a:rect b="b" l="l" r="r" t="t"/>
              <a:pathLst>
                <a:path extrusionOk="0" h="2743" w="2769">
                  <a:moveTo>
                    <a:pt x="1388" y="1"/>
                  </a:moveTo>
                  <a:cubicBezTo>
                    <a:pt x="1380" y="1"/>
                    <a:pt x="1373" y="1"/>
                    <a:pt x="1365" y="1"/>
                  </a:cubicBezTo>
                  <a:cubicBezTo>
                    <a:pt x="624" y="14"/>
                    <a:pt x="1" y="654"/>
                    <a:pt x="14" y="1391"/>
                  </a:cubicBezTo>
                  <a:cubicBezTo>
                    <a:pt x="25" y="2125"/>
                    <a:pt x="654" y="2743"/>
                    <a:pt x="1382" y="2743"/>
                  </a:cubicBezTo>
                  <a:cubicBezTo>
                    <a:pt x="1389" y="2743"/>
                    <a:pt x="1397" y="2742"/>
                    <a:pt x="1404" y="2742"/>
                  </a:cubicBezTo>
                  <a:cubicBezTo>
                    <a:pt x="2146" y="2731"/>
                    <a:pt x="2769" y="2089"/>
                    <a:pt x="2756" y="1352"/>
                  </a:cubicBezTo>
                  <a:cubicBezTo>
                    <a:pt x="2743" y="618"/>
                    <a:pt x="2113" y="1"/>
                    <a:pt x="138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76" name="Google Shape;2776;p41"/>
            <p:cNvSpPr/>
            <p:nvPr/>
          </p:nvSpPr>
          <p:spPr>
            <a:xfrm>
              <a:off x="6363450" y="2493102"/>
              <a:ext cx="109895" cy="108863"/>
            </a:xfrm>
            <a:custGeom>
              <a:rect b="b" l="l" r="r" t="t"/>
              <a:pathLst>
                <a:path extrusionOk="0" h="2743" w="2769">
                  <a:moveTo>
                    <a:pt x="1387" y="1"/>
                  </a:moveTo>
                  <a:cubicBezTo>
                    <a:pt x="1380" y="1"/>
                    <a:pt x="1372" y="1"/>
                    <a:pt x="1365" y="1"/>
                  </a:cubicBezTo>
                  <a:cubicBezTo>
                    <a:pt x="623" y="14"/>
                    <a:pt x="0" y="654"/>
                    <a:pt x="13" y="1391"/>
                  </a:cubicBezTo>
                  <a:cubicBezTo>
                    <a:pt x="26" y="2125"/>
                    <a:pt x="654" y="2743"/>
                    <a:pt x="1381" y="2743"/>
                  </a:cubicBezTo>
                  <a:cubicBezTo>
                    <a:pt x="1389" y="2743"/>
                    <a:pt x="1396" y="2742"/>
                    <a:pt x="1404" y="2742"/>
                  </a:cubicBezTo>
                  <a:cubicBezTo>
                    <a:pt x="2144" y="2731"/>
                    <a:pt x="2768" y="2089"/>
                    <a:pt x="2755" y="1352"/>
                  </a:cubicBezTo>
                  <a:cubicBezTo>
                    <a:pt x="2744" y="621"/>
                    <a:pt x="2115" y="1"/>
                    <a:pt x="138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77" name="Google Shape;2777;p41"/>
            <p:cNvSpPr/>
            <p:nvPr/>
          </p:nvSpPr>
          <p:spPr>
            <a:xfrm>
              <a:off x="6111230" y="2493142"/>
              <a:ext cx="109895" cy="108942"/>
            </a:xfrm>
            <a:custGeom>
              <a:rect b="b" l="l" r="r" t="t"/>
              <a:pathLst>
                <a:path extrusionOk="0" h="2745" w="2769">
                  <a:moveTo>
                    <a:pt x="1382" y="1"/>
                  </a:moveTo>
                  <a:cubicBezTo>
                    <a:pt x="655" y="1"/>
                    <a:pt x="25" y="622"/>
                    <a:pt x="12" y="1352"/>
                  </a:cubicBezTo>
                  <a:cubicBezTo>
                    <a:pt x="1" y="2088"/>
                    <a:pt x="625" y="2731"/>
                    <a:pt x="1364" y="2744"/>
                  </a:cubicBezTo>
                  <a:cubicBezTo>
                    <a:pt x="1370" y="2744"/>
                    <a:pt x="1377" y="2744"/>
                    <a:pt x="1384" y="2744"/>
                  </a:cubicBezTo>
                  <a:cubicBezTo>
                    <a:pt x="2111" y="2744"/>
                    <a:pt x="2743" y="2125"/>
                    <a:pt x="2755" y="1393"/>
                  </a:cubicBezTo>
                  <a:cubicBezTo>
                    <a:pt x="2768" y="656"/>
                    <a:pt x="2141" y="13"/>
                    <a:pt x="1404" y="1"/>
                  </a:cubicBezTo>
                  <a:cubicBezTo>
                    <a:pt x="1397" y="1"/>
                    <a:pt x="1389" y="1"/>
                    <a:pt x="138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78" name="Google Shape;2778;p41"/>
            <p:cNvSpPr/>
            <p:nvPr/>
          </p:nvSpPr>
          <p:spPr>
            <a:xfrm>
              <a:off x="5858018" y="2493062"/>
              <a:ext cx="111720" cy="108942"/>
            </a:xfrm>
            <a:custGeom>
              <a:rect b="b" l="l" r="r" t="t"/>
              <a:pathLst>
                <a:path extrusionOk="0" h="2745" w="2815">
                  <a:moveTo>
                    <a:pt x="1405" y="0"/>
                  </a:moveTo>
                  <a:cubicBezTo>
                    <a:pt x="700" y="0"/>
                    <a:pt x="71" y="594"/>
                    <a:pt x="36" y="1313"/>
                  </a:cubicBezTo>
                  <a:cubicBezTo>
                    <a:pt x="0" y="2045"/>
                    <a:pt x="607" y="2706"/>
                    <a:pt x="1347" y="2743"/>
                  </a:cubicBezTo>
                  <a:cubicBezTo>
                    <a:pt x="1368" y="2744"/>
                    <a:pt x="1389" y="2745"/>
                    <a:pt x="1409" y="2745"/>
                  </a:cubicBezTo>
                  <a:cubicBezTo>
                    <a:pt x="2114" y="2745"/>
                    <a:pt x="2743" y="2151"/>
                    <a:pt x="2778" y="1433"/>
                  </a:cubicBezTo>
                  <a:cubicBezTo>
                    <a:pt x="2814" y="703"/>
                    <a:pt x="2207" y="38"/>
                    <a:pt x="1467" y="2"/>
                  </a:cubicBezTo>
                  <a:cubicBezTo>
                    <a:pt x="1446" y="1"/>
                    <a:pt x="1426" y="0"/>
                    <a:pt x="140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79" name="Google Shape;2779;p41"/>
            <p:cNvSpPr/>
            <p:nvPr/>
          </p:nvSpPr>
          <p:spPr>
            <a:xfrm>
              <a:off x="8633981" y="2493221"/>
              <a:ext cx="109895" cy="108863"/>
            </a:xfrm>
            <a:custGeom>
              <a:rect b="b" l="l" r="r" t="t"/>
              <a:pathLst>
                <a:path extrusionOk="0" h="2743" w="2769">
                  <a:moveTo>
                    <a:pt x="1386" y="0"/>
                  </a:moveTo>
                  <a:cubicBezTo>
                    <a:pt x="659" y="0"/>
                    <a:pt x="28" y="619"/>
                    <a:pt x="15" y="1350"/>
                  </a:cubicBezTo>
                  <a:cubicBezTo>
                    <a:pt x="0" y="2086"/>
                    <a:pt x="626" y="2729"/>
                    <a:pt x="1365" y="2742"/>
                  </a:cubicBezTo>
                  <a:cubicBezTo>
                    <a:pt x="1371" y="2742"/>
                    <a:pt x="1378" y="2742"/>
                    <a:pt x="1385" y="2742"/>
                  </a:cubicBezTo>
                  <a:cubicBezTo>
                    <a:pt x="2112" y="2742"/>
                    <a:pt x="2744" y="2123"/>
                    <a:pt x="2755" y="1391"/>
                  </a:cubicBezTo>
                  <a:cubicBezTo>
                    <a:pt x="2768" y="654"/>
                    <a:pt x="2145" y="11"/>
                    <a:pt x="1407" y="1"/>
                  </a:cubicBezTo>
                  <a:cubicBezTo>
                    <a:pt x="1400" y="1"/>
                    <a:pt x="1393" y="0"/>
                    <a:pt x="138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80" name="Google Shape;2780;p41"/>
            <p:cNvSpPr/>
            <p:nvPr/>
          </p:nvSpPr>
          <p:spPr>
            <a:xfrm>
              <a:off x="8258053" y="2369036"/>
              <a:ext cx="104894" cy="104696"/>
            </a:xfrm>
            <a:custGeom>
              <a:rect b="b" l="l" r="r" t="t"/>
              <a:pathLst>
                <a:path extrusionOk="0" h="2638" w="2643">
                  <a:moveTo>
                    <a:pt x="1320" y="0"/>
                  </a:moveTo>
                  <a:cubicBezTo>
                    <a:pt x="569" y="0"/>
                    <a:pt x="0" y="567"/>
                    <a:pt x="0" y="1319"/>
                  </a:cubicBezTo>
                  <a:cubicBezTo>
                    <a:pt x="0" y="2053"/>
                    <a:pt x="548" y="2617"/>
                    <a:pt x="1279" y="2637"/>
                  </a:cubicBezTo>
                  <a:cubicBezTo>
                    <a:pt x="1294" y="2637"/>
                    <a:pt x="1308" y="2637"/>
                    <a:pt x="1322" y="2637"/>
                  </a:cubicBezTo>
                  <a:cubicBezTo>
                    <a:pt x="2073" y="2637"/>
                    <a:pt x="2641" y="2072"/>
                    <a:pt x="2641" y="1320"/>
                  </a:cubicBezTo>
                  <a:cubicBezTo>
                    <a:pt x="2642" y="585"/>
                    <a:pt x="2095" y="20"/>
                    <a:pt x="1362" y="1"/>
                  </a:cubicBezTo>
                  <a:cubicBezTo>
                    <a:pt x="1348" y="0"/>
                    <a:pt x="1334" y="0"/>
                    <a:pt x="132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81" name="Google Shape;2781;p41"/>
            <p:cNvSpPr/>
            <p:nvPr/>
          </p:nvSpPr>
          <p:spPr>
            <a:xfrm>
              <a:off x="8004484" y="2369036"/>
              <a:ext cx="107632" cy="104735"/>
            </a:xfrm>
            <a:custGeom>
              <a:rect b="b" l="l" r="r" t="t"/>
              <a:pathLst>
                <a:path extrusionOk="0" h="2639" w="2712">
                  <a:moveTo>
                    <a:pt x="1355" y="0"/>
                  </a:moveTo>
                  <a:cubicBezTo>
                    <a:pt x="635" y="0"/>
                    <a:pt x="73" y="526"/>
                    <a:pt x="38" y="1242"/>
                  </a:cubicBezTo>
                  <a:cubicBezTo>
                    <a:pt x="0" y="2014"/>
                    <a:pt x="554" y="2619"/>
                    <a:pt x="1317" y="2638"/>
                  </a:cubicBezTo>
                  <a:cubicBezTo>
                    <a:pt x="1329" y="2639"/>
                    <a:pt x="1342" y="2639"/>
                    <a:pt x="1355" y="2639"/>
                  </a:cubicBezTo>
                  <a:cubicBezTo>
                    <a:pt x="2074" y="2639"/>
                    <a:pt x="2637" y="2113"/>
                    <a:pt x="2672" y="1398"/>
                  </a:cubicBezTo>
                  <a:cubicBezTo>
                    <a:pt x="2711" y="627"/>
                    <a:pt x="2158" y="21"/>
                    <a:pt x="1393" y="1"/>
                  </a:cubicBezTo>
                  <a:cubicBezTo>
                    <a:pt x="1381" y="0"/>
                    <a:pt x="1368" y="0"/>
                    <a:pt x="135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82" name="Google Shape;2782;p41"/>
            <p:cNvSpPr/>
            <p:nvPr/>
          </p:nvSpPr>
          <p:spPr>
            <a:xfrm>
              <a:off x="7753296" y="2368997"/>
              <a:ext cx="105251" cy="104815"/>
            </a:xfrm>
            <a:custGeom>
              <a:rect b="b" l="l" r="r" t="t"/>
              <a:pathLst>
                <a:path extrusionOk="0" h="2641" w="2652">
                  <a:moveTo>
                    <a:pt x="1325" y="1"/>
                  </a:moveTo>
                  <a:cubicBezTo>
                    <a:pt x="1309" y="1"/>
                    <a:pt x="1293" y="1"/>
                    <a:pt x="1277" y="2"/>
                  </a:cubicBezTo>
                  <a:cubicBezTo>
                    <a:pt x="547" y="26"/>
                    <a:pt x="1" y="594"/>
                    <a:pt x="8" y="1331"/>
                  </a:cubicBezTo>
                  <a:cubicBezTo>
                    <a:pt x="12" y="2083"/>
                    <a:pt x="580" y="2640"/>
                    <a:pt x="1325" y="2640"/>
                  </a:cubicBezTo>
                  <a:cubicBezTo>
                    <a:pt x="1342" y="2640"/>
                    <a:pt x="1359" y="2640"/>
                    <a:pt x="1376" y="2639"/>
                  </a:cubicBezTo>
                  <a:cubicBezTo>
                    <a:pt x="2106" y="2616"/>
                    <a:pt x="2651" y="2047"/>
                    <a:pt x="2644" y="1310"/>
                  </a:cubicBezTo>
                  <a:cubicBezTo>
                    <a:pt x="2641" y="558"/>
                    <a:pt x="2073" y="1"/>
                    <a:pt x="132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83" name="Google Shape;2783;p41"/>
            <p:cNvSpPr/>
            <p:nvPr/>
          </p:nvSpPr>
          <p:spPr>
            <a:xfrm>
              <a:off x="7499370" y="2368997"/>
              <a:ext cx="107117" cy="104934"/>
            </a:xfrm>
            <a:custGeom>
              <a:rect b="b" l="l" r="r" t="t"/>
              <a:pathLst>
                <a:path extrusionOk="0" h="2644" w="2699">
                  <a:moveTo>
                    <a:pt x="1369" y="0"/>
                  </a:moveTo>
                  <a:cubicBezTo>
                    <a:pt x="659" y="0"/>
                    <a:pt x="103" y="510"/>
                    <a:pt x="54" y="1219"/>
                  </a:cubicBezTo>
                  <a:cubicBezTo>
                    <a:pt x="1" y="1992"/>
                    <a:pt x="545" y="2609"/>
                    <a:pt x="1303" y="2642"/>
                  </a:cubicBezTo>
                  <a:cubicBezTo>
                    <a:pt x="1324" y="2643"/>
                    <a:pt x="1344" y="2643"/>
                    <a:pt x="1365" y="2643"/>
                  </a:cubicBezTo>
                  <a:cubicBezTo>
                    <a:pt x="2107" y="2643"/>
                    <a:pt x="2675" y="2094"/>
                    <a:pt x="2687" y="1349"/>
                  </a:cubicBezTo>
                  <a:cubicBezTo>
                    <a:pt x="2699" y="612"/>
                    <a:pt x="2161" y="31"/>
                    <a:pt x="1433" y="2"/>
                  </a:cubicBezTo>
                  <a:cubicBezTo>
                    <a:pt x="1411" y="1"/>
                    <a:pt x="1390" y="0"/>
                    <a:pt x="136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84" name="Google Shape;2784;p41"/>
            <p:cNvSpPr/>
            <p:nvPr/>
          </p:nvSpPr>
          <p:spPr>
            <a:xfrm>
              <a:off x="7248421" y="2369076"/>
              <a:ext cx="105926" cy="104696"/>
            </a:xfrm>
            <a:custGeom>
              <a:rect b="b" l="l" r="r" t="t"/>
              <a:pathLst>
                <a:path extrusionOk="0" h="2638" w="2669">
                  <a:moveTo>
                    <a:pt x="1331" y="1"/>
                  </a:moveTo>
                  <a:cubicBezTo>
                    <a:pt x="599" y="1"/>
                    <a:pt x="35" y="546"/>
                    <a:pt x="18" y="1285"/>
                  </a:cubicBezTo>
                  <a:cubicBezTo>
                    <a:pt x="1" y="2022"/>
                    <a:pt x="535" y="2601"/>
                    <a:pt x="1264" y="2636"/>
                  </a:cubicBezTo>
                  <a:cubicBezTo>
                    <a:pt x="1290" y="2637"/>
                    <a:pt x="1316" y="2638"/>
                    <a:pt x="1342" y="2638"/>
                  </a:cubicBezTo>
                  <a:cubicBezTo>
                    <a:pt x="2073" y="2638"/>
                    <a:pt x="2639" y="2091"/>
                    <a:pt x="2654" y="1354"/>
                  </a:cubicBezTo>
                  <a:cubicBezTo>
                    <a:pt x="2669" y="617"/>
                    <a:pt x="2135" y="36"/>
                    <a:pt x="1410" y="3"/>
                  </a:cubicBezTo>
                  <a:cubicBezTo>
                    <a:pt x="1383" y="1"/>
                    <a:pt x="1357" y="1"/>
                    <a:pt x="133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85" name="Google Shape;2785;p41"/>
            <p:cNvSpPr/>
            <p:nvPr/>
          </p:nvSpPr>
          <p:spPr>
            <a:xfrm>
              <a:off x="6995487" y="2369036"/>
              <a:ext cx="107275" cy="104735"/>
            </a:xfrm>
            <a:custGeom>
              <a:rect b="b" l="l" r="r" t="t"/>
              <a:pathLst>
                <a:path extrusionOk="0" h="2639" w="2703">
                  <a:moveTo>
                    <a:pt x="1352" y="1"/>
                  </a:moveTo>
                  <a:cubicBezTo>
                    <a:pt x="627" y="1"/>
                    <a:pt x="61" y="536"/>
                    <a:pt x="32" y="1257"/>
                  </a:cubicBezTo>
                  <a:cubicBezTo>
                    <a:pt x="0" y="2028"/>
                    <a:pt x="563" y="2627"/>
                    <a:pt x="1328" y="2638"/>
                  </a:cubicBezTo>
                  <a:cubicBezTo>
                    <a:pt x="1336" y="2638"/>
                    <a:pt x="1344" y="2638"/>
                    <a:pt x="1352" y="2638"/>
                  </a:cubicBezTo>
                  <a:cubicBezTo>
                    <a:pt x="2073" y="2638"/>
                    <a:pt x="2641" y="2102"/>
                    <a:pt x="2670" y="1384"/>
                  </a:cubicBezTo>
                  <a:cubicBezTo>
                    <a:pt x="2703" y="612"/>
                    <a:pt x="2141" y="14"/>
                    <a:pt x="1375" y="1"/>
                  </a:cubicBezTo>
                  <a:cubicBezTo>
                    <a:pt x="1367" y="1"/>
                    <a:pt x="1359" y="1"/>
                    <a:pt x="135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86" name="Google Shape;2786;p41"/>
            <p:cNvSpPr/>
            <p:nvPr/>
          </p:nvSpPr>
          <p:spPr>
            <a:xfrm>
              <a:off x="6743783" y="2369076"/>
              <a:ext cx="106085" cy="104696"/>
            </a:xfrm>
            <a:custGeom>
              <a:rect b="b" l="l" r="r" t="t"/>
              <a:pathLst>
                <a:path extrusionOk="0" h="2638" w="2673">
                  <a:moveTo>
                    <a:pt x="1339" y="1"/>
                  </a:moveTo>
                  <a:cubicBezTo>
                    <a:pt x="604" y="1"/>
                    <a:pt x="39" y="544"/>
                    <a:pt x="20" y="1282"/>
                  </a:cubicBezTo>
                  <a:cubicBezTo>
                    <a:pt x="1" y="2019"/>
                    <a:pt x="533" y="2600"/>
                    <a:pt x="1261" y="2636"/>
                  </a:cubicBezTo>
                  <a:cubicBezTo>
                    <a:pt x="1286" y="2637"/>
                    <a:pt x="1310" y="2638"/>
                    <a:pt x="1335" y="2638"/>
                  </a:cubicBezTo>
                  <a:cubicBezTo>
                    <a:pt x="2070" y="2638"/>
                    <a:pt x="2637" y="2097"/>
                    <a:pt x="2657" y="1357"/>
                  </a:cubicBezTo>
                  <a:cubicBezTo>
                    <a:pt x="2673" y="620"/>
                    <a:pt x="2143" y="39"/>
                    <a:pt x="1416" y="3"/>
                  </a:cubicBezTo>
                  <a:cubicBezTo>
                    <a:pt x="1390" y="1"/>
                    <a:pt x="1365" y="1"/>
                    <a:pt x="133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87" name="Google Shape;2787;p41"/>
            <p:cNvSpPr/>
            <p:nvPr/>
          </p:nvSpPr>
          <p:spPr>
            <a:xfrm>
              <a:off x="6492119" y="2369036"/>
              <a:ext cx="104854" cy="104775"/>
            </a:xfrm>
            <a:custGeom>
              <a:rect b="b" l="l" r="r" t="t"/>
              <a:pathLst>
                <a:path extrusionOk="0" h="2640" w="2642">
                  <a:moveTo>
                    <a:pt x="1323" y="0"/>
                  </a:moveTo>
                  <a:cubicBezTo>
                    <a:pt x="571" y="0"/>
                    <a:pt x="0" y="570"/>
                    <a:pt x="2" y="1326"/>
                  </a:cubicBezTo>
                  <a:cubicBezTo>
                    <a:pt x="3" y="2076"/>
                    <a:pt x="571" y="2639"/>
                    <a:pt x="1318" y="2639"/>
                  </a:cubicBezTo>
                  <a:cubicBezTo>
                    <a:pt x="1334" y="2639"/>
                    <a:pt x="1350" y="2639"/>
                    <a:pt x="1366" y="2638"/>
                  </a:cubicBezTo>
                  <a:cubicBezTo>
                    <a:pt x="2099" y="2617"/>
                    <a:pt x="2642" y="2052"/>
                    <a:pt x="2641" y="1314"/>
                  </a:cubicBezTo>
                  <a:cubicBezTo>
                    <a:pt x="2638" y="577"/>
                    <a:pt x="2090" y="18"/>
                    <a:pt x="1354" y="1"/>
                  </a:cubicBezTo>
                  <a:cubicBezTo>
                    <a:pt x="1344" y="1"/>
                    <a:pt x="1334" y="0"/>
                    <a:pt x="132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88" name="Google Shape;2788;p41"/>
            <p:cNvSpPr/>
            <p:nvPr/>
          </p:nvSpPr>
          <p:spPr>
            <a:xfrm>
              <a:off x="6238590" y="2368997"/>
              <a:ext cx="106243" cy="104775"/>
            </a:xfrm>
            <a:custGeom>
              <a:rect b="b" l="l" r="r" t="t"/>
              <a:pathLst>
                <a:path extrusionOk="0" h="2640" w="2677">
                  <a:moveTo>
                    <a:pt x="1352" y="0"/>
                  </a:moveTo>
                  <a:cubicBezTo>
                    <a:pt x="1343" y="0"/>
                    <a:pt x="1333" y="0"/>
                    <a:pt x="1324" y="0"/>
                  </a:cubicBezTo>
                  <a:cubicBezTo>
                    <a:pt x="560" y="15"/>
                    <a:pt x="0" y="619"/>
                    <a:pt x="33" y="1388"/>
                  </a:cubicBezTo>
                  <a:cubicBezTo>
                    <a:pt x="66" y="2107"/>
                    <a:pt x="630" y="2640"/>
                    <a:pt x="1353" y="2640"/>
                  </a:cubicBezTo>
                  <a:cubicBezTo>
                    <a:pt x="1363" y="2640"/>
                    <a:pt x="1372" y="2639"/>
                    <a:pt x="1382" y="2639"/>
                  </a:cubicBezTo>
                  <a:cubicBezTo>
                    <a:pt x="2119" y="2625"/>
                    <a:pt x="2667" y="2071"/>
                    <a:pt x="2671" y="1330"/>
                  </a:cubicBezTo>
                  <a:cubicBezTo>
                    <a:pt x="2677" y="573"/>
                    <a:pt x="2104" y="0"/>
                    <a:pt x="135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89" name="Google Shape;2789;p41"/>
            <p:cNvSpPr/>
            <p:nvPr/>
          </p:nvSpPr>
          <p:spPr>
            <a:xfrm>
              <a:off x="5986886" y="2369036"/>
              <a:ext cx="106323" cy="104735"/>
            </a:xfrm>
            <a:custGeom>
              <a:rect b="b" l="l" r="r" t="t"/>
              <a:pathLst>
                <a:path extrusionOk="0" h="2639" w="2679">
                  <a:moveTo>
                    <a:pt x="1338" y="1"/>
                  </a:moveTo>
                  <a:cubicBezTo>
                    <a:pt x="572" y="1"/>
                    <a:pt x="1" y="591"/>
                    <a:pt x="21" y="1356"/>
                  </a:cubicBezTo>
                  <a:cubicBezTo>
                    <a:pt x="37" y="2089"/>
                    <a:pt x="597" y="2637"/>
                    <a:pt x="1336" y="2638"/>
                  </a:cubicBezTo>
                  <a:cubicBezTo>
                    <a:pt x="1339" y="2638"/>
                    <a:pt x="1342" y="2638"/>
                    <a:pt x="1344" y="2638"/>
                  </a:cubicBezTo>
                  <a:cubicBezTo>
                    <a:pt x="2108" y="2638"/>
                    <a:pt x="2679" y="2049"/>
                    <a:pt x="2658" y="1284"/>
                  </a:cubicBezTo>
                  <a:cubicBezTo>
                    <a:pt x="2640" y="550"/>
                    <a:pt x="2079" y="4"/>
                    <a:pt x="1343" y="1"/>
                  </a:cubicBezTo>
                  <a:cubicBezTo>
                    <a:pt x="1341" y="1"/>
                    <a:pt x="1339" y="1"/>
                    <a:pt x="133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90" name="Google Shape;2790;p41"/>
            <p:cNvSpPr/>
            <p:nvPr/>
          </p:nvSpPr>
          <p:spPr>
            <a:xfrm>
              <a:off x="8508923" y="2369036"/>
              <a:ext cx="107672" cy="104735"/>
            </a:xfrm>
            <a:custGeom>
              <a:rect b="b" l="l" r="r" t="t"/>
              <a:pathLst>
                <a:path extrusionOk="0" h="2639" w="2713">
                  <a:moveTo>
                    <a:pt x="1356" y="0"/>
                  </a:moveTo>
                  <a:cubicBezTo>
                    <a:pt x="639" y="0"/>
                    <a:pt x="77" y="526"/>
                    <a:pt x="38" y="1242"/>
                  </a:cubicBezTo>
                  <a:cubicBezTo>
                    <a:pt x="1" y="2014"/>
                    <a:pt x="556" y="2619"/>
                    <a:pt x="1317" y="2638"/>
                  </a:cubicBezTo>
                  <a:cubicBezTo>
                    <a:pt x="1330" y="2639"/>
                    <a:pt x="1343" y="2639"/>
                    <a:pt x="1355" y="2639"/>
                  </a:cubicBezTo>
                  <a:cubicBezTo>
                    <a:pt x="2074" y="2639"/>
                    <a:pt x="2638" y="2113"/>
                    <a:pt x="2673" y="1398"/>
                  </a:cubicBezTo>
                  <a:cubicBezTo>
                    <a:pt x="2712" y="627"/>
                    <a:pt x="2159" y="21"/>
                    <a:pt x="1394" y="1"/>
                  </a:cubicBezTo>
                  <a:cubicBezTo>
                    <a:pt x="1381" y="0"/>
                    <a:pt x="1369" y="0"/>
                    <a:pt x="135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91" name="Google Shape;2791;p41"/>
            <p:cNvSpPr/>
            <p:nvPr/>
          </p:nvSpPr>
          <p:spPr>
            <a:xfrm>
              <a:off x="8762453" y="2368997"/>
              <a:ext cx="105053" cy="104735"/>
            </a:xfrm>
            <a:custGeom>
              <a:rect b="b" l="l" r="r" t="t"/>
              <a:pathLst>
                <a:path extrusionOk="0" h="2639" w="2647">
                  <a:moveTo>
                    <a:pt x="1323" y="1"/>
                  </a:moveTo>
                  <a:cubicBezTo>
                    <a:pt x="576" y="1"/>
                    <a:pt x="9" y="559"/>
                    <a:pt x="7" y="1310"/>
                  </a:cubicBezTo>
                  <a:cubicBezTo>
                    <a:pt x="1" y="2044"/>
                    <a:pt x="547" y="2615"/>
                    <a:pt x="1277" y="2638"/>
                  </a:cubicBezTo>
                  <a:cubicBezTo>
                    <a:pt x="1295" y="2638"/>
                    <a:pt x="1312" y="2639"/>
                    <a:pt x="1330" y="2639"/>
                  </a:cubicBezTo>
                  <a:cubicBezTo>
                    <a:pt x="2073" y="2639"/>
                    <a:pt x="2640" y="2079"/>
                    <a:pt x="2644" y="1330"/>
                  </a:cubicBezTo>
                  <a:cubicBezTo>
                    <a:pt x="2647" y="594"/>
                    <a:pt x="2105" y="26"/>
                    <a:pt x="1374" y="2"/>
                  </a:cubicBezTo>
                  <a:cubicBezTo>
                    <a:pt x="1357" y="1"/>
                    <a:pt x="1340" y="1"/>
                    <a:pt x="132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92" name="Google Shape;2792;p41"/>
            <p:cNvSpPr/>
            <p:nvPr/>
          </p:nvSpPr>
          <p:spPr>
            <a:xfrm>
              <a:off x="8764755" y="2119079"/>
              <a:ext cx="100648" cy="100171"/>
            </a:xfrm>
            <a:custGeom>
              <a:rect b="b" l="l" r="r" t="t"/>
              <a:pathLst>
                <a:path extrusionOk="0" h="2524" w="2536">
                  <a:moveTo>
                    <a:pt x="1266" y="0"/>
                  </a:moveTo>
                  <a:cubicBezTo>
                    <a:pt x="594" y="0"/>
                    <a:pt x="12" y="577"/>
                    <a:pt x="5" y="1253"/>
                  </a:cubicBezTo>
                  <a:cubicBezTo>
                    <a:pt x="1" y="1930"/>
                    <a:pt x="579" y="2517"/>
                    <a:pt x="1258" y="2524"/>
                  </a:cubicBezTo>
                  <a:cubicBezTo>
                    <a:pt x="1260" y="2524"/>
                    <a:pt x="1261" y="2524"/>
                    <a:pt x="1263" y="2524"/>
                  </a:cubicBezTo>
                  <a:cubicBezTo>
                    <a:pt x="1937" y="2524"/>
                    <a:pt x="2521" y="1947"/>
                    <a:pt x="2528" y="1269"/>
                  </a:cubicBezTo>
                  <a:cubicBezTo>
                    <a:pt x="2535" y="593"/>
                    <a:pt x="1953" y="5"/>
                    <a:pt x="1274" y="0"/>
                  </a:cubicBezTo>
                  <a:cubicBezTo>
                    <a:pt x="1271" y="0"/>
                    <a:pt x="1269" y="0"/>
                    <a:pt x="126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93" name="Google Shape;2793;p41"/>
            <p:cNvSpPr/>
            <p:nvPr/>
          </p:nvSpPr>
          <p:spPr>
            <a:xfrm>
              <a:off x="5989466" y="2119079"/>
              <a:ext cx="101044" cy="100171"/>
            </a:xfrm>
            <a:custGeom>
              <a:rect b="b" l="l" r="r" t="t"/>
              <a:pathLst>
                <a:path extrusionOk="0" h="2524" w="2546">
                  <a:moveTo>
                    <a:pt x="1271" y="0"/>
                  </a:moveTo>
                  <a:cubicBezTo>
                    <a:pt x="602" y="0"/>
                    <a:pt x="22" y="572"/>
                    <a:pt x="12" y="1245"/>
                  </a:cubicBezTo>
                  <a:cubicBezTo>
                    <a:pt x="1" y="1923"/>
                    <a:pt x="577" y="2512"/>
                    <a:pt x="1257" y="2524"/>
                  </a:cubicBezTo>
                  <a:cubicBezTo>
                    <a:pt x="1262" y="2524"/>
                    <a:pt x="1268" y="2524"/>
                    <a:pt x="1274" y="2524"/>
                  </a:cubicBezTo>
                  <a:cubicBezTo>
                    <a:pt x="1945" y="2524"/>
                    <a:pt x="2524" y="1953"/>
                    <a:pt x="2536" y="1280"/>
                  </a:cubicBezTo>
                  <a:cubicBezTo>
                    <a:pt x="2546" y="602"/>
                    <a:pt x="1968" y="11"/>
                    <a:pt x="1291" y="0"/>
                  </a:cubicBezTo>
                  <a:cubicBezTo>
                    <a:pt x="1285" y="0"/>
                    <a:pt x="1278" y="0"/>
                    <a:pt x="127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94" name="Google Shape;2794;p41"/>
            <p:cNvSpPr/>
            <p:nvPr/>
          </p:nvSpPr>
          <p:spPr>
            <a:xfrm>
              <a:off x="6242083" y="2119039"/>
              <a:ext cx="100409" cy="100211"/>
            </a:xfrm>
            <a:custGeom>
              <a:rect b="b" l="l" r="r" t="t"/>
              <a:pathLst>
                <a:path extrusionOk="0" h="2525" w="2530">
                  <a:moveTo>
                    <a:pt x="1265" y="0"/>
                  </a:moveTo>
                  <a:cubicBezTo>
                    <a:pt x="587" y="0"/>
                    <a:pt x="3" y="579"/>
                    <a:pt x="2" y="1259"/>
                  </a:cubicBezTo>
                  <a:cubicBezTo>
                    <a:pt x="0" y="1938"/>
                    <a:pt x="580" y="2523"/>
                    <a:pt x="1259" y="2525"/>
                  </a:cubicBezTo>
                  <a:cubicBezTo>
                    <a:pt x="1260" y="2525"/>
                    <a:pt x="1261" y="2525"/>
                    <a:pt x="1262" y="2525"/>
                  </a:cubicBezTo>
                  <a:cubicBezTo>
                    <a:pt x="1940" y="2525"/>
                    <a:pt x="2524" y="1946"/>
                    <a:pt x="2525" y="1268"/>
                  </a:cubicBezTo>
                  <a:cubicBezTo>
                    <a:pt x="2530" y="588"/>
                    <a:pt x="1946" y="3"/>
                    <a:pt x="1268" y="0"/>
                  </a:cubicBezTo>
                  <a:cubicBezTo>
                    <a:pt x="1267" y="0"/>
                    <a:pt x="1266" y="0"/>
                    <a:pt x="126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95" name="Google Shape;2795;p41"/>
            <p:cNvSpPr/>
            <p:nvPr/>
          </p:nvSpPr>
          <p:spPr>
            <a:xfrm>
              <a:off x="6494381" y="2119039"/>
              <a:ext cx="100330" cy="100211"/>
            </a:xfrm>
            <a:custGeom>
              <a:rect b="b" l="l" r="r" t="t"/>
              <a:pathLst>
                <a:path extrusionOk="0" h="2525" w="2528">
                  <a:moveTo>
                    <a:pt x="1266" y="0"/>
                  </a:moveTo>
                  <a:cubicBezTo>
                    <a:pt x="588" y="0"/>
                    <a:pt x="4" y="579"/>
                    <a:pt x="2" y="1259"/>
                  </a:cubicBezTo>
                  <a:cubicBezTo>
                    <a:pt x="1" y="1938"/>
                    <a:pt x="580" y="2523"/>
                    <a:pt x="1260" y="2525"/>
                  </a:cubicBezTo>
                  <a:cubicBezTo>
                    <a:pt x="1261" y="2525"/>
                    <a:pt x="1261" y="2525"/>
                    <a:pt x="1262" y="2525"/>
                  </a:cubicBezTo>
                  <a:cubicBezTo>
                    <a:pt x="1940" y="2525"/>
                    <a:pt x="2524" y="1946"/>
                    <a:pt x="2526" y="1268"/>
                  </a:cubicBezTo>
                  <a:cubicBezTo>
                    <a:pt x="2527" y="588"/>
                    <a:pt x="1946" y="3"/>
                    <a:pt x="1268" y="0"/>
                  </a:cubicBezTo>
                  <a:cubicBezTo>
                    <a:pt x="1268" y="0"/>
                    <a:pt x="1267" y="0"/>
                    <a:pt x="126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96" name="Google Shape;2796;p41"/>
            <p:cNvSpPr/>
            <p:nvPr/>
          </p:nvSpPr>
          <p:spPr>
            <a:xfrm>
              <a:off x="6746601" y="2119079"/>
              <a:ext cx="100489" cy="100171"/>
            </a:xfrm>
            <a:custGeom>
              <a:rect b="b" l="l" r="r" t="t"/>
              <a:pathLst>
                <a:path extrusionOk="0" h="2524" w="2532">
                  <a:moveTo>
                    <a:pt x="1268" y="0"/>
                  </a:moveTo>
                  <a:cubicBezTo>
                    <a:pt x="1265" y="0"/>
                    <a:pt x="1261" y="0"/>
                    <a:pt x="1258" y="0"/>
                  </a:cubicBezTo>
                  <a:cubicBezTo>
                    <a:pt x="579" y="5"/>
                    <a:pt x="1" y="593"/>
                    <a:pt x="5" y="1269"/>
                  </a:cubicBezTo>
                  <a:cubicBezTo>
                    <a:pt x="9" y="1946"/>
                    <a:pt x="594" y="2524"/>
                    <a:pt x="1269" y="2524"/>
                  </a:cubicBezTo>
                  <a:cubicBezTo>
                    <a:pt x="1270" y="2524"/>
                    <a:pt x="1272" y="2524"/>
                    <a:pt x="1274" y="2524"/>
                  </a:cubicBezTo>
                  <a:cubicBezTo>
                    <a:pt x="1952" y="2518"/>
                    <a:pt x="2531" y="1931"/>
                    <a:pt x="2528" y="1253"/>
                  </a:cubicBezTo>
                  <a:cubicBezTo>
                    <a:pt x="2522" y="578"/>
                    <a:pt x="1941" y="0"/>
                    <a:pt x="126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97" name="Google Shape;2797;p41"/>
            <p:cNvSpPr/>
            <p:nvPr/>
          </p:nvSpPr>
          <p:spPr>
            <a:xfrm>
              <a:off x="6998344" y="2119039"/>
              <a:ext cx="101640" cy="100251"/>
            </a:xfrm>
            <a:custGeom>
              <a:rect b="b" l="l" r="r" t="t"/>
              <a:pathLst>
                <a:path extrusionOk="0" h="2526" w="2561">
                  <a:moveTo>
                    <a:pt x="1277" y="1"/>
                  </a:moveTo>
                  <a:cubicBezTo>
                    <a:pt x="615" y="1"/>
                    <a:pt x="36" y="564"/>
                    <a:pt x="18" y="1231"/>
                  </a:cubicBezTo>
                  <a:cubicBezTo>
                    <a:pt x="1" y="1905"/>
                    <a:pt x="570" y="2505"/>
                    <a:pt x="1249" y="2525"/>
                  </a:cubicBezTo>
                  <a:cubicBezTo>
                    <a:pt x="1259" y="2525"/>
                    <a:pt x="1269" y="2525"/>
                    <a:pt x="1279" y="2525"/>
                  </a:cubicBezTo>
                  <a:cubicBezTo>
                    <a:pt x="1940" y="2525"/>
                    <a:pt x="2523" y="1964"/>
                    <a:pt x="2543" y="1295"/>
                  </a:cubicBezTo>
                  <a:cubicBezTo>
                    <a:pt x="2560" y="620"/>
                    <a:pt x="1991" y="20"/>
                    <a:pt x="1311" y="1"/>
                  </a:cubicBezTo>
                  <a:cubicBezTo>
                    <a:pt x="1300" y="1"/>
                    <a:pt x="1288" y="1"/>
                    <a:pt x="127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98" name="Google Shape;2798;p41"/>
            <p:cNvSpPr/>
            <p:nvPr/>
          </p:nvSpPr>
          <p:spPr>
            <a:xfrm>
              <a:off x="7250326" y="2119039"/>
              <a:ext cx="102037" cy="100251"/>
            </a:xfrm>
            <a:custGeom>
              <a:rect b="b" l="l" r="r" t="t"/>
              <a:pathLst>
                <a:path extrusionOk="0" h="2526" w="2571">
                  <a:moveTo>
                    <a:pt x="1283" y="1"/>
                  </a:moveTo>
                  <a:cubicBezTo>
                    <a:pt x="623" y="1"/>
                    <a:pt x="46" y="559"/>
                    <a:pt x="25" y="1224"/>
                  </a:cubicBezTo>
                  <a:cubicBezTo>
                    <a:pt x="0" y="1902"/>
                    <a:pt x="568" y="2503"/>
                    <a:pt x="1248" y="2525"/>
                  </a:cubicBezTo>
                  <a:cubicBezTo>
                    <a:pt x="1261" y="2525"/>
                    <a:pt x="1274" y="2526"/>
                    <a:pt x="1288" y="2526"/>
                  </a:cubicBezTo>
                  <a:cubicBezTo>
                    <a:pt x="1949" y="2526"/>
                    <a:pt x="2527" y="1968"/>
                    <a:pt x="2548" y="1302"/>
                  </a:cubicBezTo>
                  <a:cubicBezTo>
                    <a:pt x="2570" y="624"/>
                    <a:pt x="2005" y="23"/>
                    <a:pt x="1326" y="1"/>
                  </a:cubicBezTo>
                  <a:cubicBezTo>
                    <a:pt x="1312" y="1"/>
                    <a:pt x="1297" y="1"/>
                    <a:pt x="128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99" name="Google Shape;2799;p41"/>
            <p:cNvSpPr/>
            <p:nvPr/>
          </p:nvSpPr>
          <p:spPr>
            <a:xfrm>
              <a:off x="7503458" y="2119079"/>
              <a:ext cx="100449" cy="100171"/>
            </a:xfrm>
            <a:custGeom>
              <a:rect b="b" l="l" r="r" t="t"/>
              <a:pathLst>
                <a:path extrusionOk="0" h="2524" w="2531">
                  <a:moveTo>
                    <a:pt x="1266" y="0"/>
                  </a:moveTo>
                  <a:cubicBezTo>
                    <a:pt x="594" y="0"/>
                    <a:pt x="10" y="577"/>
                    <a:pt x="3" y="1253"/>
                  </a:cubicBezTo>
                  <a:cubicBezTo>
                    <a:pt x="0" y="1930"/>
                    <a:pt x="578" y="2517"/>
                    <a:pt x="1258" y="2524"/>
                  </a:cubicBezTo>
                  <a:cubicBezTo>
                    <a:pt x="1259" y="2524"/>
                    <a:pt x="1261" y="2524"/>
                    <a:pt x="1263" y="2524"/>
                  </a:cubicBezTo>
                  <a:cubicBezTo>
                    <a:pt x="1937" y="2524"/>
                    <a:pt x="2521" y="1947"/>
                    <a:pt x="2528" y="1269"/>
                  </a:cubicBezTo>
                  <a:cubicBezTo>
                    <a:pt x="2531" y="593"/>
                    <a:pt x="1953" y="5"/>
                    <a:pt x="1273" y="0"/>
                  </a:cubicBezTo>
                  <a:cubicBezTo>
                    <a:pt x="1271" y="0"/>
                    <a:pt x="1268" y="0"/>
                    <a:pt x="126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00" name="Google Shape;2800;p41"/>
            <p:cNvSpPr/>
            <p:nvPr/>
          </p:nvSpPr>
          <p:spPr>
            <a:xfrm>
              <a:off x="7754924" y="2119039"/>
              <a:ext cx="101957" cy="100251"/>
            </a:xfrm>
            <a:custGeom>
              <a:rect b="b" l="l" r="r" t="t"/>
              <a:pathLst>
                <a:path extrusionOk="0" h="2526" w="2569">
                  <a:moveTo>
                    <a:pt x="1282" y="1"/>
                  </a:moveTo>
                  <a:cubicBezTo>
                    <a:pt x="1269" y="1"/>
                    <a:pt x="1257" y="1"/>
                    <a:pt x="1244" y="1"/>
                  </a:cubicBezTo>
                  <a:cubicBezTo>
                    <a:pt x="567" y="25"/>
                    <a:pt x="0" y="624"/>
                    <a:pt x="22" y="1302"/>
                  </a:cubicBezTo>
                  <a:cubicBezTo>
                    <a:pt x="44" y="1966"/>
                    <a:pt x="623" y="2525"/>
                    <a:pt x="1285" y="2525"/>
                  </a:cubicBezTo>
                  <a:cubicBezTo>
                    <a:pt x="1297" y="2525"/>
                    <a:pt x="1310" y="2525"/>
                    <a:pt x="1322" y="2525"/>
                  </a:cubicBezTo>
                  <a:cubicBezTo>
                    <a:pt x="2003" y="2503"/>
                    <a:pt x="2568" y="1902"/>
                    <a:pt x="2545" y="1224"/>
                  </a:cubicBezTo>
                  <a:cubicBezTo>
                    <a:pt x="2522" y="559"/>
                    <a:pt x="1944" y="1"/>
                    <a:pt x="128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01" name="Google Shape;2801;p41"/>
            <p:cNvSpPr/>
            <p:nvPr/>
          </p:nvSpPr>
          <p:spPr>
            <a:xfrm>
              <a:off x="8007699" y="2119079"/>
              <a:ext cx="101084" cy="100171"/>
            </a:xfrm>
            <a:custGeom>
              <a:rect b="b" l="l" r="r" t="t"/>
              <a:pathLst>
                <a:path extrusionOk="0" h="2524" w="2547">
                  <a:moveTo>
                    <a:pt x="1271" y="0"/>
                  </a:moveTo>
                  <a:cubicBezTo>
                    <a:pt x="603" y="0"/>
                    <a:pt x="22" y="572"/>
                    <a:pt x="12" y="1245"/>
                  </a:cubicBezTo>
                  <a:cubicBezTo>
                    <a:pt x="0" y="1923"/>
                    <a:pt x="577" y="2512"/>
                    <a:pt x="1256" y="2524"/>
                  </a:cubicBezTo>
                  <a:cubicBezTo>
                    <a:pt x="1262" y="2524"/>
                    <a:pt x="1268" y="2524"/>
                    <a:pt x="1274" y="2524"/>
                  </a:cubicBezTo>
                  <a:cubicBezTo>
                    <a:pt x="1944" y="2524"/>
                    <a:pt x="2525" y="1953"/>
                    <a:pt x="2535" y="1280"/>
                  </a:cubicBezTo>
                  <a:cubicBezTo>
                    <a:pt x="2547" y="602"/>
                    <a:pt x="1970" y="11"/>
                    <a:pt x="1291" y="0"/>
                  </a:cubicBezTo>
                  <a:cubicBezTo>
                    <a:pt x="1284" y="0"/>
                    <a:pt x="1277" y="0"/>
                    <a:pt x="127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02" name="Google Shape;2802;p41"/>
            <p:cNvSpPr/>
            <p:nvPr/>
          </p:nvSpPr>
          <p:spPr>
            <a:xfrm>
              <a:off x="8260077" y="2118999"/>
              <a:ext cx="100925" cy="100251"/>
            </a:xfrm>
            <a:custGeom>
              <a:rect b="b" l="l" r="r" t="t"/>
              <a:pathLst>
                <a:path extrusionOk="0" h="2526" w="2543">
                  <a:moveTo>
                    <a:pt x="1270" y="1"/>
                  </a:moveTo>
                  <a:cubicBezTo>
                    <a:pt x="598" y="1"/>
                    <a:pt x="19" y="576"/>
                    <a:pt x="10" y="1250"/>
                  </a:cubicBezTo>
                  <a:cubicBezTo>
                    <a:pt x="0" y="1928"/>
                    <a:pt x="578" y="2517"/>
                    <a:pt x="1257" y="2526"/>
                  </a:cubicBezTo>
                  <a:cubicBezTo>
                    <a:pt x="1262" y="2526"/>
                    <a:pt x="1267" y="2526"/>
                    <a:pt x="1272" y="2526"/>
                  </a:cubicBezTo>
                  <a:cubicBezTo>
                    <a:pt x="1944" y="2526"/>
                    <a:pt x="2525" y="1950"/>
                    <a:pt x="2534" y="1277"/>
                  </a:cubicBezTo>
                  <a:cubicBezTo>
                    <a:pt x="2542" y="599"/>
                    <a:pt x="1964" y="11"/>
                    <a:pt x="1285" y="1"/>
                  </a:cubicBezTo>
                  <a:cubicBezTo>
                    <a:pt x="1280" y="1"/>
                    <a:pt x="1275" y="1"/>
                    <a:pt x="127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03" name="Google Shape;2803;p41"/>
            <p:cNvSpPr/>
            <p:nvPr/>
          </p:nvSpPr>
          <p:spPr>
            <a:xfrm>
              <a:off x="8512535" y="2119079"/>
              <a:ext cx="100489" cy="100171"/>
            </a:xfrm>
            <a:custGeom>
              <a:rect b="b" l="l" r="r" t="t"/>
              <a:pathLst>
                <a:path extrusionOk="0" h="2524" w="2532">
                  <a:moveTo>
                    <a:pt x="1268" y="0"/>
                  </a:moveTo>
                  <a:cubicBezTo>
                    <a:pt x="1265" y="0"/>
                    <a:pt x="1262" y="0"/>
                    <a:pt x="1258" y="0"/>
                  </a:cubicBezTo>
                  <a:cubicBezTo>
                    <a:pt x="579" y="5"/>
                    <a:pt x="1" y="593"/>
                    <a:pt x="4" y="1269"/>
                  </a:cubicBezTo>
                  <a:cubicBezTo>
                    <a:pt x="10" y="1946"/>
                    <a:pt x="593" y="2524"/>
                    <a:pt x="1269" y="2524"/>
                  </a:cubicBezTo>
                  <a:cubicBezTo>
                    <a:pt x="1271" y="2524"/>
                    <a:pt x="1272" y="2524"/>
                    <a:pt x="1274" y="2524"/>
                  </a:cubicBezTo>
                  <a:cubicBezTo>
                    <a:pt x="1952" y="2518"/>
                    <a:pt x="2531" y="1931"/>
                    <a:pt x="2527" y="1253"/>
                  </a:cubicBezTo>
                  <a:cubicBezTo>
                    <a:pt x="2523" y="579"/>
                    <a:pt x="1940" y="0"/>
                    <a:pt x="126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04" name="Google Shape;2804;p41"/>
            <p:cNvSpPr/>
            <p:nvPr/>
          </p:nvSpPr>
          <p:spPr>
            <a:xfrm>
              <a:off x="8637831" y="2244137"/>
              <a:ext cx="102830" cy="101997"/>
            </a:xfrm>
            <a:custGeom>
              <a:rect b="b" l="l" r="r" t="t"/>
              <a:pathLst>
                <a:path extrusionOk="0" h="2570" w="2591">
                  <a:moveTo>
                    <a:pt x="1277" y="1"/>
                  </a:moveTo>
                  <a:cubicBezTo>
                    <a:pt x="1262" y="1"/>
                    <a:pt x="1247" y="1"/>
                    <a:pt x="1232" y="2"/>
                  </a:cubicBezTo>
                  <a:cubicBezTo>
                    <a:pt x="529" y="29"/>
                    <a:pt x="5" y="575"/>
                    <a:pt x="3" y="1282"/>
                  </a:cubicBezTo>
                  <a:cubicBezTo>
                    <a:pt x="0" y="2014"/>
                    <a:pt x="555" y="2570"/>
                    <a:pt x="1284" y="2570"/>
                  </a:cubicBezTo>
                  <a:cubicBezTo>
                    <a:pt x="1291" y="2570"/>
                    <a:pt x="1297" y="2570"/>
                    <a:pt x="1304" y="2570"/>
                  </a:cubicBezTo>
                  <a:cubicBezTo>
                    <a:pt x="2037" y="2562"/>
                    <a:pt x="2590" y="1990"/>
                    <a:pt x="2570" y="1252"/>
                  </a:cubicBezTo>
                  <a:cubicBezTo>
                    <a:pt x="2554" y="535"/>
                    <a:pt x="1993" y="1"/>
                    <a:pt x="127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05" name="Google Shape;2805;p41"/>
            <p:cNvSpPr/>
            <p:nvPr/>
          </p:nvSpPr>
          <p:spPr>
            <a:xfrm>
              <a:off x="5862463" y="2244296"/>
              <a:ext cx="102711" cy="102037"/>
            </a:xfrm>
            <a:custGeom>
              <a:rect b="b" l="l" r="r" t="t"/>
              <a:pathLst>
                <a:path extrusionOk="0" h="2571" w="2588">
                  <a:moveTo>
                    <a:pt x="1294" y="0"/>
                  </a:moveTo>
                  <a:cubicBezTo>
                    <a:pt x="557" y="0"/>
                    <a:pt x="1" y="567"/>
                    <a:pt x="8" y="1305"/>
                  </a:cubicBezTo>
                  <a:cubicBezTo>
                    <a:pt x="20" y="2009"/>
                    <a:pt x="550" y="2550"/>
                    <a:pt x="1254" y="2570"/>
                  </a:cubicBezTo>
                  <a:cubicBezTo>
                    <a:pt x="1265" y="2570"/>
                    <a:pt x="1277" y="2570"/>
                    <a:pt x="1288" y="2570"/>
                  </a:cubicBezTo>
                  <a:cubicBezTo>
                    <a:pt x="2010" y="2570"/>
                    <a:pt x="2566" y="2027"/>
                    <a:pt x="2578" y="1305"/>
                  </a:cubicBezTo>
                  <a:cubicBezTo>
                    <a:pt x="2588" y="567"/>
                    <a:pt x="2031" y="0"/>
                    <a:pt x="129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06" name="Google Shape;2806;p41"/>
            <p:cNvSpPr/>
            <p:nvPr/>
          </p:nvSpPr>
          <p:spPr>
            <a:xfrm>
              <a:off x="6114445" y="2244296"/>
              <a:ext cx="102791" cy="102037"/>
            </a:xfrm>
            <a:custGeom>
              <a:rect b="b" l="l" r="r" t="t"/>
              <a:pathLst>
                <a:path extrusionOk="0" h="2571" w="2590">
                  <a:moveTo>
                    <a:pt x="1304" y="0"/>
                  </a:moveTo>
                  <a:cubicBezTo>
                    <a:pt x="1298" y="0"/>
                    <a:pt x="1293" y="0"/>
                    <a:pt x="1287" y="0"/>
                  </a:cubicBezTo>
                  <a:cubicBezTo>
                    <a:pt x="550" y="11"/>
                    <a:pt x="1" y="584"/>
                    <a:pt x="18" y="1323"/>
                  </a:cubicBezTo>
                  <a:cubicBezTo>
                    <a:pt x="36" y="2038"/>
                    <a:pt x="593" y="2571"/>
                    <a:pt x="1306" y="2571"/>
                  </a:cubicBezTo>
                  <a:cubicBezTo>
                    <a:pt x="1323" y="2571"/>
                    <a:pt x="1341" y="2571"/>
                    <a:pt x="1359" y="2570"/>
                  </a:cubicBezTo>
                  <a:cubicBezTo>
                    <a:pt x="2062" y="2543"/>
                    <a:pt x="2586" y="1995"/>
                    <a:pt x="2588" y="1290"/>
                  </a:cubicBezTo>
                  <a:cubicBezTo>
                    <a:pt x="2589" y="555"/>
                    <a:pt x="2034" y="0"/>
                    <a:pt x="130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07" name="Google Shape;2807;p41"/>
            <p:cNvSpPr/>
            <p:nvPr/>
          </p:nvSpPr>
          <p:spPr>
            <a:xfrm>
              <a:off x="8385572" y="2244296"/>
              <a:ext cx="102830" cy="101878"/>
            </a:xfrm>
            <a:custGeom>
              <a:rect b="b" l="l" r="r" t="t"/>
              <a:pathLst>
                <a:path extrusionOk="0" h="2567" w="2591">
                  <a:moveTo>
                    <a:pt x="1288" y="0"/>
                  </a:moveTo>
                  <a:cubicBezTo>
                    <a:pt x="557" y="0"/>
                    <a:pt x="0" y="559"/>
                    <a:pt x="6" y="1287"/>
                  </a:cubicBezTo>
                  <a:cubicBezTo>
                    <a:pt x="7" y="1993"/>
                    <a:pt x="535" y="2541"/>
                    <a:pt x="1236" y="2566"/>
                  </a:cubicBezTo>
                  <a:cubicBezTo>
                    <a:pt x="1255" y="2566"/>
                    <a:pt x="1273" y="2567"/>
                    <a:pt x="1292" y="2567"/>
                  </a:cubicBezTo>
                  <a:cubicBezTo>
                    <a:pt x="2004" y="2567"/>
                    <a:pt x="2557" y="2031"/>
                    <a:pt x="2573" y="1318"/>
                  </a:cubicBezTo>
                  <a:cubicBezTo>
                    <a:pt x="2590" y="578"/>
                    <a:pt x="2039" y="8"/>
                    <a:pt x="1302" y="0"/>
                  </a:cubicBezTo>
                  <a:cubicBezTo>
                    <a:pt x="1298" y="0"/>
                    <a:pt x="1293" y="0"/>
                    <a:pt x="128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08" name="Google Shape;2808;p41"/>
            <p:cNvSpPr/>
            <p:nvPr/>
          </p:nvSpPr>
          <p:spPr>
            <a:xfrm>
              <a:off x="8132281" y="2244216"/>
              <a:ext cx="103426" cy="102076"/>
            </a:xfrm>
            <a:custGeom>
              <a:rect b="b" l="l" r="r" t="t"/>
              <a:pathLst>
                <a:path extrusionOk="0" h="2572" w="2606">
                  <a:moveTo>
                    <a:pt x="1314" y="1"/>
                  </a:moveTo>
                  <a:cubicBezTo>
                    <a:pt x="607" y="1"/>
                    <a:pt x="55" y="523"/>
                    <a:pt x="29" y="1224"/>
                  </a:cubicBezTo>
                  <a:cubicBezTo>
                    <a:pt x="0" y="1962"/>
                    <a:pt x="539" y="2549"/>
                    <a:pt x="1272" y="2571"/>
                  </a:cubicBezTo>
                  <a:cubicBezTo>
                    <a:pt x="1284" y="2571"/>
                    <a:pt x="1296" y="2571"/>
                    <a:pt x="1309" y="2571"/>
                  </a:cubicBezTo>
                  <a:cubicBezTo>
                    <a:pt x="2029" y="2571"/>
                    <a:pt x="2584" y="2028"/>
                    <a:pt x="2596" y="1307"/>
                  </a:cubicBezTo>
                  <a:cubicBezTo>
                    <a:pt x="2606" y="569"/>
                    <a:pt x="2049" y="2"/>
                    <a:pt x="131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09" name="Google Shape;2809;p41"/>
            <p:cNvSpPr/>
            <p:nvPr/>
          </p:nvSpPr>
          <p:spPr>
            <a:xfrm>
              <a:off x="7881093" y="2244256"/>
              <a:ext cx="102751" cy="102076"/>
            </a:xfrm>
            <a:custGeom>
              <a:rect b="b" l="l" r="r" t="t"/>
              <a:pathLst>
                <a:path extrusionOk="0" h="2572" w="2589">
                  <a:moveTo>
                    <a:pt x="1285" y="0"/>
                  </a:moveTo>
                  <a:cubicBezTo>
                    <a:pt x="1264" y="0"/>
                    <a:pt x="1244" y="1"/>
                    <a:pt x="1223" y="1"/>
                  </a:cubicBezTo>
                  <a:cubicBezTo>
                    <a:pt x="524" y="33"/>
                    <a:pt x="1" y="584"/>
                    <a:pt x="2" y="1291"/>
                  </a:cubicBezTo>
                  <a:cubicBezTo>
                    <a:pt x="3" y="2022"/>
                    <a:pt x="560" y="2571"/>
                    <a:pt x="1288" y="2571"/>
                  </a:cubicBezTo>
                  <a:cubicBezTo>
                    <a:pt x="1295" y="2571"/>
                    <a:pt x="1302" y="2571"/>
                    <a:pt x="1308" y="2571"/>
                  </a:cubicBezTo>
                  <a:cubicBezTo>
                    <a:pt x="2041" y="2558"/>
                    <a:pt x="2589" y="1984"/>
                    <a:pt x="2569" y="1243"/>
                  </a:cubicBezTo>
                  <a:cubicBezTo>
                    <a:pt x="2548" y="532"/>
                    <a:pt x="1994" y="0"/>
                    <a:pt x="128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10" name="Google Shape;2810;p41"/>
            <p:cNvSpPr/>
            <p:nvPr/>
          </p:nvSpPr>
          <p:spPr>
            <a:xfrm>
              <a:off x="7627564" y="2244177"/>
              <a:ext cx="103823" cy="101997"/>
            </a:xfrm>
            <a:custGeom>
              <a:rect b="b" l="l" r="r" t="t"/>
              <a:pathLst>
                <a:path extrusionOk="0" h="2570" w="2616">
                  <a:moveTo>
                    <a:pt x="1319" y="1"/>
                  </a:moveTo>
                  <a:cubicBezTo>
                    <a:pt x="613" y="1"/>
                    <a:pt x="64" y="520"/>
                    <a:pt x="31" y="1220"/>
                  </a:cubicBezTo>
                  <a:cubicBezTo>
                    <a:pt x="1" y="1959"/>
                    <a:pt x="538" y="2546"/>
                    <a:pt x="1271" y="2569"/>
                  </a:cubicBezTo>
                  <a:cubicBezTo>
                    <a:pt x="1286" y="2569"/>
                    <a:pt x="1301" y="2569"/>
                    <a:pt x="1316" y="2569"/>
                  </a:cubicBezTo>
                  <a:cubicBezTo>
                    <a:pt x="2033" y="2569"/>
                    <a:pt x="2588" y="2030"/>
                    <a:pt x="2601" y="1311"/>
                  </a:cubicBezTo>
                  <a:cubicBezTo>
                    <a:pt x="2615" y="574"/>
                    <a:pt x="2059" y="8"/>
                    <a:pt x="1322" y="1"/>
                  </a:cubicBezTo>
                  <a:cubicBezTo>
                    <a:pt x="1321" y="1"/>
                    <a:pt x="1320" y="1"/>
                    <a:pt x="131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11" name="Google Shape;2811;p41"/>
            <p:cNvSpPr/>
            <p:nvPr/>
          </p:nvSpPr>
          <p:spPr>
            <a:xfrm>
              <a:off x="7374908" y="2244454"/>
              <a:ext cx="104418" cy="101917"/>
            </a:xfrm>
            <a:custGeom>
              <a:rect b="b" l="l" r="r" t="t"/>
              <a:pathLst>
                <a:path extrusionOk="0" h="2568" w="2631">
                  <a:moveTo>
                    <a:pt x="1324" y="0"/>
                  </a:moveTo>
                  <a:cubicBezTo>
                    <a:pt x="630" y="0"/>
                    <a:pt x="82" y="511"/>
                    <a:pt x="44" y="1200"/>
                  </a:cubicBezTo>
                  <a:cubicBezTo>
                    <a:pt x="0" y="1940"/>
                    <a:pt x="534" y="2533"/>
                    <a:pt x="1264" y="2566"/>
                  </a:cubicBezTo>
                  <a:cubicBezTo>
                    <a:pt x="1283" y="2567"/>
                    <a:pt x="1303" y="2567"/>
                    <a:pt x="1323" y="2567"/>
                  </a:cubicBezTo>
                  <a:cubicBezTo>
                    <a:pt x="2033" y="2567"/>
                    <a:pt x="2588" y="2036"/>
                    <a:pt x="2609" y="1329"/>
                  </a:cubicBezTo>
                  <a:cubicBezTo>
                    <a:pt x="2631" y="589"/>
                    <a:pt x="2083" y="14"/>
                    <a:pt x="1350" y="1"/>
                  </a:cubicBezTo>
                  <a:cubicBezTo>
                    <a:pt x="1342" y="1"/>
                    <a:pt x="1333" y="0"/>
                    <a:pt x="132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12" name="Google Shape;2812;p41"/>
            <p:cNvSpPr/>
            <p:nvPr/>
          </p:nvSpPr>
          <p:spPr>
            <a:xfrm>
              <a:off x="7123720" y="2244177"/>
              <a:ext cx="102672" cy="101957"/>
            </a:xfrm>
            <a:custGeom>
              <a:rect b="b" l="l" r="r" t="t"/>
              <a:pathLst>
                <a:path extrusionOk="0" h="2569" w="2587">
                  <a:moveTo>
                    <a:pt x="1295" y="0"/>
                  </a:moveTo>
                  <a:cubicBezTo>
                    <a:pt x="1288" y="0"/>
                    <a:pt x="1280" y="0"/>
                    <a:pt x="1273" y="1"/>
                  </a:cubicBezTo>
                  <a:cubicBezTo>
                    <a:pt x="569" y="15"/>
                    <a:pt x="31" y="551"/>
                    <a:pt x="17" y="1254"/>
                  </a:cubicBezTo>
                  <a:cubicBezTo>
                    <a:pt x="1" y="1993"/>
                    <a:pt x="551" y="2561"/>
                    <a:pt x="1289" y="2569"/>
                  </a:cubicBezTo>
                  <a:cubicBezTo>
                    <a:pt x="1293" y="2569"/>
                    <a:pt x="1298" y="2569"/>
                    <a:pt x="1303" y="2569"/>
                  </a:cubicBezTo>
                  <a:cubicBezTo>
                    <a:pt x="2031" y="2569"/>
                    <a:pt x="2586" y="2012"/>
                    <a:pt x="2582" y="1278"/>
                  </a:cubicBezTo>
                  <a:cubicBezTo>
                    <a:pt x="2576" y="550"/>
                    <a:pt x="2020" y="0"/>
                    <a:pt x="129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13" name="Google Shape;2813;p41"/>
            <p:cNvSpPr/>
            <p:nvPr/>
          </p:nvSpPr>
          <p:spPr>
            <a:xfrm>
              <a:off x="6870786" y="2244216"/>
              <a:ext cx="103505" cy="102037"/>
            </a:xfrm>
            <a:custGeom>
              <a:rect b="b" l="l" r="r" t="t"/>
              <a:pathLst>
                <a:path extrusionOk="0" h="2571" w="2608">
                  <a:moveTo>
                    <a:pt x="1314" y="1"/>
                  </a:moveTo>
                  <a:cubicBezTo>
                    <a:pt x="607" y="5"/>
                    <a:pt x="58" y="527"/>
                    <a:pt x="31" y="1228"/>
                  </a:cubicBezTo>
                  <a:cubicBezTo>
                    <a:pt x="0" y="1965"/>
                    <a:pt x="544" y="2550"/>
                    <a:pt x="1277" y="2571"/>
                  </a:cubicBezTo>
                  <a:cubicBezTo>
                    <a:pt x="1288" y="2571"/>
                    <a:pt x="1299" y="2571"/>
                    <a:pt x="1311" y="2571"/>
                  </a:cubicBezTo>
                  <a:cubicBezTo>
                    <a:pt x="2033" y="2571"/>
                    <a:pt x="2589" y="2027"/>
                    <a:pt x="2600" y="1306"/>
                  </a:cubicBezTo>
                  <a:cubicBezTo>
                    <a:pt x="2608" y="569"/>
                    <a:pt x="2051" y="2"/>
                    <a:pt x="131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14" name="Google Shape;2814;p41"/>
            <p:cNvSpPr/>
            <p:nvPr/>
          </p:nvSpPr>
          <p:spPr>
            <a:xfrm>
              <a:off x="6619162" y="2244296"/>
              <a:ext cx="102711" cy="102037"/>
            </a:xfrm>
            <a:custGeom>
              <a:rect b="b" l="l" r="r" t="t"/>
              <a:pathLst>
                <a:path extrusionOk="0" h="2571" w="2588">
                  <a:moveTo>
                    <a:pt x="1298" y="0"/>
                  </a:moveTo>
                  <a:cubicBezTo>
                    <a:pt x="1290" y="0"/>
                    <a:pt x="1283" y="0"/>
                    <a:pt x="1275" y="0"/>
                  </a:cubicBezTo>
                  <a:cubicBezTo>
                    <a:pt x="571" y="13"/>
                    <a:pt x="32" y="550"/>
                    <a:pt x="18" y="1253"/>
                  </a:cubicBezTo>
                  <a:cubicBezTo>
                    <a:pt x="0" y="1992"/>
                    <a:pt x="551" y="2563"/>
                    <a:pt x="1288" y="2570"/>
                  </a:cubicBezTo>
                  <a:cubicBezTo>
                    <a:pt x="1293" y="2570"/>
                    <a:pt x="1297" y="2570"/>
                    <a:pt x="1302" y="2570"/>
                  </a:cubicBezTo>
                  <a:cubicBezTo>
                    <a:pt x="2031" y="2570"/>
                    <a:pt x="2587" y="2012"/>
                    <a:pt x="2583" y="1278"/>
                  </a:cubicBezTo>
                  <a:cubicBezTo>
                    <a:pt x="2577" y="548"/>
                    <a:pt x="2022" y="0"/>
                    <a:pt x="129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15" name="Google Shape;2815;p41"/>
            <p:cNvSpPr/>
            <p:nvPr/>
          </p:nvSpPr>
          <p:spPr>
            <a:xfrm>
              <a:off x="6366783" y="2244296"/>
              <a:ext cx="102592" cy="102037"/>
            </a:xfrm>
            <a:custGeom>
              <a:rect b="b" l="l" r="r" t="t"/>
              <a:pathLst>
                <a:path extrusionOk="0" h="2571" w="2585">
                  <a:moveTo>
                    <a:pt x="1302" y="0"/>
                  </a:moveTo>
                  <a:cubicBezTo>
                    <a:pt x="1295" y="0"/>
                    <a:pt x="1289" y="0"/>
                    <a:pt x="1282" y="0"/>
                  </a:cubicBezTo>
                  <a:cubicBezTo>
                    <a:pt x="578" y="12"/>
                    <a:pt x="38" y="542"/>
                    <a:pt x="18" y="1246"/>
                  </a:cubicBezTo>
                  <a:cubicBezTo>
                    <a:pt x="0" y="1985"/>
                    <a:pt x="549" y="2558"/>
                    <a:pt x="1282" y="2570"/>
                  </a:cubicBezTo>
                  <a:cubicBezTo>
                    <a:pt x="1287" y="2570"/>
                    <a:pt x="1292" y="2570"/>
                    <a:pt x="1296" y="2570"/>
                  </a:cubicBezTo>
                  <a:cubicBezTo>
                    <a:pt x="2028" y="2570"/>
                    <a:pt x="2584" y="2016"/>
                    <a:pt x="2584" y="1284"/>
                  </a:cubicBezTo>
                  <a:cubicBezTo>
                    <a:pt x="2584" y="555"/>
                    <a:pt x="2029" y="0"/>
                    <a:pt x="130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16" name="Google Shape;2816;p41"/>
            <p:cNvSpPr/>
            <p:nvPr/>
          </p:nvSpPr>
          <p:spPr>
            <a:xfrm>
              <a:off x="6369403" y="1994378"/>
              <a:ext cx="98187" cy="97314"/>
            </a:xfrm>
            <a:custGeom>
              <a:rect b="b" l="l" r="r" t="t"/>
              <a:pathLst>
                <a:path extrusionOk="0" h="2452" w="2474">
                  <a:moveTo>
                    <a:pt x="1237" y="1"/>
                  </a:moveTo>
                  <a:cubicBezTo>
                    <a:pt x="1234" y="1"/>
                    <a:pt x="1232" y="1"/>
                    <a:pt x="1229" y="1"/>
                  </a:cubicBezTo>
                  <a:cubicBezTo>
                    <a:pt x="588" y="2"/>
                    <a:pt x="18" y="570"/>
                    <a:pt x="9" y="1210"/>
                  </a:cubicBezTo>
                  <a:cubicBezTo>
                    <a:pt x="1" y="1864"/>
                    <a:pt x="587" y="2451"/>
                    <a:pt x="1234" y="2451"/>
                  </a:cubicBezTo>
                  <a:cubicBezTo>
                    <a:pt x="1249" y="2451"/>
                    <a:pt x="1264" y="2451"/>
                    <a:pt x="1280" y="2450"/>
                  </a:cubicBezTo>
                  <a:cubicBezTo>
                    <a:pt x="1921" y="2421"/>
                    <a:pt x="2474" y="1832"/>
                    <a:pt x="2459" y="1199"/>
                  </a:cubicBezTo>
                  <a:cubicBezTo>
                    <a:pt x="2445" y="561"/>
                    <a:pt x="1870" y="1"/>
                    <a:pt x="123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17" name="Google Shape;2817;p41"/>
            <p:cNvSpPr/>
            <p:nvPr/>
          </p:nvSpPr>
          <p:spPr>
            <a:xfrm>
              <a:off x="8639935" y="1994259"/>
              <a:ext cx="98187" cy="97393"/>
            </a:xfrm>
            <a:custGeom>
              <a:rect b="b" l="l" r="r" t="t"/>
              <a:pathLst>
                <a:path extrusionOk="0" h="2454" w="2474">
                  <a:moveTo>
                    <a:pt x="1229" y="1"/>
                  </a:moveTo>
                  <a:cubicBezTo>
                    <a:pt x="587" y="1"/>
                    <a:pt x="1" y="586"/>
                    <a:pt x="8" y="1238"/>
                  </a:cubicBezTo>
                  <a:cubicBezTo>
                    <a:pt x="17" y="1878"/>
                    <a:pt x="585" y="2446"/>
                    <a:pt x="1225" y="2453"/>
                  </a:cubicBezTo>
                  <a:cubicBezTo>
                    <a:pt x="1229" y="2453"/>
                    <a:pt x="1233" y="2453"/>
                    <a:pt x="1237" y="2453"/>
                  </a:cubicBezTo>
                  <a:cubicBezTo>
                    <a:pt x="1870" y="2453"/>
                    <a:pt x="2440" y="1894"/>
                    <a:pt x="2456" y="1255"/>
                  </a:cubicBezTo>
                  <a:cubicBezTo>
                    <a:pt x="2474" y="621"/>
                    <a:pt x="1921" y="31"/>
                    <a:pt x="1280" y="2"/>
                  </a:cubicBezTo>
                  <a:cubicBezTo>
                    <a:pt x="1263" y="1"/>
                    <a:pt x="1246" y="1"/>
                    <a:pt x="122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18" name="Google Shape;2818;p41"/>
            <p:cNvSpPr/>
            <p:nvPr/>
          </p:nvSpPr>
          <p:spPr>
            <a:xfrm>
              <a:off x="8387953" y="1994378"/>
              <a:ext cx="98306" cy="97314"/>
            </a:xfrm>
            <a:custGeom>
              <a:rect b="b" l="l" r="r" t="t"/>
              <a:pathLst>
                <a:path extrusionOk="0" h="2452" w="2477">
                  <a:moveTo>
                    <a:pt x="1227" y="0"/>
                  </a:moveTo>
                  <a:cubicBezTo>
                    <a:pt x="1221" y="0"/>
                    <a:pt x="1214" y="0"/>
                    <a:pt x="1208" y="1"/>
                  </a:cubicBezTo>
                  <a:cubicBezTo>
                    <a:pt x="569" y="11"/>
                    <a:pt x="4" y="586"/>
                    <a:pt x="1" y="1225"/>
                  </a:cubicBezTo>
                  <a:cubicBezTo>
                    <a:pt x="1" y="1865"/>
                    <a:pt x="565" y="2439"/>
                    <a:pt x="1206" y="2452"/>
                  </a:cubicBezTo>
                  <a:cubicBezTo>
                    <a:pt x="1213" y="2452"/>
                    <a:pt x="1220" y="2452"/>
                    <a:pt x="1227" y="2452"/>
                  </a:cubicBezTo>
                  <a:cubicBezTo>
                    <a:pt x="1885" y="2452"/>
                    <a:pt x="2476" y="1846"/>
                    <a:pt x="2451" y="1187"/>
                  </a:cubicBezTo>
                  <a:cubicBezTo>
                    <a:pt x="2428" y="552"/>
                    <a:pt x="1855" y="0"/>
                    <a:pt x="122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19" name="Google Shape;2819;p41"/>
            <p:cNvSpPr/>
            <p:nvPr/>
          </p:nvSpPr>
          <p:spPr>
            <a:xfrm>
              <a:off x="8135416" y="1994378"/>
              <a:ext cx="98187" cy="97353"/>
            </a:xfrm>
            <a:custGeom>
              <a:rect b="b" l="l" r="r" t="t"/>
              <a:pathLst>
                <a:path extrusionOk="0" h="2453" w="2474">
                  <a:moveTo>
                    <a:pt x="1232" y="1"/>
                  </a:moveTo>
                  <a:cubicBezTo>
                    <a:pt x="1230" y="1"/>
                    <a:pt x="1227" y="1"/>
                    <a:pt x="1225" y="1"/>
                  </a:cubicBezTo>
                  <a:cubicBezTo>
                    <a:pt x="586" y="3"/>
                    <a:pt x="17" y="573"/>
                    <a:pt x="5" y="1216"/>
                  </a:cubicBezTo>
                  <a:cubicBezTo>
                    <a:pt x="1" y="1852"/>
                    <a:pt x="558" y="2431"/>
                    <a:pt x="1200" y="2452"/>
                  </a:cubicBezTo>
                  <a:cubicBezTo>
                    <a:pt x="1210" y="2452"/>
                    <a:pt x="1220" y="2452"/>
                    <a:pt x="1230" y="2452"/>
                  </a:cubicBezTo>
                  <a:cubicBezTo>
                    <a:pt x="1885" y="2452"/>
                    <a:pt x="2473" y="1855"/>
                    <a:pt x="2457" y="1199"/>
                  </a:cubicBezTo>
                  <a:cubicBezTo>
                    <a:pt x="2443" y="561"/>
                    <a:pt x="1866" y="1"/>
                    <a:pt x="123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20" name="Google Shape;2820;p41"/>
            <p:cNvSpPr/>
            <p:nvPr/>
          </p:nvSpPr>
          <p:spPr>
            <a:xfrm>
              <a:off x="7882244" y="1994378"/>
              <a:ext cx="98743" cy="97314"/>
            </a:xfrm>
            <a:custGeom>
              <a:rect b="b" l="l" r="r" t="t"/>
              <a:pathLst>
                <a:path extrusionOk="0" h="2452" w="2488">
                  <a:moveTo>
                    <a:pt x="1252" y="0"/>
                  </a:moveTo>
                  <a:cubicBezTo>
                    <a:pt x="630" y="0"/>
                    <a:pt x="61" y="547"/>
                    <a:pt x="29" y="1173"/>
                  </a:cubicBezTo>
                  <a:cubicBezTo>
                    <a:pt x="0" y="1804"/>
                    <a:pt x="542" y="2405"/>
                    <a:pt x="1185" y="2449"/>
                  </a:cubicBezTo>
                  <a:cubicBezTo>
                    <a:pt x="1209" y="2450"/>
                    <a:pt x="1233" y="2451"/>
                    <a:pt x="1257" y="2451"/>
                  </a:cubicBezTo>
                  <a:cubicBezTo>
                    <a:pt x="1890" y="2451"/>
                    <a:pt x="2472" y="1883"/>
                    <a:pt x="2479" y="1236"/>
                  </a:cubicBezTo>
                  <a:cubicBezTo>
                    <a:pt x="2488" y="599"/>
                    <a:pt x="1925" y="21"/>
                    <a:pt x="1285" y="1"/>
                  </a:cubicBezTo>
                  <a:cubicBezTo>
                    <a:pt x="1274" y="0"/>
                    <a:pt x="1263" y="0"/>
                    <a:pt x="125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21" name="Google Shape;2821;p41"/>
            <p:cNvSpPr/>
            <p:nvPr/>
          </p:nvSpPr>
          <p:spPr>
            <a:xfrm>
              <a:off x="7629350" y="1994259"/>
              <a:ext cx="99893" cy="97393"/>
            </a:xfrm>
            <a:custGeom>
              <a:rect b="b" l="l" r="r" t="t"/>
              <a:pathLst>
                <a:path extrusionOk="0" h="2454" w="2517">
                  <a:moveTo>
                    <a:pt x="1271" y="1"/>
                  </a:moveTo>
                  <a:cubicBezTo>
                    <a:pt x="660" y="1"/>
                    <a:pt x="94" y="529"/>
                    <a:pt x="50" y="1153"/>
                  </a:cubicBezTo>
                  <a:cubicBezTo>
                    <a:pt x="0" y="1816"/>
                    <a:pt x="586" y="2442"/>
                    <a:pt x="1256" y="2453"/>
                  </a:cubicBezTo>
                  <a:cubicBezTo>
                    <a:pt x="1261" y="2453"/>
                    <a:pt x="1266" y="2453"/>
                    <a:pt x="1271" y="2453"/>
                  </a:cubicBezTo>
                  <a:cubicBezTo>
                    <a:pt x="1901" y="2453"/>
                    <a:pt x="2476" y="1899"/>
                    <a:pt x="2498" y="1262"/>
                  </a:cubicBezTo>
                  <a:cubicBezTo>
                    <a:pt x="2517" y="628"/>
                    <a:pt x="1966" y="38"/>
                    <a:pt x="1329" y="2"/>
                  </a:cubicBezTo>
                  <a:cubicBezTo>
                    <a:pt x="1309" y="1"/>
                    <a:pt x="1290" y="1"/>
                    <a:pt x="127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22" name="Google Shape;2822;p41"/>
            <p:cNvSpPr/>
            <p:nvPr/>
          </p:nvSpPr>
          <p:spPr>
            <a:xfrm>
              <a:off x="7377686" y="1994378"/>
              <a:ext cx="98623" cy="97274"/>
            </a:xfrm>
            <a:custGeom>
              <a:rect b="b" l="l" r="r" t="t"/>
              <a:pathLst>
                <a:path extrusionOk="0" h="2451" w="2485">
                  <a:moveTo>
                    <a:pt x="1255" y="1"/>
                  </a:moveTo>
                  <a:cubicBezTo>
                    <a:pt x="591" y="1"/>
                    <a:pt x="0" y="611"/>
                    <a:pt x="29" y="1271"/>
                  </a:cubicBezTo>
                  <a:cubicBezTo>
                    <a:pt x="59" y="1903"/>
                    <a:pt x="632" y="2451"/>
                    <a:pt x="1257" y="2451"/>
                  </a:cubicBezTo>
                  <a:cubicBezTo>
                    <a:pt x="1266" y="2451"/>
                    <a:pt x="1274" y="2450"/>
                    <a:pt x="1282" y="2450"/>
                  </a:cubicBezTo>
                  <a:cubicBezTo>
                    <a:pt x="1921" y="2436"/>
                    <a:pt x="2484" y="1856"/>
                    <a:pt x="2478" y="1220"/>
                  </a:cubicBezTo>
                  <a:cubicBezTo>
                    <a:pt x="2477" y="579"/>
                    <a:pt x="1910" y="9"/>
                    <a:pt x="1269" y="1"/>
                  </a:cubicBezTo>
                  <a:cubicBezTo>
                    <a:pt x="1264" y="1"/>
                    <a:pt x="1259" y="1"/>
                    <a:pt x="125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23" name="Google Shape;2823;p41"/>
            <p:cNvSpPr/>
            <p:nvPr/>
          </p:nvSpPr>
          <p:spPr>
            <a:xfrm>
              <a:off x="5865003" y="1994378"/>
              <a:ext cx="98346" cy="97274"/>
            </a:xfrm>
            <a:custGeom>
              <a:rect b="b" l="l" r="r" t="t"/>
              <a:pathLst>
                <a:path extrusionOk="0" h="2451" w="2478">
                  <a:moveTo>
                    <a:pt x="1231" y="1"/>
                  </a:moveTo>
                  <a:cubicBezTo>
                    <a:pt x="1226" y="1"/>
                    <a:pt x="1221" y="1"/>
                    <a:pt x="1216" y="1"/>
                  </a:cubicBezTo>
                  <a:cubicBezTo>
                    <a:pt x="579" y="9"/>
                    <a:pt x="9" y="580"/>
                    <a:pt x="3" y="1217"/>
                  </a:cubicBezTo>
                  <a:cubicBezTo>
                    <a:pt x="1" y="1856"/>
                    <a:pt x="563" y="2436"/>
                    <a:pt x="1204" y="2450"/>
                  </a:cubicBezTo>
                  <a:cubicBezTo>
                    <a:pt x="1214" y="2450"/>
                    <a:pt x="1223" y="2451"/>
                    <a:pt x="1232" y="2451"/>
                  </a:cubicBezTo>
                  <a:cubicBezTo>
                    <a:pt x="1887" y="2451"/>
                    <a:pt x="2477" y="1850"/>
                    <a:pt x="2456" y="1193"/>
                  </a:cubicBezTo>
                  <a:cubicBezTo>
                    <a:pt x="2434" y="556"/>
                    <a:pt x="1861" y="1"/>
                    <a:pt x="123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24" name="Google Shape;2824;p41"/>
            <p:cNvSpPr/>
            <p:nvPr/>
          </p:nvSpPr>
          <p:spPr>
            <a:xfrm>
              <a:off x="6621741" y="1994259"/>
              <a:ext cx="98187" cy="97393"/>
            </a:xfrm>
            <a:custGeom>
              <a:rect b="b" l="l" r="r" t="t"/>
              <a:pathLst>
                <a:path extrusionOk="0" h="2454" w="2474">
                  <a:moveTo>
                    <a:pt x="1229" y="1"/>
                  </a:moveTo>
                  <a:cubicBezTo>
                    <a:pt x="586" y="1"/>
                    <a:pt x="0" y="586"/>
                    <a:pt x="8" y="1238"/>
                  </a:cubicBezTo>
                  <a:cubicBezTo>
                    <a:pt x="16" y="1878"/>
                    <a:pt x="583" y="2446"/>
                    <a:pt x="1224" y="2453"/>
                  </a:cubicBezTo>
                  <a:cubicBezTo>
                    <a:pt x="1228" y="2453"/>
                    <a:pt x="1232" y="2453"/>
                    <a:pt x="1237" y="2453"/>
                  </a:cubicBezTo>
                  <a:cubicBezTo>
                    <a:pt x="1869" y="2453"/>
                    <a:pt x="2440" y="1894"/>
                    <a:pt x="2454" y="1255"/>
                  </a:cubicBezTo>
                  <a:cubicBezTo>
                    <a:pt x="2473" y="621"/>
                    <a:pt x="1920" y="31"/>
                    <a:pt x="1279" y="2"/>
                  </a:cubicBezTo>
                  <a:cubicBezTo>
                    <a:pt x="1262" y="1"/>
                    <a:pt x="1246" y="1"/>
                    <a:pt x="122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25" name="Google Shape;2825;p41"/>
            <p:cNvSpPr/>
            <p:nvPr/>
          </p:nvSpPr>
          <p:spPr>
            <a:xfrm>
              <a:off x="6872969" y="1994418"/>
              <a:ext cx="98981" cy="97274"/>
            </a:xfrm>
            <a:custGeom>
              <a:rect b="b" l="l" r="r" t="t"/>
              <a:pathLst>
                <a:path extrusionOk="0" h="2451" w="2494">
                  <a:moveTo>
                    <a:pt x="1258" y="0"/>
                  </a:moveTo>
                  <a:cubicBezTo>
                    <a:pt x="637" y="0"/>
                    <a:pt x="68" y="542"/>
                    <a:pt x="34" y="1172"/>
                  </a:cubicBezTo>
                  <a:cubicBezTo>
                    <a:pt x="0" y="1833"/>
                    <a:pt x="594" y="2451"/>
                    <a:pt x="1263" y="2451"/>
                  </a:cubicBezTo>
                  <a:cubicBezTo>
                    <a:pt x="1263" y="2451"/>
                    <a:pt x="1264" y="2451"/>
                    <a:pt x="1265" y="2451"/>
                  </a:cubicBezTo>
                  <a:cubicBezTo>
                    <a:pt x="1904" y="2448"/>
                    <a:pt x="2476" y="1881"/>
                    <a:pt x="2486" y="1241"/>
                  </a:cubicBezTo>
                  <a:cubicBezTo>
                    <a:pt x="2493" y="601"/>
                    <a:pt x="1937" y="21"/>
                    <a:pt x="1294" y="1"/>
                  </a:cubicBezTo>
                  <a:cubicBezTo>
                    <a:pt x="1282" y="1"/>
                    <a:pt x="1270" y="0"/>
                    <a:pt x="125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26" name="Google Shape;2826;p41"/>
            <p:cNvSpPr/>
            <p:nvPr/>
          </p:nvSpPr>
          <p:spPr>
            <a:xfrm>
              <a:off x="7124315" y="1994299"/>
              <a:ext cx="100965" cy="97353"/>
            </a:xfrm>
            <a:custGeom>
              <a:rect b="b" l="l" r="r" t="t"/>
              <a:pathLst>
                <a:path extrusionOk="0" h="2453" w="2544">
                  <a:moveTo>
                    <a:pt x="1279" y="1"/>
                  </a:moveTo>
                  <a:cubicBezTo>
                    <a:pt x="678" y="1"/>
                    <a:pt x="122" y="508"/>
                    <a:pt x="64" y="1128"/>
                  </a:cubicBezTo>
                  <a:cubicBezTo>
                    <a:pt x="0" y="1787"/>
                    <a:pt x="570" y="2426"/>
                    <a:pt x="1243" y="2452"/>
                  </a:cubicBezTo>
                  <a:cubicBezTo>
                    <a:pt x="1256" y="2453"/>
                    <a:pt x="1269" y="2453"/>
                    <a:pt x="1282" y="2453"/>
                  </a:cubicBezTo>
                  <a:cubicBezTo>
                    <a:pt x="1899" y="2453"/>
                    <a:pt x="2472" y="1914"/>
                    <a:pt x="2508" y="1285"/>
                  </a:cubicBezTo>
                  <a:cubicBezTo>
                    <a:pt x="2544" y="656"/>
                    <a:pt x="2006" y="53"/>
                    <a:pt x="1362" y="4"/>
                  </a:cubicBezTo>
                  <a:cubicBezTo>
                    <a:pt x="1334" y="2"/>
                    <a:pt x="1307" y="1"/>
                    <a:pt x="127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27" name="Google Shape;2827;p41"/>
            <p:cNvSpPr/>
            <p:nvPr/>
          </p:nvSpPr>
          <p:spPr>
            <a:xfrm>
              <a:off x="6117382" y="1994378"/>
              <a:ext cx="98187" cy="97314"/>
            </a:xfrm>
            <a:custGeom>
              <a:rect b="b" l="l" r="r" t="t"/>
              <a:pathLst>
                <a:path extrusionOk="0" h="2452" w="2474">
                  <a:moveTo>
                    <a:pt x="1231" y="0"/>
                  </a:moveTo>
                  <a:cubicBezTo>
                    <a:pt x="1225" y="0"/>
                    <a:pt x="1218" y="0"/>
                    <a:pt x="1212" y="1"/>
                  </a:cubicBezTo>
                  <a:cubicBezTo>
                    <a:pt x="571" y="9"/>
                    <a:pt x="5" y="584"/>
                    <a:pt x="2" y="1222"/>
                  </a:cubicBezTo>
                  <a:cubicBezTo>
                    <a:pt x="1" y="1870"/>
                    <a:pt x="587" y="2452"/>
                    <a:pt x="1227" y="2452"/>
                  </a:cubicBezTo>
                  <a:cubicBezTo>
                    <a:pt x="1246" y="2452"/>
                    <a:pt x="1265" y="2451"/>
                    <a:pt x="1284" y="2450"/>
                  </a:cubicBezTo>
                  <a:cubicBezTo>
                    <a:pt x="1924" y="2414"/>
                    <a:pt x="2473" y="1822"/>
                    <a:pt x="2452" y="1187"/>
                  </a:cubicBezTo>
                  <a:cubicBezTo>
                    <a:pt x="2433" y="555"/>
                    <a:pt x="1861" y="0"/>
                    <a:pt x="123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28" name="Google Shape;2828;p41"/>
            <p:cNvSpPr/>
            <p:nvPr/>
          </p:nvSpPr>
          <p:spPr>
            <a:xfrm>
              <a:off x="7506554" y="1870550"/>
              <a:ext cx="93504" cy="92789"/>
            </a:xfrm>
            <a:custGeom>
              <a:rect b="b" l="l" r="r" t="t"/>
              <a:pathLst>
                <a:path extrusionOk="0" h="2338" w="2356">
                  <a:moveTo>
                    <a:pt x="1182" y="0"/>
                  </a:moveTo>
                  <a:cubicBezTo>
                    <a:pt x="536" y="0"/>
                    <a:pt x="39" y="479"/>
                    <a:pt x="18" y="1128"/>
                  </a:cubicBezTo>
                  <a:cubicBezTo>
                    <a:pt x="0" y="1787"/>
                    <a:pt x="471" y="2307"/>
                    <a:pt x="1126" y="2336"/>
                  </a:cubicBezTo>
                  <a:cubicBezTo>
                    <a:pt x="1146" y="2337"/>
                    <a:pt x="1166" y="2337"/>
                    <a:pt x="1186" y="2337"/>
                  </a:cubicBezTo>
                  <a:cubicBezTo>
                    <a:pt x="1845" y="2337"/>
                    <a:pt x="2354" y="1833"/>
                    <a:pt x="2354" y="1170"/>
                  </a:cubicBezTo>
                  <a:cubicBezTo>
                    <a:pt x="2356" y="512"/>
                    <a:pt x="1865" y="12"/>
                    <a:pt x="1208" y="0"/>
                  </a:cubicBezTo>
                  <a:cubicBezTo>
                    <a:pt x="1200" y="0"/>
                    <a:pt x="1191" y="0"/>
                    <a:pt x="118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29" name="Google Shape;2829;p41"/>
            <p:cNvSpPr/>
            <p:nvPr/>
          </p:nvSpPr>
          <p:spPr>
            <a:xfrm>
              <a:off x="7254850" y="1870550"/>
              <a:ext cx="93821" cy="92670"/>
            </a:xfrm>
            <a:custGeom>
              <a:rect b="b" l="l" r="r" t="t"/>
              <a:pathLst>
                <a:path extrusionOk="0" h="2335" w="2364">
                  <a:moveTo>
                    <a:pt x="1171" y="0"/>
                  </a:moveTo>
                  <a:cubicBezTo>
                    <a:pt x="1162" y="0"/>
                    <a:pt x="1152" y="0"/>
                    <a:pt x="1142" y="0"/>
                  </a:cubicBezTo>
                  <a:cubicBezTo>
                    <a:pt x="488" y="15"/>
                    <a:pt x="1" y="518"/>
                    <a:pt x="5" y="1175"/>
                  </a:cubicBezTo>
                  <a:cubicBezTo>
                    <a:pt x="9" y="1840"/>
                    <a:pt x="518" y="2335"/>
                    <a:pt x="1172" y="2335"/>
                  </a:cubicBezTo>
                  <a:cubicBezTo>
                    <a:pt x="1194" y="2335"/>
                    <a:pt x="1217" y="2334"/>
                    <a:pt x="1241" y="2333"/>
                  </a:cubicBezTo>
                  <a:cubicBezTo>
                    <a:pt x="1892" y="2298"/>
                    <a:pt x="2364" y="1775"/>
                    <a:pt x="2339" y="1118"/>
                  </a:cubicBezTo>
                  <a:cubicBezTo>
                    <a:pt x="2313" y="474"/>
                    <a:pt x="1816" y="0"/>
                    <a:pt x="117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30" name="Google Shape;2830;p41"/>
            <p:cNvSpPr/>
            <p:nvPr/>
          </p:nvSpPr>
          <p:spPr>
            <a:xfrm>
              <a:off x="7002154" y="1870550"/>
              <a:ext cx="93345" cy="92631"/>
            </a:xfrm>
            <a:custGeom>
              <a:rect b="b" l="l" r="r" t="t"/>
              <a:pathLst>
                <a:path extrusionOk="0" h="2334" w="2352">
                  <a:moveTo>
                    <a:pt x="1185" y="0"/>
                  </a:moveTo>
                  <a:cubicBezTo>
                    <a:pt x="534" y="0"/>
                    <a:pt x="35" y="482"/>
                    <a:pt x="19" y="1133"/>
                  </a:cubicBezTo>
                  <a:cubicBezTo>
                    <a:pt x="0" y="1812"/>
                    <a:pt x="506" y="2333"/>
                    <a:pt x="1183" y="2333"/>
                  </a:cubicBezTo>
                  <a:cubicBezTo>
                    <a:pt x="1193" y="2333"/>
                    <a:pt x="1202" y="2333"/>
                    <a:pt x="1211" y="2333"/>
                  </a:cubicBezTo>
                  <a:cubicBezTo>
                    <a:pt x="1864" y="2320"/>
                    <a:pt x="2351" y="1817"/>
                    <a:pt x="2350" y="1161"/>
                  </a:cubicBezTo>
                  <a:cubicBezTo>
                    <a:pt x="2347" y="505"/>
                    <a:pt x="1854" y="8"/>
                    <a:pt x="1200" y="0"/>
                  </a:cubicBezTo>
                  <a:cubicBezTo>
                    <a:pt x="1195" y="0"/>
                    <a:pt x="1190" y="0"/>
                    <a:pt x="118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31" name="Google Shape;2831;p41"/>
            <p:cNvSpPr/>
            <p:nvPr/>
          </p:nvSpPr>
          <p:spPr>
            <a:xfrm>
              <a:off x="6750292" y="1870550"/>
              <a:ext cx="93861" cy="92670"/>
            </a:xfrm>
            <a:custGeom>
              <a:rect b="b" l="l" r="r" t="t"/>
              <a:pathLst>
                <a:path extrusionOk="0" h="2335" w="2365">
                  <a:moveTo>
                    <a:pt x="1172" y="0"/>
                  </a:moveTo>
                  <a:cubicBezTo>
                    <a:pt x="1163" y="0"/>
                    <a:pt x="1153" y="0"/>
                    <a:pt x="1143" y="0"/>
                  </a:cubicBezTo>
                  <a:cubicBezTo>
                    <a:pt x="487" y="15"/>
                    <a:pt x="0" y="521"/>
                    <a:pt x="6" y="1177"/>
                  </a:cubicBezTo>
                  <a:cubicBezTo>
                    <a:pt x="10" y="1840"/>
                    <a:pt x="515" y="2335"/>
                    <a:pt x="1172" y="2335"/>
                  </a:cubicBezTo>
                  <a:cubicBezTo>
                    <a:pt x="1195" y="2335"/>
                    <a:pt x="1218" y="2334"/>
                    <a:pt x="1241" y="2333"/>
                  </a:cubicBezTo>
                  <a:cubicBezTo>
                    <a:pt x="1893" y="2298"/>
                    <a:pt x="2364" y="1775"/>
                    <a:pt x="2340" y="1118"/>
                  </a:cubicBezTo>
                  <a:cubicBezTo>
                    <a:pt x="2316" y="473"/>
                    <a:pt x="1817" y="0"/>
                    <a:pt x="117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32" name="Google Shape;2832;p41"/>
            <p:cNvSpPr/>
            <p:nvPr/>
          </p:nvSpPr>
          <p:spPr>
            <a:xfrm>
              <a:off x="6497914" y="1870550"/>
              <a:ext cx="93464" cy="92750"/>
            </a:xfrm>
            <a:custGeom>
              <a:rect b="b" l="l" r="r" t="t"/>
              <a:pathLst>
                <a:path extrusionOk="0" h="2337" w="2355">
                  <a:moveTo>
                    <a:pt x="1174" y="0"/>
                  </a:moveTo>
                  <a:cubicBezTo>
                    <a:pt x="1173" y="0"/>
                    <a:pt x="1172" y="0"/>
                    <a:pt x="1171" y="0"/>
                  </a:cubicBezTo>
                  <a:cubicBezTo>
                    <a:pt x="515" y="2"/>
                    <a:pt x="17" y="493"/>
                    <a:pt x="7" y="1152"/>
                  </a:cubicBezTo>
                  <a:cubicBezTo>
                    <a:pt x="0" y="1813"/>
                    <a:pt x="483" y="2316"/>
                    <a:pt x="1137" y="2336"/>
                  </a:cubicBezTo>
                  <a:cubicBezTo>
                    <a:pt x="1150" y="2336"/>
                    <a:pt x="1162" y="2336"/>
                    <a:pt x="1174" y="2336"/>
                  </a:cubicBezTo>
                  <a:cubicBezTo>
                    <a:pt x="1847" y="2336"/>
                    <a:pt x="2354" y="1824"/>
                    <a:pt x="2341" y="1146"/>
                  </a:cubicBezTo>
                  <a:cubicBezTo>
                    <a:pt x="2328" y="491"/>
                    <a:pt x="1830" y="0"/>
                    <a:pt x="117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33" name="Google Shape;2833;p41"/>
            <p:cNvSpPr/>
            <p:nvPr/>
          </p:nvSpPr>
          <p:spPr>
            <a:xfrm>
              <a:off x="6245059" y="1870550"/>
              <a:ext cx="93543" cy="92750"/>
            </a:xfrm>
            <a:custGeom>
              <a:rect b="b" l="l" r="r" t="t"/>
              <a:pathLst>
                <a:path extrusionOk="0" h="2337" w="2357">
                  <a:moveTo>
                    <a:pt x="1188" y="0"/>
                  </a:moveTo>
                  <a:cubicBezTo>
                    <a:pt x="538" y="0"/>
                    <a:pt x="39" y="481"/>
                    <a:pt x="19" y="1132"/>
                  </a:cubicBezTo>
                  <a:cubicBezTo>
                    <a:pt x="1" y="1814"/>
                    <a:pt x="507" y="2336"/>
                    <a:pt x="1185" y="2336"/>
                  </a:cubicBezTo>
                  <a:cubicBezTo>
                    <a:pt x="1193" y="2336"/>
                    <a:pt x="1202" y="2336"/>
                    <a:pt x="1210" y="2336"/>
                  </a:cubicBezTo>
                  <a:cubicBezTo>
                    <a:pt x="1865" y="2324"/>
                    <a:pt x="2356" y="1823"/>
                    <a:pt x="2355" y="1165"/>
                  </a:cubicBezTo>
                  <a:cubicBezTo>
                    <a:pt x="2355" y="506"/>
                    <a:pt x="1862" y="9"/>
                    <a:pt x="1203" y="0"/>
                  </a:cubicBezTo>
                  <a:cubicBezTo>
                    <a:pt x="1198" y="0"/>
                    <a:pt x="1193" y="0"/>
                    <a:pt x="118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34" name="Google Shape;2834;p41"/>
            <p:cNvSpPr/>
            <p:nvPr/>
          </p:nvSpPr>
          <p:spPr>
            <a:xfrm>
              <a:off x="5992324" y="1870511"/>
              <a:ext cx="94456" cy="92710"/>
            </a:xfrm>
            <a:custGeom>
              <a:rect b="b" l="l" r="r" t="t"/>
              <a:pathLst>
                <a:path extrusionOk="0" h="2336" w="2380">
                  <a:moveTo>
                    <a:pt x="1199" y="1"/>
                  </a:moveTo>
                  <a:cubicBezTo>
                    <a:pt x="562" y="1"/>
                    <a:pt x="65" y="469"/>
                    <a:pt x="34" y="1106"/>
                  </a:cubicBezTo>
                  <a:cubicBezTo>
                    <a:pt x="1" y="1793"/>
                    <a:pt x="513" y="2334"/>
                    <a:pt x="1198" y="2335"/>
                  </a:cubicBezTo>
                  <a:cubicBezTo>
                    <a:pt x="1199" y="2335"/>
                    <a:pt x="1199" y="2335"/>
                    <a:pt x="1200" y="2335"/>
                  </a:cubicBezTo>
                  <a:cubicBezTo>
                    <a:pt x="1857" y="2335"/>
                    <a:pt x="2355" y="1847"/>
                    <a:pt x="2368" y="1192"/>
                  </a:cubicBezTo>
                  <a:cubicBezTo>
                    <a:pt x="2380" y="530"/>
                    <a:pt x="1900" y="23"/>
                    <a:pt x="1242" y="1"/>
                  </a:cubicBezTo>
                  <a:cubicBezTo>
                    <a:pt x="1228" y="1"/>
                    <a:pt x="1214" y="1"/>
                    <a:pt x="119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35" name="Google Shape;2835;p41"/>
            <p:cNvSpPr/>
            <p:nvPr/>
          </p:nvSpPr>
          <p:spPr>
            <a:xfrm>
              <a:off x="8767811" y="1870471"/>
              <a:ext cx="93861" cy="92710"/>
            </a:xfrm>
            <a:custGeom>
              <a:rect b="b" l="l" r="r" t="t"/>
              <a:pathLst>
                <a:path extrusionOk="0" h="2336" w="2365">
                  <a:moveTo>
                    <a:pt x="1193" y="1"/>
                  </a:moveTo>
                  <a:cubicBezTo>
                    <a:pt x="510" y="1"/>
                    <a:pt x="0" y="531"/>
                    <a:pt x="25" y="1218"/>
                  </a:cubicBezTo>
                  <a:cubicBezTo>
                    <a:pt x="47" y="1863"/>
                    <a:pt x="546" y="2335"/>
                    <a:pt x="1192" y="2335"/>
                  </a:cubicBezTo>
                  <a:cubicBezTo>
                    <a:pt x="1202" y="2335"/>
                    <a:pt x="1212" y="2335"/>
                    <a:pt x="1221" y="2335"/>
                  </a:cubicBezTo>
                  <a:cubicBezTo>
                    <a:pt x="1876" y="2321"/>
                    <a:pt x="2365" y="1816"/>
                    <a:pt x="2357" y="1159"/>
                  </a:cubicBezTo>
                  <a:cubicBezTo>
                    <a:pt x="2352" y="501"/>
                    <a:pt x="1859" y="7"/>
                    <a:pt x="1201" y="1"/>
                  </a:cubicBezTo>
                  <a:cubicBezTo>
                    <a:pt x="1198" y="1"/>
                    <a:pt x="1196" y="1"/>
                    <a:pt x="119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36" name="Google Shape;2836;p41"/>
            <p:cNvSpPr/>
            <p:nvPr/>
          </p:nvSpPr>
          <p:spPr>
            <a:xfrm>
              <a:off x="8515472" y="1870471"/>
              <a:ext cx="93940" cy="92710"/>
            </a:xfrm>
            <a:custGeom>
              <a:rect b="b" l="l" r="r" t="t"/>
              <a:pathLst>
                <a:path extrusionOk="0" h="2336" w="2367">
                  <a:moveTo>
                    <a:pt x="1193" y="1"/>
                  </a:moveTo>
                  <a:cubicBezTo>
                    <a:pt x="511" y="1"/>
                    <a:pt x="1" y="531"/>
                    <a:pt x="25" y="1218"/>
                  </a:cubicBezTo>
                  <a:cubicBezTo>
                    <a:pt x="51" y="1863"/>
                    <a:pt x="549" y="2335"/>
                    <a:pt x="1194" y="2335"/>
                  </a:cubicBezTo>
                  <a:cubicBezTo>
                    <a:pt x="1204" y="2335"/>
                    <a:pt x="1214" y="2335"/>
                    <a:pt x="1223" y="2335"/>
                  </a:cubicBezTo>
                  <a:cubicBezTo>
                    <a:pt x="1879" y="2321"/>
                    <a:pt x="2366" y="1816"/>
                    <a:pt x="2359" y="1159"/>
                  </a:cubicBezTo>
                  <a:cubicBezTo>
                    <a:pt x="2352" y="501"/>
                    <a:pt x="1859" y="7"/>
                    <a:pt x="1202" y="1"/>
                  </a:cubicBezTo>
                  <a:cubicBezTo>
                    <a:pt x="1199" y="1"/>
                    <a:pt x="1196" y="1"/>
                    <a:pt x="119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37" name="Google Shape;2837;p41"/>
            <p:cNvSpPr/>
            <p:nvPr/>
          </p:nvSpPr>
          <p:spPr>
            <a:xfrm>
              <a:off x="8263213" y="1870471"/>
              <a:ext cx="93940" cy="92710"/>
            </a:xfrm>
            <a:custGeom>
              <a:rect b="b" l="l" r="r" t="t"/>
              <a:pathLst>
                <a:path extrusionOk="0" h="2336" w="2367">
                  <a:moveTo>
                    <a:pt x="1195" y="1"/>
                  </a:moveTo>
                  <a:cubicBezTo>
                    <a:pt x="512" y="1"/>
                    <a:pt x="1" y="531"/>
                    <a:pt x="27" y="1218"/>
                  </a:cubicBezTo>
                  <a:cubicBezTo>
                    <a:pt x="49" y="1863"/>
                    <a:pt x="548" y="2335"/>
                    <a:pt x="1193" y="2335"/>
                  </a:cubicBezTo>
                  <a:cubicBezTo>
                    <a:pt x="1202" y="2335"/>
                    <a:pt x="1212" y="2335"/>
                    <a:pt x="1222" y="2335"/>
                  </a:cubicBezTo>
                  <a:cubicBezTo>
                    <a:pt x="1878" y="2321"/>
                    <a:pt x="2366" y="1816"/>
                    <a:pt x="2359" y="1159"/>
                  </a:cubicBezTo>
                  <a:cubicBezTo>
                    <a:pt x="2353" y="501"/>
                    <a:pt x="1858" y="7"/>
                    <a:pt x="1203" y="1"/>
                  </a:cubicBezTo>
                  <a:cubicBezTo>
                    <a:pt x="1200" y="1"/>
                    <a:pt x="1197" y="1"/>
                    <a:pt x="119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38" name="Google Shape;2838;p41"/>
            <p:cNvSpPr/>
            <p:nvPr/>
          </p:nvSpPr>
          <p:spPr>
            <a:xfrm>
              <a:off x="8011707" y="1870550"/>
              <a:ext cx="93821" cy="92750"/>
            </a:xfrm>
            <a:custGeom>
              <a:rect b="b" l="l" r="r" t="t"/>
              <a:pathLst>
                <a:path extrusionOk="0" h="2337" w="2364">
                  <a:moveTo>
                    <a:pt x="1170" y="0"/>
                  </a:moveTo>
                  <a:cubicBezTo>
                    <a:pt x="1160" y="0"/>
                    <a:pt x="1150" y="0"/>
                    <a:pt x="1141" y="0"/>
                  </a:cubicBezTo>
                  <a:cubicBezTo>
                    <a:pt x="484" y="15"/>
                    <a:pt x="0" y="521"/>
                    <a:pt x="6" y="1178"/>
                  </a:cubicBezTo>
                  <a:cubicBezTo>
                    <a:pt x="12" y="1842"/>
                    <a:pt x="517" y="2336"/>
                    <a:pt x="1173" y="2336"/>
                  </a:cubicBezTo>
                  <a:cubicBezTo>
                    <a:pt x="1195" y="2336"/>
                    <a:pt x="1218" y="2336"/>
                    <a:pt x="1242" y="2334"/>
                  </a:cubicBezTo>
                  <a:cubicBezTo>
                    <a:pt x="1892" y="2298"/>
                    <a:pt x="2363" y="1775"/>
                    <a:pt x="2339" y="1118"/>
                  </a:cubicBezTo>
                  <a:cubicBezTo>
                    <a:pt x="2313" y="473"/>
                    <a:pt x="1815" y="0"/>
                    <a:pt x="117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39" name="Google Shape;2839;p41"/>
            <p:cNvSpPr/>
            <p:nvPr/>
          </p:nvSpPr>
          <p:spPr>
            <a:xfrm>
              <a:off x="7759250" y="1870550"/>
              <a:ext cx="93543" cy="92750"/>
            </a:xfrm>
            <a:custGeom>
              <a:rect b="b" l="l" r="r" t="t"/>
              <a:pathLst>
                <a:path extrusionOk="0" h="2337" w="2357">
                  <a:moveTo>
                    <a:pt x="1176" y="0"/>
                  </a:moveTo>
                  <a:cubicBezTo>
                    <a:pt x="1175" y="0"/>
                    <a:pt x="1174" y="0"/>
                    <a:pt x="1173" y="0"/>
                  </a:cubicBezTo>
                  <a:cubicBezTo>
                    <a:pt x="518" y="2"/>
                    <a:pt x="20" y="493"/>
                    <a:pt x="8" y="1152"/>
                  </a:cubicBezTo>
                  <a:cubicBezTo>
                    <a:pt x="1" y="1813"/>
                    <a:pt x="484" y="2316"/>
                    <a:pt x="1140" y="2336"/>
                  </a:cubicBezTo>
                  <a:cubicBezTo>
                    <a:pt x="1152" y="2336"/>
                    <a:pt x="1164" y="2336"/>
                    <a:pt x="1176" y="2336"/>
                  </a:cubicBezTo>
                  <a:cubicBezTo>
                    <a:pt x="1849" y="2336"/>
                    <a:pt x="2356" y="1824"/>
                    <a:pt x="2344" y="1146"/>
                  </a:cubicBezTo>
                  <a:cubicBezTo>
                    <a:pt x="2332" y="491"/>
                    <a:pt x="1832" y="0"/>
                    <a:pt x="117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40" name="Google Shape;2840;p41"/>
            <p:cNvSpPr/>
            <p:nvPr/>
          </p:nvSpPr>
          <p:spPr>
            <a:xfrm>
              <a:off x="8391366" y="1746008"/>
              <a:ext cx="90527" cy="89416"/>
            </a:xfrm>
            <a:custGeom>
              <a:rect b="b" l="l" r="r" t="t"/>
              <a:pathLst>
                <a:path extrusionOk="0" h="2253" w="2281">
                  <a:moveTo>
                    <a:pt x="1139" y="1"/>
                  </a:moveTo>
                  <a:cubicBezTo>
                    <a:pt x="515" y="1"/>
                    <a:pt x="27" y="472"/>
                    <a:pt x="13" y="1101"/>
                  </a:cubicBezTo>
                  <a:cubicBezTo>
                    <a:pt x="0" y="1722"/>
                    <a:pt x="460" y="2219"/>
                    <a:pt x="1074" y="2251"/>
                  </a:cubicBezTo>
                  <a:cubicBezTo>
                    <a:pt x="1096" y="2252"/>
                    <a:pt x="1118" y="2253"/>
                    <a:pt x="1140" y="2253"/>
                  </a:cubicBezTo>
                  <a:cubicBezTo>
                    <a:pt x="1764" y="2253"/>
                    <a:pt x="2252" y="1781"/>
                    <a:pt x="2266" y="1153"/>
                  </a:cubicBezTo>
                  <a:cubicBezTo>
                    <a:pt x="2281" y="531"/>
                    <a:pt x="1821" y="33"/>
                    <a:pt x="1205" y="2"/>
                  </a:cubicBezTo>
                  <a:cubicBezTo>
                    <a:pt x="1183" y="1"/>
                    <a:pt x="1161" y="1"/>
                    <a:pt x="113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41" name="Google Shape;2841;p41"/>
            <p:cNvSpPr/>
            <p:nvPr/>
          </p:nvSpPr>
          <p:spPr>
            <a:xfrm>
              <a:off x="8139147" y="1746008"/>
              <a:ext cx="90249" cy="89495"/>
            </a:xfrm>
            <a:custGeom>
              <a:rect b="b" l="l" r="r" t="t"/>
              <a:pathLst>
                <a:path extrusionOk="0" h="2255" w="2274">
                  <a:moveTo>
                    <a:pt x="1138" y="1"/>
                  </a:moveTo>
                  <a:cubicBezTo>
                    <a:pt x="1117" y="1"/>
                    <a:pt x="1096" y="1"/>
                    <a:pt x="1074" y="2"/>
                  </a:cubicBezTo>
                  <a:cubicBezTo>
                    <a:pt x="459" y="36"/>
                    <a:pt x="1" y="530"/>
                    <a:pt x="12" y="1151"/>
                  </a:cubicBezTo>
                  <a:cubicBezTo>
                    <a:pt x="25" y="1771"/>
                    <a:pt x="501" y="2242"/>
                    <a:pt x="1122" y="2254"/>
                  </a:cubicBezTo>
                  <a:cubicBezTo>
                    <a:pt x="1128" y="2254"/>
                    <a:pt x="1133" y="2254"/>
                    <a:pt x="1139" y="2254"/>
                  </a:cubicBezTo>
                  <a:cubicBezTo>
                    <a:pt x="1782" y="2254"/>
                    <a:pt x="2274" y="1753"/>
                    <a:pt x="2262" y="1105"/>
                  </a:cubicBezTo>
                  <a:cubicBezTo>
                    <a:pt x="2251" y="476"/>
                    <a:pt x="1764" y="1"/>
                    <a:pt x="113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42" name="Google Shape;2842;p41"/>
            <p:cNvSpPr/>
            <p:nvPr/>
          </p:nvSpPr>
          <p:spPr>
            <a:xfrm>
              <a:off x="7887165" y="1746088"/>
              <a:ext cx="90964" cy="89416"/>
            </a:xfrm>
            <a:custGeom>
              <a:rect b="b" l="l" r="r" t="t"/>
              <a:pathLst>
                <a:path extrusionOk="0" h="2253" w="2292">
                  <a:moveTo>
                    <a:pt x="1132" y="0"/>
                  </a:moveTo>
                  <a:cubicBezTo>
                    <a:pt x="1124" y="0"/>
                    <a:pt x="1115" y="0"/>
                    <a:pt x="1106" y="0"/>
                  </a:cubicBezTo>
                  <a:cubicBezTo>
                    <a:pt x="485" y="13"/>
                    <a:pt x="14" y="490"/>
                    <a:pt x="8" y="1113"/>
                  </a:cubicBezTo>
                  <a:cubicBezTo>
                    <a:pt x="1" y="1757"/>
                    <a:pt x="494" y="2252"/>
                    <a:pt x="1136" y="2252"/>
                  </a:cubicBezTo>
                  <a:cubicBezTo>
                    <a:pt x="1143" y="2252"/>
                    <a:pt x="1151" y="2252"/>
                    <a:pt x="1158" y="2252"/>
                  </a:cubicBezTo>
                  <a:cubicBezTo>
                    <a:pt x="1807" y="2237"/>
                    <a:pt x="2291" y="1717"/>
                    <a:pt x="2257" y="1061"/>
                  </a:cubicBezTo>
                  <a:cubicBezTo>
                    <a:pt x="2227" y="454"/>
                    <a:pt x="1741" y="0"/>
                    <a:pt x="113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43" name="Google Shape;2843;p41"/>
            <p:cNvSpPr/>
            <p:nvPr/>
          </p:nvSpPr>
          <p:spPr>
            <a:xfrm>
              <a:off x="7634985" y="1746048"/>
              <a:ext cx="89614" cy="89376"/>
            </a:xfrm>
            <a:custGeom>
              <a:rect b="b" l="l" r="r" t="t"/>
              <a:pathLst>
                <a:path extrusionOk="0" h="2252" w="2258">
                  <a:moveTo>
                    <a:pt x="1129" y="1"/>
                  </a:moveTo>
                  <a:cubicBezTo>
                    <a:pt x="490" y="1"/>
                    <a:pt x="0" y="493"/>
                    <a:pt x="3" y="1136"/>
                  </a:cubicBezTo>
                  <a:cubicBezTo>
                    <a:pt x="9" y="1770"/>
                    <a:pt x="496" y="2251"/>
                    <a:pt x="1128" y="2251"/>
                  </a:cubicBezTo>
                  <a:cubicBezTo>
                    <a:pt x="1145" y="2251"/>
                    <a:pt x="1161" y="2251"/>
                    <a:pt x="1178" y="2250"/>
                  </a:cubicBezTo>
                  <a:cubicBezTo>
                    <a:pt x="1796" y="2227"/>
                    <a:pt x="2258" y="1737"/>
                    <a:pt x="2255" y="1116"/>
                  </a:cubicBezTo>
                  <a:cubicBezTo>
                    <a:pt x="2250" y="494"/>
                    <a:pt x="1781" y="16"/>
                    <a:pt x="1159" y="1"/>
                  </a:cubicBezTo>
                  <a:cubicBezTo>
                    <a:pt x="1149" y="1"/>
                    <a:pt x="1139" y="1"/>
                    <a:pt x="112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44" name="Google Shape;2844;p41"/>
            <p:cNvSpPr/>
            <p:nvPr/>
          </p:nvSpPr>
          <p:spPr>
            <a:xfrm>
              <a:off x="7382369" y="1746008"/>
              <a:ext cx="90249" cy="89495"/>
            </a:xfrm>
            <a:custGeom>
              <a:rect b="b" l="l" r="r" t="t"/>
              <a:pathLst>
                <a:path extrusionOk="0" h="2255" w="2274">
                  <a:moveTo>
                    <a:pt x="1139" y="1"/>
                  </a:moveTo>
                  <a:cubicBezTo>
                    <a:pt x="1118" y="1"/>
                    <a:pt x="1097" y="1"/>
                    <a:pt x="1076" y="2"/>
                  </a:cubicBezTo>
                  <a:cubicBezTo>
                    <a:pt x="458" y="36"/>
                    <a:pt x="0" y="530"/>
                    <a:pt x="13" y="1151"/>
                  </a:cubicBezTo>
                  <a:cubicBezTo>
                    <a:pt x="23" y="1771"/>
                    <a:pt x="499" y="2242"/>
                    <a:pt x="1122" y="2254"/>
                  </a:cubicBezTo>
                  <a:cubicBezTo>
                    <a:pt x="1127" y="2254"/>
                    <a:pt x="1133" y="2254"/>
                    <a:pt x="1138" y="2254"/>
                  </a:cubicBezTo>
                  <a:cubicBezTo>
                    <a:pt x="1782" y="2254"/>
                    <a:pt x="2274" y="1753"/>
                    <a:pt x="2262" y="1105"/>
                  </a:cubicBezTo>
                  <a:cubicBezTo>
                    <a:pt x="2251" y="476"/>
                    <a:pt x="1763" y="1"/>
                    <a:pt x="113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45" name="Google Shape;2845;p41"/>
            <p:cNvSpPr/>
            <p:nvPr/>
          </p:nvSpPr>
          <p:spPr>
            <a:xfrm>
              <a:off x="7129832" y="1746088"/>
              <a:ext cx="90924" cy="89297"/>
            </a:xfrm>
            <a:custGeom>
              <a:rect b="b" l="l" r="r" t="t"/>
              <a:pathLst>
                <a:path extrusionOk="0" h="2250" w="2291">
                  <a:moveTo>
                    <a:pt x="1146" y="0"/>
                  </a:moveTo>
                  <a:cubicBezTo>
                    <a:pt x="493" y="0"/>
                    <a:pt x="0" y="508"/>
                    <a:pt x="20" y="1164"/>
                  </a:cubicBezTo>
                  <a:cubicBezTo>
                    <a:pt x="41" y="1782"/>
                    <a:pt x="522" y="2249"/>
                    <a:pt x="1143" y="2249"/>
                  </a:cubicBezTo>
                  <a:cubicBezTo>
                    <a:pt x="1796" y="2249"/>
                    <a:pt x="2291" y="1742"/>
                    <a:pt x="2269" y="1086"/>
                  </a:cubicBezTo>
                  <a:cubicBezTo>
                    <a:pt x="2250" y="467"/>
                    <a:pt x="1768" y="0"/>
                    <a:pt x="114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46" name="Google Shape;2846;p41"/>
            <p:cNvSpPr/>
            <p:nvPr/>
          </p:nvSpPr>
          <p:spPr>
            <a:xfrm>
              <a:off x="6877890" y="1746008"/>
              <a:ext cx="90091" cy="89416"/>
            </a:xfrm>
            <a:custGeom>
              <a:rect b="b" l="l" r="r" t="t"/>
              <a:pathLst>
                <a:path extrusionOk="0" h="2253" w="2270">
                  <a:moveTo>
                    <a:pt x="1132" y="1"/>
                  </a:moveTo>
                  <a:cubicBezTo>
                    <a:pt x="490" y="1"/>
                    <a:pt x="1" y="499"/>
                    <a:pt x="9" y="1144"/>
                  </a:cubicBezTo>
                  <a:cubicBezTo>
                    <a:pt x="21" y="1777"/>
                    <a:pt x="508" y="2252"/>
                    <a:pt x="1137" y="2252"/>
                  </a:cubicBezTo>
                  <a:cubicBezTo>
                    <a:pt x="1156" y="2252"/>
                    <a:pt x="1174" y="2252"/>
                    <a:pt x="1193" y="2251"/>
                  </a:cubicBezTo>
                  <a:cubicBezTo>
                    <a:pt x="1809" y="2222"/>
                    <a:pt x="2270" y="1729"/>
                    <a:pt x="2261" y="1108"/>
                  </a:cubicBezTo>
                  <a:cubicBezTo>
                    <a:pt x="2251" y="486"/>
                    <a:pt x="1778" y="14"/>
                    <a:pt x="1157" y="1"/>
                  </a:cubicBezTo>
                  <a:cubicBezTo>
                    <a:pt x="1149" y="1"/>
                    <a:pt x="1140" y="1"/>
                    <a:pt x="113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47" name="Google Shape;2847;p41"/>
            <p:cNvSpPr/>
            <p:nvPr/>
          </p:nvSpPr>
          <p:spPr>
            <a:xfrm>
              <a:off x="6625353" y="1745929"/>
              <a:ext cx="90646" cy="89416"/>
            </a:xfrm>
            <a:custGeom>
              <a:rect b="b" l="l" r="r" t="t"/>
              <a:pathLst>
                <a:path extrusionOk="0" h="2253" w="2284">
                  <a:moveTo>
                    <a:pt x="1138" y="0"/>
                  </a:moveTo>
                  <a:cubicBezTo>
                    <a:pt x="519" y="0"/>
                    <a:pt x="34" y="469"/>
                    <a:pt x="19" y="1094"/>
                  </a:cubicBezTo>
                  <a:cubicBezTo>
                    <a:pt x="0" y="1715"/>
                    <a:pt x="458" y="2215"/>
                    <a:pt x="1073" y="2250"/>
                  </a:cubicBezTo>
                  <a:cubicBezTo>
                    <a:pt x="1098" y="2252"/>
                    <a:pt x="1122" y="2252"/>
                    <a:pt x="1147" y="2252"/>
                  </a:cubicBezTo>
                  <a:cubicBezTo>
                    <a:pt x="1765" y="2252"/>
                    <a:pt x="2253" y="1785"/>
                    <a:pt x="2268" y="1159"/>
                  </a:cubicBezTo>
                  <a:cubicBezTo>
                    <a:pt x="2284" y="538"/>
                    <a:pt x="1829" y="40"/>
                    <a:pt x="1214" y="3"/>
                  </a:cubicBezTo>
                  <a:cubicBezTo>
                    <a:pt x="1189" y="1"/>
                    <a:pt x="1163" y="0"/>
                    <a:pt x="113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48" name="Google Shape;2848;p41"/>
            <p:cNvSpPr/>
            <p:nvPr/>
          </p:nvSpPr>
          <p:spPr>
            <a:xfrm>
              <a:off x="6373610" y="1746008"/>
              <a:ext cx="89575" cy="89495"/>
            </a:xfrm>
            <a:custGeom>
              <a:rect b="b" l="l" r="r" t="t"/>
              <a:pathLst>
                <a:path extrusionOk="0" h="2255" w="2257">
                  <a:moveTo>
                    <a:pt x="1132" y="0"/>
                  </a:moveTo>
                  <a:cubicBezTo>
                    <a:pt x="497" y="0"/>
                    <a:pt x="6" y="483"/>
                    <a:pt x="5" y="1122"/>
                  </a:cubicBezTo>
                  <a:cubicBezTo>
                    <a:pt x="0" y="1748"/>
                    <a:pt x="466" y="2232"/>
                    <a:pt x="1084" y="2254"/>
                  </a:cubicBezTo>
                  <a:cubicBezTo>
                    <a:pt x="1098" y="2254"/>
                    <a:pt x="1112" y="2255"/>
                    <a:pt x="1126" y="2255"/>
                  </a:cubicBezTo>
                  <a:cubicBezTo>
                    <a:pt x="1761" y="2255"/>
                    <a:pt x="2252" y="1772"/>
                    <a:pt x="2253" y="1131"/>
                  </a:cubicBezTo>
                  <a:cubicBezTo>
                    <a:pt x="2256" y="508"/>
                    <a:pt x="1791" y="24"/>
                    <a:pt x="1174" y="1"/>
                  </a:cubicBezTo>
                  <a:cubicBezTo>
                    <a:pt x="1160" y="0"/>
                    <a:pt x="1146" y="0"/>
                    <a:pt x="113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49" name="Google Shape;2849;p41"/>
            <p:cNvSpPr/>
            <p:nvPr/>
          </p:nvSpPr>
          <p:spPr>
            <a:xfrm>
              <a:off x="6120835" y="1746088"/>
              <a:ext cx="90527" cy="89337"/>
            </a:xfrm>
            <a:custGeom>
              <a:rect b="b" l="l" r="r" t="t"/>
              <a:pathLst>
                <a:path extrusionOk="0" h="2251" w="2281">
                  <a:moveTo>
                    <a:pt x="1144" y="0"/>
                  </a:moveTo>
                  <a:cubicBezTo>
                    <a:pt x="493" y="0"/>
                    <a:pt x="0" y="505"/>
                    <a:pt x="15" y="1156"/>
                  </a:cubicBezTo>
                  <a:cubicBezTo>
                    <a:pt x="30" y="1782"/>
                    <a:pt x="519" y="2251"/>
                    <a:pt x="1142" y="2251"/>
                  </a:cubicBezTo>
                  <a:cubicBezTo>
                    <a:pt x="1165" y="2251"/>
                    <a:pt x="1188" y="2250"/>
                    <a:pt x="1211" y="2249"/>
                  </a:cubicBezTo>
                  <a:cubicBezTo>
                    <a:pt x="1826" y="2216"/>
                    <a:pt x="2281" y="1714"/>
                    <a:pt x="2266" y="1093"/>
                  </a:cubicBezTo>
                  <a:cubicBezTo>
                    <a:pt x="2252" y="474"/>
                    <a:pt x="1772" y="5"/>
                    <a:pt x="1149" y="0"/>
                  </a:cubicBezTo>
                  <a:cubicBezTo>
                    <a:pt x="1147" y="0"/>
                    <a:pt x="1145" y="0"/>
                    <a:pt x="114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50" name="Google Shape;2850;p41"/>
            <p:cNvSpPr/>
            <p:nvPr/>
          </p:nvSpPr>
          <p:spPr>
            <a:xfrm>
              <a:off x="5868059" y="1746008"/>
              <a:ext cx="90805" cy="89376"/>
            </a:xfrm>
            <a:custGeom>
              <a:rect b="b" l="l" r="r" t="t"/>
              <a:pathLst>
                <a:path extrusionOk="0" h="2252" w="2288">
                  <a:moveTo>
                    <a:pt x="1153" y="1"/>
                  </a:moveTo>
                  <a:cubicBezTo>
                    <a:pt x="1147" y="1"/>
                    <a:pt x="1142" y="1"/>
                    <a:pt x="1136" y="1"/>
                  </a:cubicBezTo>
                  <a:cubicBezTo>
                    <a:pt x="484" y="11"/>
                    <a:pt x="0" y="528"/>
                    <a:pt x="29" y="1184"/>
                  </a:cubicBezTo>
                  <a:cubicBezTo>
                    <a:pt x="58" y="1793"/>
                    <a:pt x="540" y="2251"/>
                    <a:pt x="1152" y="2251"/>
                  </a:cubicBezTo>
                  <a:cubicBezTo>
                    <a:pt x="1159" y="2251"/>
                    <a:pt x="1165" y="2251"/>
                    <a:pt x="1172" y="2251"/>
                  </a:cubicBezTo>
                  <a:cubicBezTo>
                    <a:pt x="1794" y="2242"/>
                    <a:pt x="2266" y="1771"/>
                    <a:pt x="2279" y="1148"/>
                  </a:cubicBezTo>
                  <a:cubicBezTo>
                    <a:pt x="2288" y="499"/>
                    <a:pt x="1798" y="1"/>
                    <a:pt x="115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51" name="Google Shape;2851;p41"/>
            <p:cNvSpPr/>
            <p:nvPr/>
          </p:nvSpPr>
          <p:spPr>
            <a:xfrm>
              <a:off x="8643229" y="1746088"/>
              <a:ext cx="91440" cy="89297"/>
            </a:xfrm>
            <a:custGeom>
              <a:rect b="b" l="l" r="r" t="t"/>
              <a:pathLst>
                <a:path extrusionOk="0" h="2250" w="2304">
                  <a:moveTo>
                    <a:pt x="1149" y="0"/>
                  </a:moveTo>
                  <a:cubicBezTo>
                    <a:pt x="532" y="0"/>
                    <a:pt x="49" y="464"/>
                    <a:pt x="28" y="1077"/>
                  </a:cubicBezTo>
                  <a:cubicBezTo>
                    <a:pt x="0" y="1733"/>
                    <a:pt x="490" y="2246"/>
                    <a:pt x="1145" y="2249"/>
                  </a:cubicBezTo>
                  <a:cubicBezTo>
                    <a:pt x="1148" y="2249"/>
                    <a:pt x="1151" y="2249"/>
                    <a:pt x="1153" y="2249"/>
                  </a:cubicBezTo>
                  <a:cubicBezTo>
                    <a:pt x="1771" y="2249"/>
                    <a:pt x="2253" y="1788"/>
                    <a:pt x="2276" y="1172"/>
                  </a:cubicBezTo>
                  <a:cubicBezTo>
                    <a:pt x="2304" y="518"/>
                    <a:pt x="1814" y="5"/>
                    <a:pt x="1161" y="0"/>
                  </a:cubicBezTo>
                  <a:cubicBezTo>
                    <a:pt x="1157" y="0"/>
                    <a:pt x="1153" y="0"/>
                    <a:pt x="114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52" name="Google Shape;2852;p41"/>
            <p:cNvSpPr/>
            <p:nvPr/>
          </p:nvSpPr>
          <p:spPr>
            <a:xfrm>
              <a:off x="8516742" y="1620990"/>
              <a:ext cx="90170" cy="87313"/>
            </a:xfrm>
            <a:custGeom>
              <a:rect b="b" l="l" r="r" t="t"/>
              <a:pathLst>
                <a:path extrusionOk="0" h="2200" w="2272">
                  <a:moveTo>
                    <a:pt x="1205" y="1"/>
                  </a:moveTo>
                  <a:cubicBezTo>
                    <a:pt x="1191" y="1"/>
                    <a:pt x="1176" y="1"/>
                    <a:pt x="1161" y="2"/>
                  </a:cubicBezTo>
                  <a:cubicBezTo>
                    <a:pt x="518" y="35"/>
                    <a:pt x="136" y="406"/>
                    <a:pt x="65" y="1041"/>
                  </a:cubicBezTo>
                  <a:cubicBezTo>
                    <a:pt x="0" y="1625"/>
                    <a:pt x="528" y="2175"/>
                    <a:pt x="1123" y="2198"/>
                  </a:cubicBezTo>
                  <a:cubicBezTo>
                    <a:pt x="1136" y="2199"/>
                    <a:pt x="1149" y="2199"/>
                    <a:pt x="1162" y="2199"/>
                  </a:cubicBezTo>
                  <a:cubicBezTo>
                    <a:pt x="1736" y="2199"/>
                    <a:pt x="2251" y="1698"/>
                    <a:pt x="2261" y="1115"/>
                  </a:cubicBezTo>
                  <a:cubicBezTo>
                    <a:pt x="2272" y="538"/>
                    <a:pt x="1777" y="1"/>
                    <a:pt x="120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53" name="Google Shape;2853;p41"/>
            <p:cNvSpPr/>
            <p:nvPr/>
          </p:nvSpPr>
          <p:spPr>
            <a:xfrm>
              <a:off x="8769398" y="1620950"/>
              <a:ext cx="89456" cy="87392"/>
            </a:xfrm>
            <a:custGeom>
              <a:rect b="b" l="l" r="r" t="t"/>
              <a:pathLst>
                <a:path extrusionOk="0" h="2202" w="2254">
                  <a:moveTo>
                    <a:pt x="1189" y="1"/>
                  </a:moveTo>
                  <a:cubicBezTo>
                    <a:pt x="1170" y="1"/>
                    <a:pt x="1150" y="1"/>
                    <a:pt x="1131" y="3"/>
                  </a:cubicBezTo>
                  <a:cubicBezTo>
                    <a:pt x="489" y="45"/>
                    <a:pt x="112" y="422"/>
                    <a:pt x="54" y="1058"/>
                  </a:cubicBezTo>
                  <a:cubicBezTo>
                    <a:pt x="1" y="1649"/>
                    <a:pt x="532" y="2189"/>
                    <a:pt x="1128" y="2201"/>
                  </a:cubicBezTo>
                  <a:cubicBezTo>
                    <a:pt x="1135" y="2201"/>
                    <a:pt x="1143" y="2201"/>
                    <a:pt x="1150" y="2201"/>
                  </a:cubicBezTo>
                  <a:cubicBezTo>
                    <a:pt x="1736" y="2201"/>
                    <a:pt x="2252" y="1691"/>
                    <a:pt x="2252" y="1101"/>
                  </a:cubicBezTo>
                  <a:cubicBezTo>
                    <a:pt x="2254" y="525"/>
                    <a:pt x="1759" y="1"/>
                    <a:pt x="118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54" name="Google Shape;2854;p41"/>
            <p:cNvSpPr/>
            <p:nvPr/>
          </p:nvSpPr>
          <p:spPr>
            <a:xfrm>
              <a:off x="5994506" y="1620791"/>
              <a:ext cx="89337" cy="87352"/>
            </a:xfrm>
            <a:custGeom>
              <a:rect b="b" l="l" r="r" t="t"/>
              <a:pathLst>
                <a:path extrusionOk="0" h="2201" w="2251">
                  <a:moveTo>
                    <a:pt x="1146" y="1"/>
                  </a:moveTo>
                  <a:cubicBezTo>
                    <a:pt x="1141" y="1"/>
                    <a:pt x="1136" y="1"/>
                    <a:pt x="1131" y="1"/>
                  </a:cubicBezTo>
                  <a:cubicBezTo>
                    <a:pt x="537" y="8"/>
                    <a:pt x="1" y="549"/>
                    <a:pt x="49" y="1135"/>
                  </a:cubicBezTo>
                  <a:cubicBezTo>
                    <a:pt x="103" y="1776"/>
                    <a:pt x="479" y="2151"/>
                    <a:pt x="1121" y="2198"/>
                  </a:cubicBezTo>
                  <a:cubicBezTo>
                    <a:pt x="1145" y="2200"/>
                    <a:pt x="1168" y="2200"/>
                    <a:pt x="1192" y="2200"/>
                  </a:cubicBezTo>
                  <a:cubicBezTo>
                    <a:pt x="1752" y="2200"/>
                    <a:pt x="2242" y="1681"/>
                    <a:pt x="2245" y="1109"/>
                  </a:cubicBezTo>
                  <a:cubicBezTo>
                    <a:pt x="2251" y="519"/>
                    <a:pt x="1734" y="1"/>
                    <a:pt x="114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55" name="Google Shape;2855;p41"/>
            <p:cNvSpPr/>
            <p:nvPr/>
          </p:nvSpPr>
          <p:spPr>
            <a:xfrm>
              <a:off x="6247083" y="1620791"/>
              <a:ext cx="92075" cy="87233"/>
            </a:xfrm>
            <a:custGeom>
              <a:rect b="b" l="l" r="r" t="t"/>
              <a:pathLst>
                <a:path extrusionOk="0" h="2198" w="2320">
                  <a:moveTo>
                    <a:pt x="1141" y="1"/>
                  </a:moveTo>
                  <a:cubicBezTo>
                    <a:pt x="584" y="1"/>
                    <a:pt x="71" y="473"/>
                    <a:pt x="36" y="1041"/>
                  </a:cubicBezTo>
                  <a:cubicBezTo>
                    <a:pt x="0" y="1627"/>
                    <a:pt x="499" y="2198"/>
                    <a:pt x="1088" y="2198"/>
                  </a:cubicBezTo>
                  <a:cubicBezTo>
                    <a:pt x="1091" y="2198"/>
                    <a:pt x="1094" y="2198"/>
                    <a:pt x="1097" y="2198"/>
                  </a:cubicBezTo>
                  <a:cubicBezTo>
                    <a:pt x="1745" y="2195"/>
                    <a:pt x="2136" y="1832"/>
                    <a:pt x="2232" y="1203"/>
                  </a:cubicBezTo>
                  <a:cubicBezTo>
                    <a:pt x="2320" y="622"/>
                    <a:pt x="1817" y="52"/>
                    <a:pt x="1220" y="4"/>
                  </a:cubicBezTo>
                  <a:cubicBezTo>
                    <a:pt x="1193" y="2"/>
                    <a:pt x="1167" y="1"/>
                    <a:pt x="114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56" name="Google Shape;2856;p41"/>
            <p:cNvSpPr/>
            <p:nvPr/>
          </p:nvSpPr>
          <p:spPr>
            <a:xfrm>
              <a:off x="6498192" y="1621030"/>
              <a:ext cx="91003" cy="87352"/>
            </a:xfrm>
            <a:custGeom>
              <a:rect b="b" l="l" r="r" t="t"/>
              <a:pathLst>
                <a:path extrusionOk="0" h="2201" w="2293">
                  <a:moveTo>
                    <a:pt x="1212" y="0"/>
                  </a:moveTo>
                  <a:cubicBezTo>
                    <a:pt x="1203" y="0"/>
                    <a:pt x="1195" y="0"/>
                    <a:pt x="1187" y="1"/>
                  </a:cubicBezTo>
                  <a:cubicBezTo>
                    <a:pt x="542" y="19"/>
                    <a:pt x="156" y="388"/>
                    <a:pt x="74" y="1020"/>
                  </a:cubicBezTo>
                  <a:cubicBezTo>
                    <a:pt x="0" y="1603"/>
                    <a:pt x="515" y="2166"/>
                    <a:pt x="1110" y="2199"/>
                  </a:cubicBezTo>
                  <a:cubicBezTo>
                    <a:pt x="1129" y="2200"/>
                    <a:pt x="1149" y="2201"/>
                    <a:pt x="1168" y="2201"/>
                  </a:cubicBezTo>
                  <a:cubicBezTo>
                    <a:pt x="1734" y="2201"/>
                    <a:pt x="2248" y="1710"/>
                    <a:pt x="2271" y="1135"/>
                  </a:cubicBezTo>
                  <a:cubicBezTo>
                    <a:pt x="2292" y="552"/>
                    <a:pt x="1795" y="0"/>
                    <a:pt x="121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57" name="Google Shape;2857;p41"/>
            <p:cNvSpPr/>
            <p:nvPr/>
          </p:nvSpPr>
          <p:spPr>
            <a:xfrm>
              <a:off x="6752356" y="1620871"/>
              <a:ext cx="89376" cy="87432"/>
            </a:xfrm>
            <a:custGeom>
              <a:rect b="b" l="l" r="r" t="t"/>
              <a:pathLst>
                <a:path extrusionOk="0" h="2203" w="2252">
                  <a:moveTo>
                    <a:pt x="1076" y="0"/>
                  </a:moveTo>
                  <a:cubicBezTo>
                    <a:pt x="527" y="0"/>
                    <a:pt x="34" y="505"/>
                    <a:pt x="19" y="1071"/>
                  </a:cubicBezTo>
                  <a:cubicBezTo>
                    <a:pt x="0" y="1665"/>
                    <a:pt x="513" y="2196"/>
                    <a:pt x="1110" y="2203"/>
                  </a:cubicBezTo>
                  <a:cubicBezTo>
                    <a:pt x="1114" y="2203"/>
                    <a:pt x="1118" y="2203"/>
                    <a:pt x="1122" y="2203"/>
                  </a:cubicBezTo>
                  <a:cubicBezTo>
                    <a:pt x="1711" y="2203"/>
                    <a:pt x="2251" y="1679"/>
                    <a:pt x="2214" y="1090"/>
                  </a:cubicBezTo>
                  <a:cubicBezTo>
                    <a:pt x="2175" y="447"/>
                    <a:pt x="1801" y="68"/>
                    <a:pt x="1166" y="5"/>
                  </a:cubicBezTo>
                  <a:cubicBezTo>
                    <a:pt x="1136" y="2"/>
                    <a:pt x="1106" y="0"/>
                    <a:pt x="107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58" name="Google Shape;2858;p41"/>
            <p:cNvSpPr/>
            <p:nvPr/>
          </p:nvSpPr>
          <p:spPr>
            <a:xfrm>
              <a:off x="7003583" y="1620791"/>
              <a:ext cx="89218" cy="87590"/>
            </a:xfrm>
            <a:custGeom>
              <a:rect b="b" l="l" r="r" t="t"/>
              <a:pathLst>
                <a:path extrusionOk="0" h="2207" w="2248">
                  <a:moveTo>
                    <a:pt x="1112" y="1"/>
                  </a:moveTo>
                  <a:cubicBezTo>
                    <a:pt x="580" y="1"/>
                    <a:pt x="92" y="472"/>
                    <a:pt x="48" y="1023"/>
                  </a:cubicBezTo>
                  <a:cubicBezTo>
                    <a:pt x="0" y="1609"/>
                    <a:pt x="490" y="2169"/>
                    <a:pt x="1085" y="2205"/>
                  </a:cubicBezTo>
                  <a:cubicBezTo>
                    <a:pt x="1105" y="2206"/>
                    <a:pt x="1125" y="2207"/>
                    <a:pt x="1145" y="2207"/>
                  </a:cubicBezTo>
                  <a:cubicBezTo>
                    <a:pt x="1712" y="2207"/>
                    <a:pt x="2247" y="1718"/>
                    <a:pt x="2242" y="1146"/>
                  </a:cubicBezTo>
                  <a:cubicBezTo>
                    <a:pt x="2239" y="498"/>
                    <a:pt x="1876" y="106"/>
                    <a:pt x="1247" y="11"/>
                  </a:cubicBezTo>
                  <a:cubicBezTo>
                    <a:pt x="1202" y="4"/>
                    <a:pt x="1157" y="1"/>
                    <a:pt x="111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59" name="Google Shape;2859;p41"/>
            <p:cNvSpPr/>
            <p:nvPr/>
          </p:nvSpPr>
          <p:spPr>
            <a:xfrm>
              <a:off x="7256993" y="1620791"/>
              <a:ext cx="89337" cy="87432"/>
            </a:xfrm>
            <a:custGeom>
              <a:rect b="b" l="l" r="r" t="t"/>
              <a:pathLst>
                <a:path extrusionOk="0" h="2203" w="2251">
                  <a:moveTo>
                    <a:pt x="1120" y="0"/>
                  </a:moveTo>
                  <a:cubicBezTo>
                    <a:pt x="537" y="0"/>
                    <a:pt x="0" y="508"/>
                    <a:pt x="23" y="1092"/>
                  </a:cubicBezTo>
                  <a:cubicBezTo>
                    <a:pt x="48" y="1738"/>
                    <a:pt x="419" y="2121"/>
                    <a:pt x="1051" y="2196"/>
                  </a:cubicBezTo>
                  <a:cubicBezTo>
                    <a:pt x="1087" y="2201"/>
                    <a:pt x="1124" y="2203"/>
                    <a:pt x="1160" y="2203"/>
                  </a:cubicBezTo>
                  <a:cubicBezTo>
                    <a:pt x="1704" y="2203"/>
                    <a:pt x="2194" y="1711"/>
                    <a:pt x="2221" y="1153"/>
                  </a:cubicBezTo>
                  <a:cubicBezTo>
                    <a:pt x="2250" y="563"/>
                    <a:pt x="1744" y="17"/>
                    <a:pt x="1149" y="1"/>
                  </a:cubicBezTo>
                  <a:cubicBezTo>
                    <a:pt x="1139" y="1"/>
                    <a:pt x="1130" y="0"/>
                    <a:pt x="112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60" name="Google Shape;2860;p41"/>
            <p:cNvSpPr/>
            <p:nvPr/>
          </p:nvSpPr>
          <p:spPr>
            <a:xfrm>
              <a:off x="7510007" y="1620752"/>
              <a:ext cx="89257" cy="87630"/>
            </a:xfrm>
            <a:custGeom>
              <a:rect b="b" l="l" r="r" t="t"/>
              <a:pathLst>
                <a:path extrusionOk="0" h="2208" w="2249">
                  <a:moveTo>
                    <a:pt x="1103" y="0"/>
                  </a:moveTo>
                  <a:cubicBezTo>
                    <a:pt x="535" y="0"/>
                    <a:pt x="0" y="490"/>
                    <a:pt x="7" y="1063"/>
                  </a:cubicBezTo>
                  <a:cubicBezTo>
                    <a:pt x="10" y="1710"/>
                    <a:pt x="373" y="2102"/>
                    <a:pt x="1003" y="2197"/>
                  </a:cubicBezTo>
                  <a:cubicBezTo>
                    <a:pt x="1048" y="2204"/>
                    <a:pt x="1092" y="2207"/>
                    <a:pt x="1137" y="2207"/>
                  </a:cubicBezTo>
                  <a:cubicBezTo>
                    <a:pt x="1667" y="2207"/>
                    <a:pt x="2157" y="1736"/>
                    <a:pt x="2202" y="1186"/>
                  </a:cubicBezTo>
                  <a:cubicBezTo>
                    <a:pt x="2249" y="599"/>
                    <a:pt x="1759" y="38"/>
                    <a:pt x="1163" y="2"/>
                  </a:cubicBezTo>
                  <a:cubicBezTo>
                    <a:pt x="1143" y="1"/>
                    <a:pt x="1123" y="0"/>
                    <a:pt x="110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61" name="Google Shape;2861;p41"/>
            <p:cNvSpPr/>
            <p:nvPr/>
          </p:nvSpPr>
          <p:spPr>
            <a:xfrm>
              <a:off x="7760480" y="1620950"/>
              <a:ext cx="89337" cy="87313"/>
            </a:xfrm>
            <a:custGeom>
              <a:rect b="b" l="l" r="r" t="t"/>
              <a:pathLst>
                <a:path extrusionOk="0" h="2200" w="2251">
                  <a:moveTo>
                    <a:pt x="1185" y="0"/>
                  </a:moveTo>
                  <a:cubicBezTo>
                    <a:pt x="1162" y="0"/>
                    <a:pt x="1140" y="1"/>
                    <a:pt x="1117" y="3"/>
                  </a:cubicBezTo>
                  <a:cubicBezTo>
                    <a:pt x="480" y="52"/>
                    <a:pt x="100" y="429"/>
                    <a:pt x="49" y="1066"/>
                  </a:cubicBezTo>
                  <a:cubicBezTo>
                    <a:pt x="0" y="1657"/>
                    <a:pt x="538" y="2192"/>
                    <a:pt x="1133" y="2199"/>
                  </a:cubicBezTo>
                  <a:cubicBezTo>
                    <a:pt x="1137" y="2199"/>
                    <a:pt x="1141" y="2200"/>
                    <a:pt x="1145" y="2200"/>
                  </a:cubicBezTo>
                  <a:cubicBezTo>
                    <a:pt x="1732" y="2200"/>
                    <a:pt x="2250" y="1681"/>
                    <a:pt x="2246" y="1091"/>
                  </a:cubicBezTo>
                  <a:cubicBezTo>
                    <a:pt x="2243" y="517"/>
                    <a:pt x="1750" y="0"/>
                    <a:pt x="118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62" name="Google Shape;2862;p41"/>
            <p:cNvSpPr/>
            <p:nvPr/>
          </p:nvSpPr>
          <p:spPr>
            <a:xfrm>
              <a:off x="8011985" y="1620990"/>
              <a:ext cx="90488" cy="87352"/>
            </a:xfrm>
            <a:custGeom>
              <a:rect b="b" l="l" r="r" t="t"/>
              <a:pathLst>
                <a:path extrusionOk="0" h="2201" w="2280">
                  <a:moveTo>
                    <a:pt x="1208" y="1"/>
                  </a:moveTo>
                  <a:cubicBezTo>
                    <a:pt x="1194" y="1"/>
                    <a:pt x="1180" y="1"/>
                    <a:pt x="1165" y="2"/>
                  </a:cubicBezTo>
                  <a:cubicBezTo>
                    <a:pt x="522" y="32"/>
                    <a:pt x="142" y="406"/>
                    <a:pt x="70" y="1039"/>
                  </a:cubicBezTo>
                  <a:cubicBezTo>
                    <a:pt x="0" y="1622"/>
                    <a:pt x="528" y="2177"/>
                    <a:pt x="1123" y="2200"/>
                  </a:cubicBezTo>
                  <a:cubicBezTo>
                    <a:pt x="1137" y="2200"/>
                    <a:pt x="1151" y="2201"/>
                    <a:pt x="1165" y="2201"/>
                  </a:cubicBezTo>
                  <a:cubicBezTo>
                    <a:pt x="1741" y="2201"/>
                    <a:pt x="2254" y="1702"/>
                    <a:pt x="2267" y="1120"/>
                  </a:cubicBezTo>
                  <a:cubicBezTo>
                    <a:pt x="2279" y="541"/>
                    <a:pt x="1784" y="1"/>
                    <a:pt x="120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63" name="Google Shape;2863;p41"/>
            <p:cNvSpPr/>
            <p:nvPr/>
          </p:nvSpPr>
          <p:spPr>
            <a:xfrm>
              <a:off x="8265395" y="1620791"/>
              <a:ext cx="89456" cy="87392"/>
            </a:xfrm>
            <a:custGeom>
              <a:rect b="b" l="l" r="r" t="t"/>
              <a:pathLst>
                <a:path extrusionOk="0" h="2202" w="2254">
                  <a:moveTo>
                    <a:pt x="1138" y="1"/>
                  </a:moveTo>
                  <a:cubicBezTo>
                    <a:pt x="544" y="1"/>
                    <a:pt x="1" y="529"/>
                    <a:pt x="42" y="1120"/>
                  </a:cubicBezTo>
                  <a:cubicBezTo>
                    <a:pt x="83" y="1758"/>
                    <a:pt x="459" y="2138"/>
                    <a:pt x="1094" y="2198"/>
                  </a:cubicBezTo>
                  <a:cubicBezTo>
                    <a:pt x="1123" y="2200"/>
                    <a:pt x="1151" y="2202"/>
                    <a:pt x="1179" y="2202"/>
                  </a:cubicBezTo>
                  <a:cubicBezTo>
                    <a:pt x="1735" y="2202"/>
                    <a:pt x="2227" y="1692"/>
                    <a:pt x="2239" y="1125"/>
                  </a:cubicBezTo>
                  <a:cubicBezTo>
                    <a:pt x="2254" y="531"/>
                    <a:pt x="1736" y="4"/>
                    <a:pt x="1141" y="1"/>
                  </a:cubicBezTo>
                  <a:cubicBezTo>
                    <a:pt x="1140" y="1"/>
                    <a:pt x="1139" y="1"/>
                    <a:pt x="113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64" name="Google Shape;2864;p41"/>
            <p:cNvSpPr/>
            <p:nvPr/>
          </p:nvSpPr>
          <p:spPr>
            <a:xfrm>
              <a:off x="8142084" y="1496726"/>
              <a:ext cx="85725" cy="83701"/>
            </a:xfrm>
            <a:custGeom>
              <a:rect b="b" l="l" r="r" t="t"/>
              <a:pathLst>
                <a:path extrusionOk="0" h="2109" w="2160">
                  <a:moveTo>
                    <a:pt x="1021" y="1"/>
                  </a:moveTo>
                  <a:cubicBezTo>
                    <a:pt x="488" y="1"/>
                    <a:pt x="17" y="497"/>
                    <a:pt x="9" y="1041"/>
                  </a:cubicBezTo>
                  <a:cubicBezTo>
                    <a:pt x="0" y="1606"/>
                    <a:pt x="497" y="2108"/>
                    <a:pt x="1064" y="2108"/>
                  </a:cubicBezTo>
                  <a:cubicBezTo>
                    <a:pt x="1066" y="2108"/>
                    <a:pt x="1069" y="2108"/>
                    <a:pt x="1071" y="2108"/>
                  </a:cubicBezTo>
                  <a:cubicBezTo>
                    <a:pt x="1642" y="2104"/>
                    <a:pt x="2159" y="1591"/>
                    <a:pt x="2113" y="1028"/>
                  </a:cubicBezTo>
                  <a:cubicBezTo>
                    <a:pt x="2064" y="420"/>
                    <a:pt x="1706" y="56"/>
                    <a:pt x="1096" y="4"/>
                  </a:cubicBezTo>
                  <a:cubicBezTo>
                    <a:pt x="1071" y="2"/>
                    <a:pt x="1046" y="1"/>
                    <a:pt x="102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65" name="Google Shape;2865;p41"/>
            <p:cNvSpPr/>
            <p:nvPr/>
          </p:nvSpPr>
          <p:spPr>
            <a:xfrm>
              <a:off x="7887681" y="1496765"/>
              <a:ext cx="87154" cy="83661"/>
            </a:xfrm>
            <a:custGeom>
              <a:rect b="b" l="l" r="r" t="t"/>
              <a:pathLst>
                <a:path extrusionOk="0" h="2108" w="2196">
                  <a:moveTo>
                    <a:pt x="1165" y="1"/>
                  </a:moveTo>
                  <a:cubicBezTo>
                    <a:pt x="1154" y="1"/>
                    <a:pt x="1144" y="1"/>
                    <a:pt x="1134" y="1"/>
                  </a:cubicBezTo>
                  <a:cubicBezTo>
                    <a:pt x="522" y="24"/>
                    <a:pt x="147" y="371"/>
                    <a:pt x="72" y="978"/>
                  </a:cubicBezTo>
                  <a:cubicBezTo>
                    <a:pt x="1" y="1535"/>
                    <a:pt x="494" y="2074"/>
                    <a:pt x="1064" y="2106"/>
                  </a:cubicBezTo>
                  <a:cubicBezTo>
                    <a:pt x="1083" y="2107"/>
                    <a:pt x="1101" y="2107"/>
                    <a:pt x="1119" y="2107"/>
                  </a:cubicBezTo>
                  <a:cubicBezTo>
                    <a:pt x="1660" y="2107"/>
                    <a:pt x="2153" y="1636"/>
                    <a:pt x="2174" y="1085"/>
                  </a:cubicBezTo>
                  <a:cubicBezTo>
                    <a:pt x="2196" y="531"/>
                    <a:pt x="1720" y="1"/>
                    <a:pt x="116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66" name="Google Shape;2866;p41"/>
            <p:cNvSpPr/>
            <p:nvPr/>
          </p:nvSpPr>
          <p:spPr>
            <a:xfrm>
              <a:off x="7637724" y="1496686"/>
              <a:ext cx="85685" cy="83741"/>
            </a:xfrm>
            <a:custGeom>
              <a:rect b="b" l="l" r="r" t="t"/>
              <a:pathLst>
                <a:path extrusionOk="0" h="2110" w="2159">
                  <a:moveTo>
                    <a:pt x="1017" y="1"/>
                  </a:moveTo>
                  <a:cubicBezTo>
                    <a:pt x="478" y="1"/>
                    <a:pt x="6" y="501"/>
                    <a:pt x="3" y="1047"/>
                  </a:cubicBezTo>
                  <a:cubicBezTo>
                    <a:pt x="0" y="1612"/>
                    <a:pt x="495" y="2109"/>
                    <a:pt x="1057" y="2109"/>
                  </a:cubicBezTo>
                  <a:cubicBezTo>
                    <a:pt x="1063" y="2109"/>
                    <a:pt x="1069" y="2109"/>
                    <a:pt x="1074" y="2109"/>
                  </a:cubicBezTo>
                  <a:cubicBezTo>
                    <a:pt x="1644" y="2100"/>
                    <a:pt x="2158" y="1580"/>
                    <a:pt x="2109" y="1018"/>
                  </a:cubicBezTo>
                  <a:cubicBezTo>
                    <a:pt x="2056" y="409"/>
                    <a:pt x="1691" y="50"/>
                    <a:pt x="1083" y="3"/>
                  </a:cubicBezTo>
                  <a:cubicBezTo>
                    <a:pt x="1061" y="2"/>
                    <a:pt x="1039" y="1"/>
                    <a:pt x="101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67" name="Google Shape;2867;p41"/>
            <p:cNvSpPr/>
            <p:nvPr/>
          </p:nvSpPr>
          <p:spPr>
            <a:xfrm>
              <a:off x="7383282" y="1496527"/>
              <a:ext cx="86558" cy="83661"/>
            </a:xfrm>
            <a:custGeom>
              <a:rect b="b" l="l" r="r" t="t"/>
              <a:pathLst>
                <a:path extrusionOk="0" h="2108" w="2181">
                  <a:moveTo>
                    <a:pt x="1114" y="1"/>
                  </a:moveTo>
                  <a:cubicBezTo>
                    <a:pt x="1101" y="1"/>
                    <a:pt x="1089" y="1"/>
                    <a:pt x="1076" y="2"/>
                  </a:cubicBezTo>
                  <a:cubicBezTo>
                    <a:pt x="508" y="23"/>
                    <a:pt x="0" y="555"/>
                    <a:pt x="65" y="1114"/>
                  </a:cubicBezTo>
                  <a:cubicBezTo>
                    <a:pt x="136" y="1720"/>
                    <a:pt x="505" y="2074"/>
                    <a:pt x="1115" y="2106"/>
                  </a:cubicBezTo>
                  <a:cubicBezTo>
                    <a:pt x="1131" y="2107"/>
                    <a:pt x="1147" y="2107"/>
                    <a:pt x="1163" y="2107"/>
                  </a:cubicBezTo>
                  <a:cubicBezTo>
                    <a:pt x="1709" y="2107"/>
                    <a:pt x="2181" y="1591"/>
                    <a:pt x="2170" y="1039"/>
                  </a:cubicBezTo>
                  <a:cubicBezTo>
                    <a:pt x="2160" y="483"/>
                    <a:pt x="1664" y="1"/>
                    <a:pt x="111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68" name="Google Shape;2868;p41"/>
            <p:cNvSpPr/>
            <p:nvPr/>
          </p:nvSpPr>
          <p:spPr>
            <a:xfrm>
              <a:off x="7132015" y="1496607"/>
              <a:ext cx="87789" cy="83502"/>
            </a:xfrm>
            <a:custGeom>
              <a:rect b="b" l="l" r="r" t="t"/>
              <a:pathLst>
                <a:path extrusionOk="0" h="2104" w="2212">
                  <a:moveTo>
                    <a:pt x="1087" y="1"/>
                  </a:moveTo>
                  <a:cubicBezTo>
                    <a:pt x="556" y="1"/>
                    <a:pt x="66" y="451"/>
                    <a:pt x="32" y="995"/>
                  </a:cubicBezTo>
                  <a:cubicBezTo>
                    <a:pt x="0" y="1554"/>
                    <a:pt x="476" y="2104"/>
                    <a:pt x="1037" y="2104"/>
                  </a:cubicBezTo>
                  <a:cubicBezTo>
                    <a:pt x="1040" y="2104"/>
                    <a:pt x="1044" y="2104"/>
                    <a:pt x="1048" y="2104"/>
                  </a:cubicBezTo>
                  <a:cubicBezTo>
                    <a:pt x="1658" y="2095"/>
                    <a:pt x="2043" y="1761"/>
                    <a:pt x="2132" y="1153"/>
                  </a:cubicBezTo>
                  <a:cubicBezTo>
                    <a:pt x="2211" y="592"/>
                    <a:pt x="1741" y="50"/>
                    <a:pt x="1166" y="4"/>
                  </a:cubicBezTo>
                  <a:cubicBezTo>
                    <a:pt x="1140" y="2"/>
                    <a:pt x="1113" y="1"/>
                    <a:pt x="108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69" name="Google Shape;2869;p41"/>
            <p:cNvSpPr/>
            <p:nvPr/>
          </p:nvSpPr>
          <p:spPr>
            <a:xfrm>
              <a:off x="6878485" y="1496726"/>
              <a:ext cx="87233" cy="83622"/>
            </a:xfrm>
            <a:custGeom>
              <a:rect b="b" l="l" r="r" t="t"/>
              <a:pathLst>
                <a:path extrusionOk="0" h="2107" w="2198">
                  <a:moveTo>
                    <a:pt x="1165" y="0"/>
                  </a:moveTo>
                  <a:cubicBezTo>
                    <a:pt x="1155" y="0"/>
                    <a:pt x="1146" y="1"/>
                    <a:pt x="1136" y="1"/>
                  </a:cubicBezTo>
                  <a:cubicBezTo>
                    <a:pt x="526" y="20"/>
                    <a:pt x="152" y="365"/>
                    <a:pt x="72" y="972"/>
                  </a:cubicBezTo>
                  <a:cubicBezTo>
                    <a:pt x="0" y="1533"/>
                    <a:pt x="491" y="2070"/>
                    <a:pt x="1062" y="2105"/>
                  </a:cubicBezTo>
                  <a:cubicBezTo>
                    <a:pt x="1081" y="2106"/>
                    <a:pt x="1101" y="2107"/>
                    <a:pt x="1120" y="2107"/>
                  </a:cubicBezTo>
                  <a:cubicBezTo>
                    <a:pt x="1660" y="2107"/>
                    <a:pt x="2153" y="1638"/>
                    <a:pt x="2175" y="1088"/>
                  </a:cubicBezTo>
                  <a:cubicBezTo>
                    <a:pt x="2198" y="534"/>
                    <a:pt x="1723" y="0"/>
                    <a:pt x="116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70" name="Google Shape;2870;p41"/>
            <p:cNvSpPr/>
            <p:nvPr/>
          </p:nvSpPr>
          <p:spPr>
            <a:xfrm>
              <a:off x="6627814" y="1496567"/>
              <a:ext cx="85725" cy="83780"/>
            </a:xfrm>
            <a:custGeom>
              <a:rect b="b" l="l" r="r" t="t"/>
              <a:pathLst>
                <a:path extrusionOk="0" h="2111" w="2160">
                  <a:moveTo>
                    <a:pt x="1082" y="0"/>
                  </a:moveTo>
                  <a:cubicBezTo>
                    <a:pt x="519" y="0"/>
                    <a:pt x="1" y="496"/>
                    <a:pt x="32" y="1057"/>
                  </a:cubicBezTo>
                  <a:cubicBezTo>
                    <a:pt x="66" y="1670"/>
                    <a:pt x="418" y="2037"/>
                    <a:pt x="1025" y="2105"/>
                  </a:cubicBezTo>
                  <a:cubicBezTo>
                    <a:pt x="1057" y="2108"/>
                    <a:pt x="1089" y="2110"/>
                    <a:pt x="1121" y="2110"/>
                  </a:cubicBezTo>
                  <a:cubicBezTo>
                    <a:pt x="1643" y="2110"/>
                    <a:pt x="2115" y="1630"/>
                    <a:pt x="2138" y="1093"/>
                  </a:cubicBezTo>
                  <a:cubicBezTo>
                    <a:pt x="2160" y="528"/>
                    <a:pt x="1670" y="12"/>
                    <a:pt x="1099" y="1"/>
                  </a:cubicBezTo>
                  <a:cubicBezTo>
                    <a:pt x="1093" y="0"/>
                    <a:pt x="1088" y="0"/>
                    <a:pt x="108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71" name="Google Shape;2871;p41"/>
            <p:cNvSpPr/>
            <p:nvPr/>
          </p:nvSpPr>
          <p:spPr>
            <a:xfrm>
              <a:off x="6374165" y="1496805"/>
              <a:ext cx="86717" cy="83661"/>
            </a:xfrm>
            <a:custGeom>
              <a:rect b="b" l="l" r="r" t="t"/>
              <a:pathLst>
                <a:path extrusionOk="0" h="2108" w="2185">
                  <a:moveTo>
                    <a:pt x="1164" y="1"/>
                  </a:moveTo>
                  <a:cubicBezTo>
                    <a:pt x="1149" y="1"/>
                    <a:pt x="1133" y="1"/>
                    <a:pt x="1118" y="2"/>
                  </a:cubicBezTo>
                  <a:cubicBezTo>
                    <a:pt x="505" y="32"/>
                    <a:pt x="137" y="386"/>
                    <a:pt x="67" y="992"/>
                  </a:cubicBezTo>
                  <a:cubicBezTo>
                    <a:pt x="1" y="1548"/>
                    <a:pt x="505" y="2081"/>
                    <a:pt x="1075" y="2106"/>
                  </a:cubicBezTo>
                  <a:cubicBezTo>
                    <a:pt x="1089" y="2107"/>
                    <a:pt x="1103" y="2107"/>
                    <a:pt x="1117" y="2107"/>
                  </a:cubicBezTo>
                  <a:cubicBezTo>
                    <a:pt x="1664" y="2107"/>
                    <a:pt x="2159" y="1626"/>
                    <a:pt x="2171" y="1071"/>
                  </a:cubicBezTo>
                  <a:cubicBezTo>
                    <a:pt x="2184" y="517"/>
                    <a:pt x="1710" y="1"/>
                    <a:pt x="116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72" name="Google Shape;2872;p41"/>
            <p:cNvSpPr/>
            <p:nvPr/>
          </p:nvSpPr>
          <p:spPr>
            <a:xfrm>
              <a:off x="6121906" y="1496527"/>
              <a:ext cx="86598" cy="83661"/>
            </a:xfrm>
            <a:custGeom>
              <a:rect b="b" l="l" r="r" t="t"/>
              <a:pathLst>
                <a:path extrusionOk="0" h="2108" w="2182">
                  <a:moveTo>
                    <a:pt x="1114" y="1"/>
                  </a:moveTo>
                  <a:cubicBezTo>
                    <a:pt x="1102" y="1"/>
                    <a:pt x="1089" y="1"/>
                    <a:pt x="1076" y="2"/>
                  </a:cubicBezTo>
                  <a:cubicBezTo>
                    <a:pt x="506" y="23"/>
                    <a:pt x="1" y="555"/>
                    <a:pt x="66" y="1114"/>
                  </a:cubicBezTo>
                  <a:cubicBezTo>
                    <a:pt x="137" y="1720"/>
                    <a:pt x="505" y="2074"/>
                    <a:pt x="1115" y="2106"/>
                  </a:cubicBezTo>
                  <a:cubicBezTo>
                    <a:pt x="1131" y="2107"/>
                    <a:pt x="1147" y="2107"/>
                    <a:pt x="1163" y="2107"/>
                  </a:cubicBezTo>
                  <a:cubicBezTo>
                    <a:pt x="1708" y="2107"/>
                    <a:pt x="2181" y="1591"/>
                    <a:pt x="2170" y="1039"/>
                  </a:cubicBezTo>
                  <a:cubicBezTo>
                    <a:pt x="2160" y="483"/>
                    <a:pt x="1664" y="1"/>
                    <a:pt x="111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73" name="Google Shape;2873;p41"/>
            <p:cNvSpPr/>
            <p:nvPr/>
          </p:nvSpPr>
          <p:spPr>
            <a:xfrm>
              <a:off x="5870123" y="1496765"/>
              <a:ext cx="85765" cy="83661"/>
            </a:xfrm>
            <a:custGeom>
              <a:rect b="b" l="l" r="r" t="t"/>
              <a:pathLst>
                <a:path extrusionOk="0" h="2108" w="2161">
                  <a:moveTo>
                    <a:pt x="1149" y="1"/>
                  </a:moveTo>
                  <a:cubicBezTo>
                    <a:pt x="1130" y="1"/>
                    <a:pt x="1110" y="1"/>
                    <a:pt x="1090" y="3"/>
                  </a:cubicBezTo>
                  <a:cubicBezTo>
                    <a:pt x="480" y="43"/>
                    <a:pt x="114" y="400"/>
                    <a:pt x="54" y="1007"/>
                  </a:cubicBezTo>
                  <a:cubicBezTo>
                    <a:pt x="0" y="1569"/>
                    <a:pt x="509" y="2093"/>
                    <a:pt x="1078" y="2107"/>
                  </a:cubicBezTo>
                  <a:cubicBezTo>
                    <a:pt x="1086" y="2107"/>
                    <a:pt x="1094" y="2107"/>
                    <a:pt x="1103" y="2107"/>
                  </a:cubicBezTo>
                  <a:cubicBezTo>
                    <a:pt x="1661" y="2107"/>
                    <a:pt x="2156" y="1618"/>
                    <a:pt x="2159" y="1056"/>
                  </a:cubicBezTo>
                  <a:cubicBezTo>
                    <a:pt x="2161" y="507"/>
                    <a:pt x="1690" y="1"/>
                    <a:pt x="114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74" name="Google Shape;2874;p41"/>
            <p:cNvSpPr/>
            <p:nvPr/>
          </p:nvSpPr>
          <p:spPr>
            <a:xfrm>
              <a:off x="8644538" y="1496765"/>
              <a:ext cx="87035" cy="83622"/>
            </a:xfrm>
            <a:custGeom>
              <a:rect b="b" l="l" r="r" t="t"/>
              <a:pathLst>
                <a:path extrusionOk="0" h="2107" w="2193">
                  <a:moveTo>
                    <a:pt x="1166" y="1"/>
                  </a:moveTo>
                  <a:cubicBezTo>
                    <a:pt x="1154" y="1"/>
                    <a:pt x="1142" y="1"/>
                    <a:pt x="1131" y="1"/>
                  </a:cubicBezTo>
                  <a:cubicBezTo>
                    <a:pt x="516" y="24"/>
                    <a:pt x="145" y="373"/>
                    <a:pt x="70" y="980"/>
                  </a:cubicBezTo>
                  <a:cubicBezTo>
                    <a:pt x="0" y="1541"/>
                    <a:pt x="495" y="2077"/>
                    <a:pt x="1065" y="2106"/>
                  </a:cubicBezTo>
                  <a:cubicBezTo>
                    <a:pt x="1082" y="2107"/>
                    <a:pt x="1099" y="2107"/>
                    <a:pt x="1116" y="2107"/>
                  </a:cubicBezTo>
                  <a:cubicBezTo>
                    <a:pt x="1663" y="2107"/>
                    <a:pt x="2154" y="1633"/>
                    <a:pt x="2174" y="1081"/>
                  </a:cubicBezTo>
                  <a:cubicBezTo>
                    <a:pt x="2192" y="526"/>
                    <a:pt x="1718" y="1"/>
                    <a:pt x="116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75" name="Google Shape;2875;p41"/>
            <p:cNvSpPr/>
            <p:nvPr/>
          </p:nvSpPr>
          <p:spPr>
            <a:xfrm>
              <a:off x="8392438" y="1496805"/>
              <a:ext cx="86757" cy="83661"/>
            </a:xfrm>
            <a:custGeom>
              <a:rect b="b" l="l" r="r" t="t"/>
              <a:pathLst>
                <a:path extrusionOk="0" h="2108" w="2186">
                  <a:moveTo>
                    <a:pt x="1164" y="1"/>
                  </a:moveTo>
                  <a:cubicBezTo>
                    <a:pt x="1150" y="1"/>
                    <a:pt x="1136" y="1"/>
                    <a:pt x="1122" y="2"/>
                  </a:cubicBezTo>
                  <a:cubicBezTo>
                    <a:pt x="511" y="29"/>
                    <a:pt x="139" y="378"/>
                    <a:pt x="67" y="985"/>
                  </a:cubicBezTo>
                  <a:cubicBezTo>
                    <a:pt x="1" y="1545"/>
                    <a:pt x="498" y="2080"/>
                    <a:pt x="1069" y="2106"/>
                  </a:cubicBezTo>
                  <a:cubicBezTo>
                    <a:pt x="1084" y="2107"/>
                    <a:pt x="1099" y="2107"/>
                    <a:pt x="1114" y="2107"/>
                  </a:cubicBezTo>
                  <a:cubicBezTo>
                    <a:pt x="1659" y="2107"/>
                    <a:pt x="2154" y="1633"/>
                    <a:pt x="2170" y="1079"/>
                  </a:cubicBezTo>
                  <a:cubicBezTo>
                    <a:pt x="2185" y="523"/>
                    <a:pt x="1716" y="1"/>
                    <a:pt x="116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76" name="Google Shape;2876;p41"/>
            <p:cNvSpPr/>
            <p:nvPr/>
          </p:nvSpPr>
          <p:spPr>
            <a:xfrm>
              <a:off x="8775034" y="1373176"/>
              <a:ext cx="79534" cy="78303"/>
            </a:xfrm>
            <a:custGeom>
              <a:rect b="b" l="l" r="r" t="t"/>
              <a:pathLst>
                <a:path extrusionOk="0" h="1973" w="2004">
                  <a:moveTo>
                    <a:pt x="984" y="0"/>
                  </a:moveTo>
                  <a:cubicBezTo>
                    <a:pt x="453" y="0"/>
                    <a:pt x="44" y="405"/>
                    <a:pt x="23" y="943"/>
                  </a:cubicBezTo>
                  <a:cubicBezTo>
                    <a:pt x="0" y="1518"/>
                    <a:pt x="412" y="1959"/>
                    <a:pt x="984" y="1972"/>
                  </a:cubicBezTo>
                  <a:cubicBezTo>
                    <a:pt x="992" y="1972"/>
                    <a:pt x="1000" y="1972"/>
                    <a:pt x="1008" y="1972"/>
                  </a:cubicBezTo>
                  <a:cubicBezTo>
                    <a:pt x="1574" y="1972"/>
                    <a:pt x="2003" y="1557"/>
                    <a:pt x="1993" y="989"/>
                  </a:cubicBezTo>
                  <a:cubicBezTo>
                    <a:pt x="1980" y="398"/>
                    <a:pt x="1662" y="54"/>
                    <a:pt x="1073" y="4"/>
                  </a:cubicBezTo>
                  <a:cubicBezTo>
                    <a:pt x="1043" y="1"/>
                    <a:pt x="1013" y="0"/>
                    <a:pt x="98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77" name="Google Shape;2877;p41"/>
            <p:cNvSpPr/>
            <p:nvPr/>
          </p:nvSpPr>
          <p:spPr>
            <a:xfrm>
              <a:off x="8522576" y="1373295"/>
              <a:ext cx="79534" cy="78184"/>
            </a:xfrm>
            <a:custGeom>
              <a:rect b="b" l="l" r="r" t="t"/>
              <a:pathLst>
                <a:path extrusionOk="0" h="1970" w="2004">
                  <a:moveTo>
                    <a:pt x="1047" y="1"/>
                  </a:moveTo>
                  <a:cubicBezTo>
                    <a:pt x="1029" y="1"/>
                    <a:pt x="1010" y="1"/>
                    <a:pt x="991" y="2"/>
                  </a:cubicBezTo>
                  <a:cubicBezTo>
                    <a:pt x="398" y="31"/>
                    <a:pt x="69" y="361"/>
                    <a:pt x="34" y="952"/>
                  </a:cubicBezTo>
                  <a:cubicBezTo>
                    <a:pt x="1" y="1526"/>
                    <a:pt x="429" y="1962"/>
                    <a:pt x="1002" y="1969"/>
                  </a:cubicBezTo>
                  <a:cubicBezTo>
                    <a:pt x="1008" y="1969"/>
                    <a:pt x="1014" y="1969"/>
                    <a:pt x="1020" y="1969"/>
                  </a:cubicBezTo>
                  <a:cubicBezTo>
                    <a:pt x="1586" y="1969"/>
                    <a:pt x="2004" y="1546"/>
                    <a:pt x="2000" y="976"/>
                  </a:cubicBezTo>
                  <a:cubicBezTo>
                    <a:pt x="1995" y="422"/>
                    <a:pt x="1591" y="1"/>
                    <a:pt x="104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78" name="Google Shape;2878;p41"/>
            <p:cNvSpPr/>
            <p:nvPr/>
          </p:nvSpPr>
          <p:spPr>
            <a:xfrm>
              <a:off x="8270555" y="1373176"/>
              <a:ext cx="79494" cy="78303"/>
            </a:xfrm>
            <a:custGeom>
              <a:rect b="b" l="l" r="r" t="t"/>
              <a:pathLst>
                <a:path extrusionOk="0" h="1973" w="2003">
                  <a:moveTo>
                    <a:pt x="984" y="0"/>
                  </a:moveTo>
                  <a:cubicBezTo>
                    <a:pt x="453" y="0"/>
                    <a:pt x="44" y="405"/>
                    <a:pt x="24" y="943"/>
                  </a:cubicBezTo>
                  <a:cubicBezTo>
                    <a:pt x="1" y="1518"/>
                    <a:pt x="412" y="1959"/>
                    <a:pt x="985" y="1972"/>
                  </a:cubicBezTo>
                  <a:cubicBezTo>
                    <a:pt x="993" y="1972"/>
                    <a:pt x="1000" y="1972"/>
                    <a:pt x="1008" y="1972"/>
                  </a:cubicBezTo>
                  <a:cubicBezTo>
                    <a:pt x="1573" y="1972"/>
                    <a:pt x="2002" y="1557"/>
                    <a:pt x="1993" y="989"/>
                  </a:cubicBezTo>
                  <a:cubicBezTo>
                    <a:pt x="1980" y="398"/>
                    <a:pt x="1663" y="54"/>
                    <a:pt x="1073" y="4"/>
                  </a:cubicBezTo>
                  <a:cubicBezTo>
                    <a:pt x="1043" y="1"/>
                    <a:pt x="1014" y="0"/>
                    <a:pt x="98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79" name="Google Shape;2879;p41"/>
            <p:cNvSpPr/>
            <p:nvPr/>
          </p:nvSpPr>
          <p:spPr>
            <a:xfrm>
              <a:off x="8018415" y="1373176"/>
              <a:ext cx="79534" cy="78303"/>
            </a:xfrm>
            <a:custGeom>
              <a:rect b="b" l="l" r="r" t="t"/>
              <a:pathLst>
                <a:path extrusionOk="0" h="1973" w="2004">
                  <a:moveTo>
                    <a:pt x="1033" y="1"/>
                  </a:moveTo>
                  <a:cubicBezTo>
                    <a:pt x="1008" y="1"/>
                    <a:pt x="982" y="2"/>
                    <a:pt x="956" y="4"/>
                  </a:cubicBezTo>
                  <a:cubicBezTo>
                    <a:pt x="366" y="46"/>
                    <a:pt x="44" y="384"/>
                    <a:pt x="22" y="975"/>
                  </a:cubicBezTo>
                  <a:cubicBezTo>
                    <a:pt x="0" y="1547"/>
                    <a:pt x="434" y="1972"/>
                    <a:pt x="1006" y="1972"/>
                  </a:cubicBezTo>
                  <a:cubicBezTo>
                    <a:pt x="1008" y="1972"/>
                    <a:pt x="1010" y="1972"/>
                    <a:pt x="1012" y="1972"/>
                  </a:cubicBezTo>
                  <a:cubicBezTo>
                    <a:pt x="1586" y="1966"/>
                    <a:pt x="2003" y="1534"/>
                    <a:pt x="1989" y="958"/>
                  </a:cubicBezTo>
                  <a:cubicBezTo>
                    <a:pt x="1975" y="413"/>
                    <a:pt x="1569" y="1"/>
                    <a:pt x="103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80" name="Google Shape;2880;p41"/>
            <p:cNvSpPr/>
            <p:nvPr/>
          </p:nvSpPr>
          <p:spPr>
            <a:xfrm>
              <a:off x="7765243" y="1373096"/>
              <a:ext cx="79970" cy="78462"/>
            </a:xfrm>
            <a:custGeom>
              <a:rect b="b" l="l" r="r" t="t"/>
              <a:pathLst>
                <a:path extrusionOk="0" h="1977" w="2015">
                  <a:moveTo>
                    <a:pt x="998" y="1"/>
                  </a:moveTo>
                  <a:cubicBezTo>
                    <a:pt x="485" y="1"/>
                    <a:pt x="82" y="380"/>
                    <a:pt x="42" y="902"/>
                  </a:cubicBezTo>
                  <a:cubicBezTo>
                    <a:pt x="0" y="1478"/>
                    <a:pt x="398" y="1941"/>
                    <a:pt x="961" y="1974"/>
                  </a:cubicBezTo>
                  <a:cubicBezTo>
                    <a:pt x="983" y="1975"/>
                    <a:pt x="1005" y="1976"/>
                    <a:pt x="1027" y="1976"/>
                  </a:cubicBezTo>
                  <a:cubicBezTo>
                    <a:pt x="1570" y="1976"/>
                    <a:pt x="2002" y="1580"/>
                    <a:pt x="2009" y="1032"/>
                  </a:cubicBezTo>
                  <a:cubicBezTo>
                    <a:pt x="2015" y="442"/>
                    <a:pt x="1720" y="81"/>
                    <a:pt x="1129" y="9"/>
                  </a:cubicBezTo>
                  <a:cubicBezTo>
                    <a:pt x="1085" y="3"/>
                    <a:pt x="1041" y="1"/>
                    <a:pt x="99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81" name="Google Shape;2881;p41"/>
            <p:cNvSpPr/>
            <p:nvPr/>
          </p:nvSpPr>
          <p:spPr>
            <a:xfrm>
              <a:off x="7512785" y="1373176"/>
              <a:ext cx="80407" cy="78184"/>
            </a:xfrm>
            <a:custGeom>
              <a:rect b="b" l="l" r="r" t="t"/>
              <a:pathLst>
                <a:path extrusionOk="0" h="1970" w="2026">
                  <a:moveTo>
                    <a:pt x="1031" y="0"/>
                  </a:moveTo>
                  <a:cubicBezTo>
                    <a:pt x="1018" y="0"/>
                    <a:pt x="1004" y="0"/>
                    <a:pt x="991" y="1"/>
                  </a:cubicBezTo>
                  <a:cubicBezTo>
                    <a:pt x="421" y="18"/>
                    <a:pt x="1" y="471"/>
                    <a:pt x="48" y="1046"/>
                  </a:cubicBezTo>
                  <a:cubicBezTo>
                    <a:pt x="98" y="1635"/>
                    <a:pt x="439" y="1955"/>
                    <a:pt x="1030" y="1969"/>
                  </a:cubicBezTo>
                  <a:cubicBezTo>
                    <a:pt x="1039" y="1970"/>
                    <a:pt x="1048" y="1970"/>
                    <a:pt x="1057" y="1970"/>
                  </a:cubicBezTo>
                  <a:cubicBezTo>
                    <a:pt x="1618" y="1970"/>
                    <a:pt x="2025" y="1534"/>
                    <a:pt x="2014" y="968"/>
                  </a:cubicBezTo>
                  <a:cubicBezTo>
                    <a:pt x="2005" y="408"/>
                    <a:pt x="1586" y="0"/>
                    <a:pt x="103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82" name="Google Shape;2882;p41"/>
            <p:cNvSpPr/>
            <p:nvPr/>
          </p:nvSpPr>
          <p:spPr>
            <a:xfrm>
              <a:off x="6000539" y="1373334"/>
              <a:ext cx="79613" cy="78145"/>
            </a:xfrm>
            <a:custGeom>
              <a:rect b="b" l="l" r="r" t="t"/>
              <a:pathLst>
                <a:path extrusionOk="0" h="1969" w="2006">
                  <a:moveTo>
                    <a:pt x="960" y="1"/>
                  </a:moveTo>
                  <a:cubicBezTo>
                    <a:pt x="419" y="1"/>
                    <a:pt x="16" y="418"/>
                    <a:pt x="9" y="971"/>
                  </a:cubicBezTo>
                  <a:cubicBezTo>
                    <a:pt x="1" y="1543"/>
                    <a:pt x="424" y="1968"/>
                    <a:pt x="995" y="1968"/>
                  </a:cubicBezTo>
                  <a:cubicBezTo>
                    <a:pt x="997" y="1968"/>
                    <a:pt x="999" y="1968"/>
                    <a:pt x="1001" y="1968"/>
                  </a:cubicBezTo>
                  <a:cubicBezTo>
                    <a:pt x="1577" y="1965"/>
                    <a:pt x="2005" y="1530"/>
                    <a:pt x="1975" y="958"/>
                  </a:cubicBezTo>
                  <a:cubicBezTo>
                    <a:pt x="1946" y="365"/>
                    <a:pt x="1616" y="36"/>
                    <a:pt x="1025" y="3"/>
                  </a:cubicBezTo>
                  <a:cubicBezTo>
                    <a:pt x="1003" y="1"/>
                    <a:pt x="982" y="1"/>
                    <a:pt x="96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83" name="Google Shape;2883;p41"/>
            <p:cNvSpPr/>
            <p:nvPr/>
          </p:nvSpPr>
          <p:spPr>
            <a:xfrm>
              <a:off x="6251528" y="1373176"/>
              <a:ext cx="80129" cy="78184"/>
            </a:xfrm>
            <a:custGeom>
              <a:rect b="b" l="l" r="r" t="t"/>
              <a:pathLst>
                <a:path extrusionOk="0" h="1970" w="2019">
                  <a:moveTo>
                    <a:pt x="1049" y="1"/>
                  </a:moveTo>
                  <a:cubicBezTo>
                    <a:pt x="1040" y="1"/>
                    <a:pt x="1030" y="1"/>
                    <a:pt x="1021" y="1"/>
                  </a:cubicBezTo>
                  <a:cubicBezTo>
                    <a:pt x="429" y="21"/>
                    <a:pt x="90" y="342"/>
                    <a:pt x="46" y="932"/>
                  </a:cubicBezTo>
                  <a:cubicBezTo>
                    <a:pt x="1" y="1505"/>
                    <a:pt x="423" y="1953"/>
                    <a:pt x="994" y="1969"/>
                  </a:cubicBezTo>
                  <a:cubicBezTo>
                    <a:pt x="1006" y="1970"/>
                    <a:pt x="1019" y="1970"/>
                    <a:pt x="1031" y="1970"/>
                  </a:cubicBezTo>
                  <a:cubicBezTo>
                    <a:pt x="1588" y="1970"/>
                    <a:pt x="2004" y="1559"/>
                    <a:pt x="2011" y="998"/>
                  </a:cubicBezTo>
                  <a:cubicBezTo>
                    <a:pt x="2018" y="432"/>
                    <a:pt x="1607" y="1"/>
                    <a:pt x="104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84" name="Google Shape;2884;p41"/>
            <p:cNvSpPr/>
            <p:nvPr/>
          </p:nvSpPr>
          <p:spPr>
            <a:xfrm>
              <a:off x="6504224" y="1373374"/>
              <a:ext cx="79454" cy="78145"/>
            </a:xfrm>
            <a:custGeom>
              <a:rect b="b" l="l" r="r" t="t"/>
              <a:pathLst>
                <a:path extrusionOk="0" h="1969" w="2002">
                  <a:moveTo>
                    <a:pt x="1048" y="0"/>
                  </a:moveTo>
                  <a:cubicBezTo>
                    <a:pt x="1030" y="0"/>
                    <a:pt x="1011" y="1"/>
                    <a:pt x="993" y="2"/>
                  </a:cubicBezTo>
                  <a:cubicBezTo>
                    <a:pt x="403" y="26"/>
                    <a:pt x="68" y="353"/>
                    <a:pt x="32" y="944"/>
                  </a:cubicBezTo>
                  <a:cubicBezTo>
                    <a:pt x="0" y="1519"/>
                    <a:pt x="425" y="1957"/>
                    <a:pt x="997" y="1969"/>
                  </a:cubicBezTo>
                  <a:cubicBezTo>
                    <a:pt x="1002" y="1969"/>
                    <a:pt x="1007" y="1969"/>
                    <a:pt x="1012" y="1969"/>
                  </a:cubicBezTo>
                  <a:cubicBezTo>
                    <a:pt x="1580" y="1969"/>
                    <a:pt x="2002" y="1552"/>
                    <a:pt x="2002" y="980"/>
                  </a:cubicBezTo>
                  <a:cubicBezTo>
                    <a:pt x="2002" y="422"/>
                    <a:pt x="1598" y="0"/>
                    <a:pt x="104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85" name="Google Shape;2885;p41"/>
            <p:cNvSpPr/>
            <p:nvPr/>
          </p:nvSpPr>
          <p:spPr>
            <a:xfrm>
              <a:off x="6755967" y="1373176"/>
              <a:ext cx="80447" cy="78184"/>
            </a:xfrm>
            <a:custGeom>
              <a:rect b="b" l="l" r="r" t="t"/>
              <a:pathLst>
                <a:path extrusionOk="0" h="1970" w="2027">
                  <a:moveTo>
                    <a:pt x="1032" y="0"/>
                  </a:moveTo>
                  <a:cubicBezTo>
                    <a:pt x="1019" y="0"/>
                    <a:pt x="1005" y="0"/>
                    <a:pt x="992" y="1"/>
                  </a:cubicBezTo>
                  <a:cubicBezTo>
                    <a:pt x="421" y="18"/>
                    <a:pt x="0" y="471"/>
                    <a:pt x="51" y="1046"/>
                  </a:cubicBezTo>
                  <a:cubicBezTo>
                    <a:pt x="98" y="1635"/>
                    <a:pt x="441" y="1955"/>
                    <a:pt x="1031" y="1969"/>
                  </a:cubicBezTo>
                  <a:cubicBezTo>
                    <a:pt x="1040" y="1970"/>
                    <a:pt x="1049" y="1970"/>
                    <a:pt x="1058" y="1970"/>
                  </a:cubicBezTo>
                  <a:cubicBezTo>
                    <a:pt x="1619" y="1970"/>
                    <a:pt x="2026" y="1534"/>
                    <a:pt x="2016" y="968"/>
                  </a:cubicBezTo>
                  <a:cubicBezTo>
                    <a:pt x="2006" y="408"/>
                    <a:pt x="1589" y="0"/>
                    <a:pt x="103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86" name="Google Shape;2886;p41"/>
            <p:cNvSpPr/>
            <p:nvPr/>
          </p:nvSpPr>
          <p:spPr>
            <a:xfrm>
              <a:off x="7009259" y="1373176"/>
              <a:ext cx="79454" cy="78184"/>
            </a:xfrm>
            <a:custGeom>
              <a:rect b="b" l="l" r="r" t="t"/>
              <a:pathLst>
                <a:path extrusionOk="0" h="1970" w="2002">
                  <a:moveTo>
                    <a:pt x="1027" y="0"/>
                  </a:moveTo>
                  <a:cubicBezTo>
                    <a:pt x="1004" y="0"/>
                    <a:pt x="981" y="1"/>
                    <a:pt x="957" y="2"/>
                  </a:cubicBezTo>
                  <a:cubicBezTo>
                    <a:pt x="369" y="44"/>
                    <a:pt x="44" y="378"/>
                    <a:pt x="20" y="969"/>
                  </a:cubicBezTo>
                  <a:cubicBezTo>
                    <a:pt x="0" y="1541"/>
                    <a:pt x="431" y="1969"/>
                    <a:pt x="1002" y="1969"/>
                  </a:cubicBezTo>
                  <a:cubicBezTo>
                    <a:pt x="1004" y="1969"/>
                    <a:pt x="1006" y="1969"/>
                    <a:pt x="1008" y="1969"/>
                  </a:cubicBezTo>
                  <a:cubicBezTo>
                    <a:pt x="1583" y="1968"/>
                    <a:pt x="2002" y="1539"/>
                    <a:pt x="1989" y="962"/>
                  </a:cubicBezTo>
                  <a:cubicBezTo>
                    <a:pt x="1976" y="413"/>
                    <a:pt x="1569" y="0"/>
                    <a:pt x="102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87" name="Google Shape;2887;p41"/>
            <p:cNvSpPr/>
            <p:nvPr/>
          </p:nvSpPr>
          <p:spPr>
            <a:xfrm>
              <a:off x="7261954" y="1373215"/>
              <a:ext cx="80050" cy="78264"/>
            </a:xfrm>
            <a:custGeom>
              <a:rect b="b" l="l" r="r" t="t"/>
              <a:pathLst>
                <a:path extrusionOk="0" h="1972" w="2017">
                  <a:moveTo>
                    <a:pt x="963" y="1"/>
                  </a:moveTo>
                  <a:cubicBezTo>
                    <a:pt x="408" y="1"/>
                    <a:pt x="1" y="433"/>
                    <a:pt x="8" y="996"/>
                  </a:cubicBezTo>
                  <a:cubicBezTo>
                    <a:pt x="14" y="1560"/>
                    <a:pt x="433" y="1972"/>
                    <a:pt x="994" y="1972"/>
                  </a:cubicBezTo>
                  <a:cubicBezTo>
                    <a:pt x="1004" y="1972"/>
                    <a:pt x="1015" y="1972"/>
                    <a:pt x="1025" y="1971"/>
                  </a:cubicBezTo>
                  <a:cubicBezTo>
                    <a:pt x="1596" y="1954"/>
                    <a:pt x="2017" y="1509"/>
                    <a:pt x="1976" y="934"/>
                  </a:cubicBezTo>
                  <a:cubicBezTo>
                    <a:pt x="1932" y="341"/>
                    <a:pt x="1592" y="22"/>
                    <a:pt x="1001" y="1"/>
                  </a:cubicBezTo>
                  <a:cubicBezTo>
                    <a:pt x="988" y="1"/>
                    <a:pt x="976" y="1"/>
                    <a:pt x="96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88" name="Google Shape;2888;p41"/>
            <p:cNvSpPr/>
            <p:nvPr/>
          </p:nvSpPr>
          <p:spPr>
            <a:xfrm>
              <a:off x="5876434" y="1248713"/>
              <a:ext cx="76041" cy="74890"/>
            </a:xfrm>
            <a:custGeom>
              <a:rect b="b" l="l" r="r" t="t"/>
              <a:pathLst>
                <a:path extrusionOk="0" h="1887" w="1916">
                  <a:moveTo>
                    <a:pt x="963" y="1"/>
                  </a:moveTo>
                  <a:cubicBezTo>
                    <a:pt x="956" y="1"/>
                    <a:pt x="948" y="1"/>
                    <a:pt x="941" y="1"/>
                  </a:cubicBezTo>
                  <a:cubicBezTo>
                    <a:pt x="353" y="8"/>
                    <a:pt x="0" y="361"/>
                    <a:pt x="2" y="947"/>
                  </a:cubicBezTo>
                  <a:cubicBezTo>
                    <a:pt x="6" y="1536"/>
                    <a:pt x="361" y="1887"/>
                    <a:pt x="948" y="1887"/>
                  </a:cubicBezTo>
                  <a:cubicBezTo>
                    <a:pt x="1542" y="1887"/>
                    <a:pt x="1836" y="1513"/>
                    <a:pt x="1915" y="893"/>
                  </a:cubicBezTo>
                  <a:cubicBezTo>
                    <a:pt x="1817" y="390"/>
                    <a:pt x="1545" y="1"/>
                    <a:pt x="96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89" name="Google Shape;2889;p41"/>
            <p:cNvSpPr/>
            <p:nvPr/>
          </p:nvSpPr>
          <p:spPr>
            <a:xfrm>
              <a:off x="6128494" y="1248673"/>
              <a:ext cx="76002" cy="74970"/>
            </a:xfrm>
            <a:custGeom>
              <a:rect b="b" l="l" r="r" t="t"/>
              <a:pathLst>
                <a:path extrusionOk="0" h="1889" w="1915">
                  <a:moveTo>
                    <a:pt x="950" y="0"/>
                  </a:moveTo>
                  <a:cubicBezTo>
                    <a:pt x="366" y="0"/>
                    <a:pt x="14" y="350"/>
                    <a:pt x="7" y="934"/>
                  </a:cubicBezTo>
                  <a:cubicBezTo>
                    <a:pt x="1" y="1521"/>
                    <a:pt x="351" y="1879"/>
                    <a:pt x="939" y="1888"/>
                  </a:cubicBezTo>
                  <a:cubicBezTo>
                    <a:pt x="947" y="1888"/>
                    <a:pt x="955" y="1888"/>
                    <a:pt x="962" y="1888"/>
                  </a:cubicBezTo>
                  <a:cubicBezTo>
                    <a:pt x="1542" y="1888"/>
                    <a:pt x="1833" y="1519"/>
                    <a:pt x="1914" y="956"/>
                  </a:cubicBezTo>
                  <a:cubicBezTo>
                    <a:pt x="1845" y="379"/>
                    <a:pt x="1550" y="5"/>
                    <a:pt x="958" y="0"/>
                  </a:cubicBezTo>
                  <a:cubicBezTo>
                    <a:pt x="955" y="0"/>
                    <a:pt x="953" y="0"/>
                    <a:pt x="95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90" name="Google Shape;2890;p41"/>
            <p:cNvSpPr/>
            <p:nvPr/>
          </p:nvSpPr>
          <p:spPr>
            <a:xfrm>
              <a:off x="6380436" y="1248753"/>
              <a:ext cx="75724" cy="75724"/>
            </a:xfrm>
            <a:custGeom>
              <a:rect b="b" l="l" r="r" t="t"/>
              <a:pathLst>
                <a:path extrusionOk="0" h="1908" w="1908">
                  <a:moveTo>
                    <a:pt x="946" y="1"/>
                  </a:moveTo>
                  <a:cubicBezTo>
                    <a:pt x="376" y="1"/>
                    <a:pt x="29" y="349"/>
                    <a:pt x="15" y="926"/>
                  </a:cubicBezTo>
                  <a:cubicBezTo>
                    <a:pt x="0" y="1520"/>
                    <a:pt x="369" y="1822"/>
                    <a:pt x="938" y="1908"/>
                  </a:cubicBezTo>
                  <a:cubicBezTo>
                    <a:pt x="1515" y="1844"/>
                    <a:pt x="1892" y="1552"/>
                    <a:pt x="1899" y="961"/>
                  </a:cubicBezTo>
                  <a:cubicBezTo>
                    <a:pt x="1908" y="371"/>
                    <a:pt x="1561" y="13"/>
                    <a:pt x="974" y="1"/>
                  </a:cubicBezTo>
                  <a:cubicBezTo>
                    <a:pt x="965" y="1"/>
                    <a:pt x="956" y="1"/>
                    <a:pt x="94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91" name="Google Shape;2891;p41"/>
            <p:cNvSpPr/>
            <p:nvPr/>
          </p:nvSpPr>
          <p:spPr>
            <a:xfrm>
              <a:off x="6632735" y="1248753"/>
              <a:ext cx="75763" cy="75724"/>
            </a:xfrm>
            <a:custGeom>
              <a:rect b="b" l="l" r="r" t="t"/>
              <a:pathLst>
                <a:path extrusionOk="0" h="1908" w="1909">
                  <a:moveTo>
                    <a:pt x="947" y="1"/>
                  </a:moveTo>
                  <a:cubicBezTo>
                    <a:pt x="377" y="1"/>
                    <a:pt x="29" y="349"/>
                    <a:pt x="15" y="926"/>
                  </a:cubicBezTo>
                  <a:cubicBezTo>
                    <a:pt x="1" y="1520"/>
                    <a:pt x="369" y="1822"/>
                    <a:pt x="939" y="1908"/>
                  </a:cubicBezTo>
                  <a:cubicBezTo>
                    <a:pt x="1515" y="1844"/>
                    <a:pt x="1893" y="1552"/>
                    <a:pt x="1900" y="961"/>
                  </a:cubicBezTo>
                  <a:cubicBezTo>
                    <a:pt x="1908" y="371"/>
                    <a:pt x="1562" y="13"/>
                    <a:pt x="975" y="1"/>
                  </a:cubicBezTo>
                  <a:cubicBezTo>
                    <a:pt x="965" y="1"/>
                    <a:pt x="956" y="1"/>
                    <a:pt x="94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92" name="Google Shape;2892;p41"/>
            <p:cNvSpPr/>
            <p:nvPr/>
          </p:nvSpPr>
          <p:spPr>
            <a:xfrm>
              <a:off x="6884875" y="1248753"/>
              <a:ext cx="76557" cy="74930"/>
            </a:xfrm>
            <a:custGeom>
              <a:rect b="b" l="l" r="r" t="t"/>
              <a:pathLst>
                <a:path extrusionOk="0" h="1888" w="1929">
                  <a:moveTo>
                    <a:pt x="989" y="0"/>
                  </a:moveTo>
                  <a:cubicBezTo>
                    <a:pt x="972" y="0"/>
                    <a:pt x="954" y="1"/>
                    <a:pt x="936" y="1"/>
                  </a:cubicBezTo>
                  <a:cubicBezTo>
                    <a:pt x="348" y="23"/>
                    <a:pt x="1" y="381"/>
                    <a:pt x="15" y="968"/>
                  </a:cubicBezTo>
                  <a:cubicBezTo>
                    <a:pt x="30" y="1543"/>
                    <a:pt x="382" y="1888"/>
                    <a:pt x="951" y="1888"/>
                  </a:cubicBezTo>
                  <a:cubicBezTo>
                    <a:pt x="961" y="1888"/>
                    <a:pt x="972" y="1888"/>
                    <a:pt x="982" y="1887"/>
                  </a:cubicBezTo>
                  <a:cubicBezTo>
                    <a:pt x="1575" y="1874"/>
                    <a:pt x="1865" y="1496"/>
                    <a:pt x="1929" y="861"/>
                  </a:cubicBezTo>
                  <a:cubicBezTo>
                    <a:pt x="1821" y="383"/>
                    <a:pt x="1557" y="0"/>
                    <a:pt x="98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93" name="Google Shape;2893;p41"/>
            <p:cNvSpPr/>
            <p:nvPr/>
          </p:nvSpPr>
          <p:spPr>
            <a:xfrm>
              <a:off x="7136222" y="1248594"/>
              <a:ext cx="77272" cy="75168"/>
            </a:xfrm>
            <a:custGeom>
              <a:rect b="b" l="l" r="r" t="t"/>
              <a:pathLst>
                <a:path extrusionOk="0" h="1894" w="1947">
                  <a:moveTo>
                    <a:pt x="957" y="1"/>
                  </a:moveTo>
                  <a:cubicBezTo>
                    <a:pt x="420" y="1"/>
                    <a:pt x="77" y="331"/>
                    <a:pt x="40" y="885"/>
                  </a:cubicBezTo>
                  <a:cubicBezTo>
                    <a:pt x="1" y="1472"/>
                    <a:pt x="338" y="1846"/>
                    <a:pt x="922" y="1890"/>
                  </a:cubicBezTo>
                  <a:cubicBezTo>
                    <a:pt x="954" y="1892"/>
                    <a:pt x="985" y="1893"/>
                    <a:pt x="1016" y="1893"/>
                  </a:cubicBezTo>
                  <a:cubicBezTo>
                    <a:pt x="1550" y="1893"/>
                    <a:pt x="1840" y="1543"/>
                    <a:pt x="1946" y="1021"/>
                  </a:cubicBezTo>
                  <a:cubicBezTo>
                    <a:pt x="1916" y="427"/>
                    <a:pt x="1631" y="43"/>
                    <a:pt x="1044" y="4"/>
                  </a:cubicBezTo>
                  <a:cubicBezTo>
                    <a:pt x="1015" y="2"/>
                    <a:pt x="985" y="1"/>
                    <a:pt x="95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94" name="Google Shape;2894;p41"/>
            <p:cNvSpPr/>
            <p:nvPr/>
          </p:nvSpPr>
          <p:spPr>
            <a:xfrm>
              <a:off x="7388957" y="1248673"/>
              <a:ext cx="76914" cy="75803"/>
            </a:xfrm>
            <a:custGeom>
              <a:rect b="b" l="l" r="r" t="t"/>
              <a:pathLst>
                <a:path extrusionOk="0" h="1910" w="1938">
                  <a:moveTo>
                    <a:pt x="953" y="1"/>
                  </a:moveTo>
                  <a:cubicBezTo>
                    <a:pt x="398" y="1"/>
                    <a:pt x="56" y="341"/>
                    <a:pt x="29" y="908"/>
                  </a:cubicBezTo>
                  <a:cubicBezTo>
                    <a:pt x="1" y="1503"/>
                    <a:pt x="368" y="1811"/>
                    <a:pt x="928" y="1910"/>
                  </a:cubicBezTo>
                  <a:cubicBezTo>
                    <a:pt x="1512" y="1859"/>
                    <a:pt x="1894" y="1573"/>
                    <a:pt x="1915" y="980"/>
                  </a:cubicBezTo>
                  <a:cubicBezTo>
                    <a:pt x="1937" y="393"/>
                    <a:pt x="1593" y="25"/>
                    <a:pt x="1008" y="2"/>
                  </a:cubicBezTo>
                  <a:cubicBezTo>
                    <a:pt x="989" y="1"/>
                    <a:pt x="971" y="1"/>
                    <a:pt x="95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95" name="Google Shape;2895;p41"/>
            <p:cNvSpPr/>
            <p:nvPr/>
          </p:nvSpPr>
          <p:spPr>
            <a:xfrm>
              <a:off x="7642209" y="1248673"/>
              <a:ext cx="75962" cy="74970"/>
            </a:xfrm>
            <a:custGeom>
              <a:rect b="b" l="l" r="r" t="t"/>
              <a:pathLst>
                <a:path extrusionOk="0" h="1889" w="1914">
                  <a:moveTo>
                    <a:pt x="950" y="0"/>
                  </a:moveTo>
                  <a:cubicBezTo>
                    <a:pt x="366" y="0"/>
                    <a:pt x="13" y="350"/>
                    <a:pt x="6" y="934"/>
                  </a:cubicBezTo>
                  <a:cubicBezTo>
                    <a:pt x="0" y="1521"/>
                    <a:pt x="350" y="1876"/>
                    <a:pt x="938" y="1888"/>
                  </a:cubicBezTo>
                  <a:cubicBezTo>
                    <a:pt x="946" y="1888"/>
                    <a:pt x="954" y="1888"/>
                    <a:pt x="962" y="1888"/>
                  </a:cubicBezTo>
                  <a:cubicBezTo>
                    <a:pt x="1541" y="1888"/>
                    <a:pt x="1832" y="1519"/>
                    <a:pt x="1914" y="956"/>
                  </a:cubicBezTo>
                  <a:cubicBezTo>
                    <a:pt x="1843" y="379"/>
                    <a:pt x="1552" y="5"/>
                    <a:pt x="957" y="0"/>
                  </a:cubicBezTo>
                  <a:cubicBezTo>
                    <a:pt x="954" y="0"/>
                    <a:pt x="952" y="0"/>
                    <a:pt x="95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96" name="Google Shape;2896;p41"/>
            <p:cNvSpPr/>
            <p:nvPr/>
          </p:nvSpPr>
          <p:spPr>
            <a:xfrm>
              <a:off x="7894071" y="1248713"/>
              <a:ext cx="76319" cy="74930"/>
            </a:xfrm>
            <a:custGeom>
              <a:rect b="b" l="l" r="r" t="t"/>
              <a:pathLst>
                <a:path extrusionOk="0" h="1888" w="1923">
                  <a:moveTo>
                    <a:pt x="977" y="0"/>
                  </a:moveTo>
                  <a:cubicBezTo>
                    <a:pt x="963" y="0"/>
                    <a:pt x="948" y="0"/>
                    <a:pt x="934" y="1"/>
                  </a:cubicBezTo>
                  <a:cubicBezTo>
                    <a:pt x="347" y="21"/>
                    <a:pt x="0" y="379"/>
                    <a:pt x="15" y="968"/>
                  </a:cubicBezTo>
                  <a:cubicBezTo>
                    <a:pt x="29" y="1542"/>
                    <a:pt x="382" y="1887"/>
                    <a:pt x="950" y="1887"/>
                  </a:cubicBezTo>
                  <a:cubicBezTo>
                    <a:pt x="960" y="1887"/>
                    <a:pt x="971" y="1887"/>
                    <a:pt x="981" y="1887"/>
                  </a:cubicBezTo>
                  <a:cubicBezTo>
                    <a:pt x="1574" y="1875"/>
                    <a:pt x="1863" y="1495"/>
                    <a:pt x="1922" y="917"/>
                  </a:cubicBezTo>
                  <a:cubicBezTo>
                    <a:pt x="1835" y="364"/>
                    <a:pt x="1545" y="0"/>
                    <a:pt x="97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97" name="Google Shape;2897;p41"/>
            <p:cNvSpPr/>
            <p:nvPr/>
          </p:nvSpPr>
          <p:spPr>
            <a:xfrm>
              <a:off x="8146330" y="1247880"/>
              <a:ext cx="76359" cy="75763"/>
            </a:xfrm>
            <a:custGeom>
              <a:rect b="b" l="l" r="r" t="t"/>
              <a:pathLst>
                <a:path extrusionOk="0" h="1909" w="1924">
                  <a:moveTo>
                    <a:pt x="992" y="0"/>
                  </a:moveTo>
                  <a:cubicBezTo>
                    <a:pt x="412" y="57"/>
                    <a:pt x="31" y="346"/>
                    <a:pt x="15" y="937"/>
                  </a:cubicBezTo>
                  <a:cubicBezTo>
                    <a:pt x="0" y="1525"/>
                    <a:pt x="344" y="1890"/>
                    <a:pt x="929" y="1908"/>
                  </a:cubicBezTo>
                  <a:cubicBezTo>
                    <a:pt x="942" y="1908"/>
                    <a:pt x="955" y="1908"/>
                    <a:pt x="968" y="1908"/>
                  </a:cubicBezTo>
                  <a:cubicBezTo>
                    <a:pt x="1533" y="1908"/>
                    <a:pt x="1879" y="1564"/>
                    <a:pt x="1901" y="992"/>
                  </a:cubicBezTo>
                  <a:cubicBezTo>
                    <a:pt x="1924" y="398"/>
                    <a:pt x="1555" y="94"/>
                    <a:pt x="99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98" name="Google Shape;2898;p41"/>
            <p:cNvSpPr/>
            <p:nvPr/>
          </p:nvSpPr>
          <p:spPr>
            <a:xfrm>
              <a:off x="8398867" y="1248594"/>
              <a:ext cx="76279" cy="75009"/>
            </a:xfrm>
            <a:custGeom>
              <a:rect b="b" l="l" r="r" t="t"/>
              <a:pathLst>
                <a:path extrusionOk="0" h="1890" w="1922">
                  <a:moveTo>
                    <a:pt x="962" y="1"/>
                  </a:moveTo>
                  <a:cubicBezTo>
                    <a:pt x="956" y="1"/>
                    <a:pt x="949" y="1"/>
                    <a:pt x="943" y="1"/>
                  </a:cubicBezTo>
                  <a:cubicBezTo>
                    <a:pt x="355" y="14"/>
                    <a:pt x="0" y="368"/>
                    <a:pt x="8" y="955"/>
                  </a:cubicBezTo>
                  <a:cubicBezTo>
                    <a:pt x="15" y="1542"/>
                    <a:pt x="372" y="1890"/>
                    <a:pt x="956" y="1890"/>
                  </a:cubicBezTo>
                  <a:cubicBezTo>
                    <a:pt x="958" y="1890"/>
                    <a:pt x="959" y="1890"/>
                    <a:pt x="960" y="1890"/>
                  </a:cubicBezTo>
                  <a:cubicBezTo>
                    <a:pt x="1553" y="1885"/>
                    <a:pt x="1847" y="1510"/>
                    <a:pt x="1921" y="888"/>
                  </a:cubicBezTo>
                  <a:cubicBezTo>
                    <a:pt x="1821" y="387"/>
                    <a:pt x="1549" y="1"/>
                    <a:pt x="96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899" name="Google Shape;2899;p41"/>
            <p:cNvSpPr/>
            <p:nvPr/>
          </p:nvSpPr>
          <p:spPr>
            <a:xfrm>
              <a:off x="8651127" y="1248792"/>
              <a:ext cx="76081" cy="74851"/>
            </a:xfrm>
            <a:custGeom>
              <a:rect b="b" l="l" r="r" t="t"/>
              <a:pathLst>
                <a:path extrusionOk="0" h="1886" w="1917">
                  <a:moveTo>
                    <a:pt x="949" y="0"/>
                  </a:moveTo>
                  <a:cubicBezTo>
                    <a:pt x="373" y="0"/>
                    <a:pt x="22" y="346"/>
                    <a:pt x="11" y="925"/>
                  </a:cubicBezTo>
                  <a:cubicBezTo>
                    <a:pt x="1" y="1512"/>
                    <a:pt x="349" y="1870"/>
                    <a:pt x="936" y="1885"/>
                  </a:cubicBezTo>
                  <a:cubicBezTo>
                    <a:pt x="948" y="1885"/>
                    <a:pt x="960" y="1885"/>
                    <a:pt x="972" y="1885"/>
                  </a:cubicBezTo>
                  <a:cubicBezTo>
                    <a:pt x="1543" y="1885"/>
                    <a:pt x="1833" y="1519"/>
                    <a:pt x="1917" y="961"/>
                  </a:cubicBezTo>
                  <a:cubicBezTo>
                    <a:pt x="1852" y="385"/>
                    <a:pt x="1563" y="6"/>
                    <a:pt x="970" y="0"/>
                  </a:cubicBezTo>
                  <a:cubicBezTo>
                    <a:pt x="963" y="0"/>
                    <a:pt x="956" y="0"/>
                    <a:pt x="94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00" name="Google Shape;2900;p41"/>
            <p:cNvSpPr/>
            <p:nvPr/>
          </p:nvSpPr>
          <p:spPr>
            <a:xfrm>
              <a:off x="7012910" y="1123695"/>
              <a:ext cx="72311" cy="72033"/>
            </a:xfrm>
            <a:custGeom>
              <a:rect b="b" l="l" r="r" t="t"/>
              <a:pathLst>
                <a:path extrusionOk="0" h="1815" w="1822">
                  <a:moveTo>
                    <a:pt x="900" y="0"/>
                  </a:moveTo>
                  <a:cubicBezTo>
                    <a:pt x="355" y="83"/>
                    <a:pt x="1" y="386"/>
                    <a:pt x="12" y="934"/>
                  </a:cubicBezTo>
                  <a:cubicBezTo>
                    <a:pt x="25" y="1470"/>
                    <a:pt x="372" y="1814"/>
                    <a:pt x="900" y="1814"/>
                  </a:cubicBezTo>
                  <a:cubicBezTo>
                    <a:pt x="910" y="1814"/>
                    <a:pt x="920" y="1814"/>
                    <a:pt x="930" y="1814"/>
                  </a:cubicBezTo>
                  <a:cubicBezTo>
                    <a:pt x="1475" y="1801"/>
                    <a:pt x="1822" y="1444"/>
                    <a:pt x="1810" y="896"/>
                  </a:cubicBezTo>
                  <a:cubicBezTo>
                    <a:pt x="1800" y="350"/>
                    <a:pt x="1434" y="61"/>
                    <a:pt x="90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01" name="Google Shape;2901;p41"/>
            <p:cNvSpPr/>
            <p:nvPr/>
          </p:nvSpPr>
          <p:spPr>
            <a:xfrm>
              <a:off x="7265130" y="1124290"/>
              <a:ext cx="72588" cy="71438"/>
            </a:xfrm>
            <a:custGeom>
              <a:rect b="b" l="l" r="r" t="t"/>
              <a:pathLst>
                <a:path extrusionOk="0" h="1800" w="1829">
                  <a:moveTo>
                    <a:pt x="902" y="1"/>
                  </a:moveTo>
                  <a:cubicBezTo>
                    <a:pt x="372" y="1"/>
                    <a:pt x="25" y="349"/>
                    <a:pt x="13" y="881"/>
                  </a:cubicBezTo>
                  <a:cubicBezTo>
                    <a:pt x="0" y="1426"/>
                    <a:pt x="347" y="1786"/>
                    <a:pt x="892" y="1799"/>
                  </a:cubicBezTo>
                  <a:cubicBezTo>
                    <a:pt x="903" y="1799"/>
                    <a:pt x="914" y="1799"/>
                    <a:pt x="924" y="1799"/>
                  </a:cubicBezTo>
                  <a:cubicBezTo>
                    <a:pt x="1454" y="1799"/>
                    <a:pt x="1745" y="1450"/>
                    <a:pt x="1829" y="913"/>
                  </a:cubicBezTo>
                  <a:cubicBezTo>
                    <a:pt x="1769" y="378"/>
                    <a:pt x="1480" y="13"/>
                    <a:pt x="931" y="1"/>
                  </a:cubicBezTo>
                  <a:cubicBezTo>
                    <a:pt x="921" y="1"/>
                    <a:pt x="911" y="1"/>
                    <a:pt x="90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02" name="Google Shape;2902;p41"/>
            <p:cNvSpPr/>
            <p:nvPr/>
          </p:nvSpPr>
          <p:spPr>
            <a:xfrm>
              <a:off x="6760651" y="1124250"/>
              <a:ext cx="72588" cy="71477"/>
            </a:xfrm>
            <a:custGeom>
              <a:rect b="b" l="l" r="r" t="t"/>
              <a:pathLst>
                <a:path extrusionOk="0" h="1801" w="1829">
                  <a:moveTo>
                    <a:pt x="911" y="1"/>
                  </a:moveTo>
                  <a:cubicBezTo>
                    <a:pt x="376" y="1"/>
                    <a:pt x="26" y="341"/>
                    <a:pt x="14" y="881"/>
                  </a:cubicBezTo>
                  <a:cubicBezTo>
                    <a:pt x="1" y="1427"/>
                    <a:pt x="352" y="1786"/>
                    <a:pt x="894" y="1800"/>
                  </a:cubicBezTo>
                  <a:cubicBezTo>
                    <a:pt x="905" y="1800"/>
                    <a:pt x="915" y="1800"/>
                    <a:pt x="926" y="1800"/>
                  </a:cubicBezTo>
                  <a:cubicBezTo>
                    <a:pt x="1451" y="1800"/>
                    <a:pt x="1745" y="1451"/>
                    <a:pt x="1829" y="914"/>
                  </a:cubicBezTo>
                  <a:cubicBezTo>
                    <a:pt x="1768" y="379"/>
                    <a:pt x="1479" y="14"/>
                    <a:pt x="931" y="1"/>
                  </a:cubicBezTo>
                  <a:cubicBezTo>
                    <a:pt x="925" y="1"/>
                    <a:pt x="918" y="1"/>
                    <a:pt x="91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03" name="Google Shape;2903;p41"/>
            <p:cNvSpPr/>
            <p:nvPr/>
          </p:nvSpPr>
          <p:spPr>
            <a:xfrm>
              <a:off x="6508431" y="1124250"/>
              <a:ext cx="72509" cy="71358"/>
            </a:xfrm>
            <a:custGeom>
              <a:rect b="b" l="l" r="r" t="t"/>
              <a:pathLst>
                <a:path extrusionOk="0" h="1798" w="1827">
                  <a:moveTo>
                    <a:pt x="919" y="0"/>
                  </a:moveTo>
                  <a:cubicBezTo>
                    <a:pt x="910" y="0"/>
                    <a:pt x="901" y="1"/>
                    <a:pt x="893" y="1"/>
                  </a:cubicBezTo>
                  <a:cubicBezTo>
                    <a:pt x="348" y="12"/>
                    <a:pt x="1" y="372"/>
                    <a:pt x="13" y="918"/>
                  </a:cubicBezTo>
                  <a:cubicBezTo>
                    <a:pt x="25" y="1453"/>
                    <a:pt x="372" y="1797"/>
                    <a:pt x="904" y="1797"/>
                  </a:cubicBezTo>
                  <a:cubicBezTo>
                    <a:pt x="913" y="1797"/>
                    <a:pt x="921" y="1797"/>
                    <a:pt x="930" y="1797"/>
                  </a:cubicBezTo>
                  <a:cubicBezTo>
                    <a:pt x="1477" y="1787"/>
                    <a:pt x="1766" y="1423"/>
                    <a:pt x="1826" y="887"/>
                  </a:cubicBezTo>
                  <a:cubicBezTo>
                    <a:pt x="1744" y="352"/>
                    <a:pt x="1449" y="0"/>
                    <a:pt x="91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04" name="Google Shape;2904;p41"/>
            <p:cNvSpPr/>
            <p:nvPr/>
          </p:nvSpPr>
          <p:spPr>
            <a:xfrm>
              <a:off x="7517389" y="1123576"/>
              <a:ext cx="72350" cy="72152"/>
            </a:xfrm>
            <a:custGeom>
              <a:rect b="b" l="l" r="r" t="t"/>
              <a:pathLst>
                <a:path extrusionOk="0" h="1818" w="1823">
                  <a:moveTo>
                    <a:pt x="889" y="0"/>
                  </a:moveTo>
                  <a:cubicBezTo>
                    <a:pt x="362" y="91"/>
                    <a:pt x="0" y="388"/>
                    <a:pt x="15" y="937"/>
                  </a:cubicBezTo>
                  <a:cubicBezTo>
                    <a:pt x="30" y="1473"/>
                    <a:pt x="375" y="1817"/>
                    <a:pt x="906" y="1817"/>
                  </a:cubicBezTo>
                  <a:cubicBezTo>
                    <a:pt x="915" y="1817"/>
                    <a:pt x="924" y="1817"/>
                    <a:pt x="933" y="1817"/>
                  </a:cubicBezTo>
                  <a:cubicBezTo>
                    <a:pt x="1476" y="1804"/>
                    <a:pt x="1823" y="1446"/>
                    <a:pt x="1811" y="899"/>
                  </a:cubicBezTo>
                  <a:cubicBezTo>
                    <a:pt x="1801" y="352"/>
                    <a:pt x="1435" y="63"/>
                    <a:pt x="88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05" name="Google Shape;2905;p41"/>
            <p:cNvSpPr/>
            <p:nvPr/>
          </p:nvSpPr>
          <p:spPr>
            <a:xfrm>
              <a:off x="7769807" y="1124290"/>
              <a:ext cx="72668" cy="71438"/>
            </a:xfrm>
            <a:custGeom>
              <a:rect b="b" l="l" r="r" t="t"/>
              <a:pathLst>
                <a:path extrusionOk="0" h="1800" w="1831">
                  <a:moveTo>
                    <a:pt x="911" y="1"/>
                  </a:moveTo>
                  <a:cubicBezTo>
                    <a:pt x="376" y="1"/>
                    <a:pt x="25" y="342"/>
                    <a:pt x="14" y="881"/>
                  </a:cubicBezTo>
                  <a:cubicBezTo>
                    <a:pt x="1" y="1426"/>
                    <a:pt x="351" y="1786"/>
                    <a:pt x="892" y="1799"/>
                  </a:cubicBezTo>
                  <a:cubicBezTo>
                    <a:pt x="903" y="1799"/>
                    <a:pt x="914" y="1799"/>
                    <a:pt x="925" y="1799"/>
                  </a:cubicBezTo>
                  <a:cubicBezTo>
                    <a:pt x="1451" y="1799"/>
                    <a:pt x="1745" y="1450"/>
                    <a:pt x="1830" y="890"/>
                  </a:cubicBezTo>
                  <a:cubicBezTo>
                    <a:pt x="1757" y="390"/>
                    <a:pt x="1482" y="10"/>
                    <a:pt x="932" y="1"/>
                  </a:cubicBezTo>
                  <a:cubicBezTo>
                    <a:pt x="925" y="1"/>
                    <a:pt x="918" y="1"/>
                    <a:pt x="91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06" name="Google Shape;2906;p41"/>
            <p:cNvSpPr/>
            <p:nvPr/>
          </p:nvSpPr>
          <p:spPr>
            <a:xfrm>
              <a:off x="8022145" y="1124369"/>
              <a:ext cx="72311" cy="72033"/>
            </a:xfrm>
            <a:custGeom>
              <a:rect b="b" l="l" r="r" t="t"/>
              <a:pathLst>
                <a:path extrusionOk="0" h="1815" w="1822">
                  <a:moveTo>
                    <a:pt x="921" y="0"/>
                  </a:moveTo>
                  <a:cubicBezTo>
                    <a:pt x="912" y="0"/>
                    <a:pt x="902" y="0"/>
                    <a:pt x="892" y="1"/>
                  </a:cubicBezTo>
                  <a:cubicBezTo>
                    <a:pt x="347" y="14"/>
                    <a:pt x="0" y="371"/>
                    <a:pt x="12" y="918"/>
                  </a:cubicBezTo>
                  <a:cubicBezTo>
                    <a:pt x="23" y="1466"/>
                    <a:pt x="388" y="1755"/>
                    <a:pt x="922" y="1814"/>
                  </a:cubicBezTo>
                  <a:cubicBezTo>
                    <a:pt x="1467" y="1731"/>
                    <a:pt x="1821" y="1426"/>
                    <a:pt x="1811" y="881"/>
                  </a:cubicBezTo>
                  <a:cubicBezTo>
                    <a:pt x="1797" y="344"/>
                    <a:pt x="1450" y="0"/>
                    <a:pt x="92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07" name="Google Shape;2907;p41"/>
            <p:cNvSpPr/>
            <p:nvPr/>
          </p:nvSpPr>
          <p:spPr>
            <a:xfrm>
              <a:off x="8274325" y="1124250"/>
              <a:ext cx="72549" cy="71358"/>
            </a:xfrm>
            <a:custGeom>
              <a:rect b="b" l="l" r="r" t="t"/>
              <a:pathLst>
                <a:path extrusionOk="0" h="1798" w="1828">
                  <a:moveTo>
                    <a:pt x="920" y="0"/>
                  </a:moveTo>
                  <a:cubicBezTo>
                    <a:pt x="911" y="0"/>
                    <a:pt x="903" y="1"/>
                    <a:pt x="894" y="1"/>
                  </a:cubicBezTo>
                  <a:cubicBezTo>
                    <a:pt x="348" y="12"/>
                    <a:pt x="1" y="372"/>
                    <a:pt x="14" y="918"/>
                  </a:cubicBezTo>
                  <a:cubicBezTo>
                    <a:pt x="27" y="1453"/>
                    <a:pt x="372" y="1797"/>
                    <a:pt x="905" y="1797"/>
                  </a:cubicBezTo>
                  <a:cubicBezTo>
                    <a:pt x="914" y="1797"/>
                    <a:pt x="923" y="1797"/>
                    <a:pt x="932" y="1797"/>
                  </a:cubicBezTo>
                  <a:cubicBezTo>
                    <a:pt x="1476" y="1787"/>
                    <a:pt x="1766" y="1423"/>
                    <a:pt x="1828" y="887"/>
                  </a:cubicBezTo>
                  <a:cubicBezTo>
                    <a:pt x="1745" y="352"/>
                    <a:pt x="1450" y="0"/>
                    <a:pt x="92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08" name="Google Shape;2908;p41"/>
            <p:cNvSpPr/>
            <p:nvPr/>
          </p:nvSpPr>
          <p:spPr>
            <a:xfrm>
              <a:off x="8526545" y="1124290"/>
              <a:ext cx="72588" cy="71438"/>
            </a:xfrm>
            <a:custGeom>
              <a:rect b="b" l="l" r="r" t="t"/>
              <a:pathLst>
                <a:path extrusionOk="0" h="1800" w="1829">
                  <a:moveTo>
                    <a:pt x="902" y="1"/>
                  </a:moveTo>
                  <a:cubicBezTo>
                    <a:pt x="373" y="1"/>
                    <a:pt x="26" y="345"/>
                    <a:pt x="14" y="881"/>
                  </a:cubicBezTo>
                  <a:cubicBezTo>
                    <a:pt x="1" y="1426"/>
                    <a:pt x="352" y="1786"/>
                    <a:pt x="894" y="1799"/>
                  </a:cubicBezTo>
                  <a:cubicBezTo>
                    <a:pt x="905" y="1799"/>
                    <a:pt x="915" y="1799"/>
                    <a:pt x="926" y="1799"/>
                  </a:cubicBezTo>
                  <a:cubicBezTo>
                    <a:pt x="1455" y="1799"/>
                    <a:pt x="1747" y="1449"/>
                    <a:pt x="1829" y="913"/>
                  </a:cubicBezTo>
                  <a:cubicBezTo>
                    <a:pt x="1768" y="378"/>
                    <a:pt x="1478" y="13"/>
                    <a:pt x="931" y="1"/>
                  </a:cubicBezTo>
                  <a:cubicBezTo>
                    <a:pt x="921" y="1"/>
                    <a:pt x="912" y="1"/>
                    <a:pt x="90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09" name="Google Shape;2909;p41"/>
            <p:cNvSpPr/>
            <p:nvPr/>
          </p:nvSpPr>
          <p:spPr>
            <a:xfrm>
              <a:off x="6256132" y="1124369"/>
              <a:ext cx="72668" cy="71398"/>
            </a:xfrm>
            <a:custGeom>
              <a:rect b="b" l="l" r="r" t="t"/>
              <a:pathLst>
                <a:path extrusionOk="0" h="1799" w="1831">
                  <a:moveTo>
                    <a:pt x="910" y="0"/>
                  </a:moveTo>
                  <a:cubicBezTo>
                    <a:pt x="375" y="0"/>
                    <a:pt x="25" y="345"/>
                    <a:pt x="13" y="881"/>
                  </a:cubicBezTo>
                  <a:cubicBezTo>
                    <a:pt x="0" y="1426"/>
                    <a:pt x="350" y="1785"/>
                    <a:pt x="892" y="1798"/>
                  </a:cubicBezTo>
                  <a:cubicBezTo>
                    <a:pt x="902" y="1799"/>
                    <a:pt x="912" y="1799"/>
                    <a:pt x="921" y="1799"/>
                  </a:cubicBezTo>
                  <a:cubicBezTo>
                    <a:pt x="1449" y="1799"/>
                    <a:pt x="1745" y="1449"/>
                    <a:pt x="1830" y="888"/>
                  </a:cubicBezTo>
                  <a:cubicBezTo>
                    <a:pt x="1756" y="386"/>
                    <a:pt x="1483" y="8"/>
                    <a:pt x="930" y="1"/>
                  </a:cubicBezTo>
                  <a:cubicBezTo>
                    <a:pt x="923" y="0"/>
                    <a:pt x="916" y="0"/>
                    <a:pt x="91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10" name="Google Shape;2910;p41"/>
            <p:cNvSpPr/>
            <p:nvPr/>
          </p:nvSpPr>
          <p:spPr>
            <a:xfrm>
              <a:off x="6003794" y="1124369"/>
              <a:ext cx="72668" cy="71398"/>
            </a:xfrm>
            <a:custGeom>
              <a:rect b="b" l="l" r="r" t="t"/>
              <a:pathLst>
                <a:path extrusionOk="0" h="1799" w="1831">
                  <a:moveTo>
                    <a:pt x="912" y="0"/>
                  </a:moveTo>
                  <a:cubicBezTo>
                    <a:pt x="375" y="0"/>
                    <a:pt x="27" y="345"/>
                    <a:pt x="14" y="881"/>
                  </a:cubicBezTo>
                  <a:cubicBezTo>
                    <a:pt x="1" y="1426"/>
                    <a:pt x="352" y="1785"/>
                    <a:pt x="894" y="1798"/>
                  </a:cubicBezTo>
                  <a:cubicBezTo>
                    <a:pt x="904" y="1799"/>
                    <a:pt x="913" y="1799"/>
                    <a:pt x="923" y="1799"/>
                  </a:cubicBezTo>
                  <a:cubicBezTo>
                    <a:pt x="1450" y="1799"/>
                    <a:pt x="1745" y="1449"/>
                    <a:pt x="1831" y="888"/>
                  </a:cubicBezTo>
                  <a:cubicBezTo>
                    <a:pt x="1757" y="388"/>
                    <a:pt x="1484" y="8"/>
                    <a:pt x="932" y="1"/>
                  </a:cubicBezTo>
                  <a:cubicBezTo>
                    <a:pt x="925" y="0"/>
                    <a:pt x="918" y="0"/>
                    <a:pt x="91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11" name="Google Shape;2911;p41"/>
            <p:cNvSpPr/>
            <p:nvPr/>
          </p:nvSpPr>
          <p:spPr>
            <a:xfrm>
              <a:off x="8778884" y="1124171"/>
              <a:ext cx="72509" cy="71438"/>
            </a:xfrm>
            <a:custGeom>
              <a:rect b="b" l="l" r="r" t="t"/>
              <a:pathLst>
                <a:path extrusionOk="0" h="1800" w="1827">
                  <a:moveTo>
                    <a:pt x="919" y="1"/>
                  </a:moveTo>
                  <a:cubicBezTo>
                    <a:pt x="910" y="1"/>
                    <a:pt x="902" y="1"/>
                    <a:pt x="893" y="1"/>
                  </a:cubicBezTo>
                  <a:cubicBezTo>
                    <a:pt x="347" y="14"/>
                    <a:pt x="0" y="374"/>
                    <a:pt x="13" y="920"/>
                  </a:cubicBezTo>
                  <a:cubicBezTo>
                    <a:pt x="26" y="1455"/>
                    <a:pt x="370" y="1799"/>
                    <a:pt x="901" y="1799"/>
                  </a:cubicBezTo>
                  <a:cubicBezTo>
                    <a:pt x="911" y="1799"/>
                    <a:pt x="921" y="1799"/>
                    <a:pt x="931" y="1799"/>
                  </a:cubicBezTo>
                  <a:cubicBezTo>
                    <a:pt x="1479" y="1789"/>
                    <a:pt x="1768" y="1425"/>
                    <a:pt x="1827" y="889"/>
                  </a:cubicBezTo>
                  <a:cubicBezTo>
                    <a:pt x="1743" y="354"/>
                    <a:pt x="1448" y="1"/>
                    <a:pt x="91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12" name="Google Shape;2912;p41"/>
            <p:cNvSpPr/>
            <p:nvPr/>
          </p:nvSpPr>
          <p:spPr>
            <a:xfrm>
              <a:off x="6637696" y="1000700"/>
              <a:ext cx="66397" cy="66040"/>
            </a:xfrm>
            <a:custGeom>
              <a:rect b="b" l="l" r="r" t="t"/>
              <a:pathLst>
                <a:path extrusionOk="0" h="1664" w="1673">
                  <a:moveTo>
                    <a:pt x="837" y="1"/>
                  </a:moveTo>
                  <a:cubicBezTo>
                    <a:pt x="308" y="37"/>
                    <a:pt x="0" y="306"/>
                    <a:pt x="6" y="851"/>
                  </a:cubicBezTo>
                  <a:cubicBezTo>
                    <a:pt x="10" y="1349"/>
                    <a:pt x="288" y="1642"/>
                    <a:pt x="786" y="1663"/>
                  </a:cubicBezTo>
                  <a:cubicBezTo>
                    <a:pt x="805" y="1663"/>
                    <a:pt x="824" y="1664"/>
                    <a:pt x="843" y="1664"/>
                  </a:cubicBezTo>
                  <a:cubicBezTo>
                    <a:pt x="1342" y="1664"/>
                    <a:pt x="1641" y="1385"/>
                    <a:pt x="1658" y="865"/>
                  </a:cubicBezTo>
                  <a:cubicBezTo>
                    <a:pt x="1672" y="326"/>
                    <a:pt x="1370" y="46"/>
                    <a:pt x="83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13" name="Google Shape;2913;p41"/>
            <p:cNvSpPr/>
            <p:nvPr/>
          </p:nvSpPr>
          <p:spPr>
            <a:xfrm>
              <a:off x="6889876" y="1000700"/>
              <a:ext cx="66397" cy="66040"/>
            </a:xfrm>
            <a:custGeom>
              <a:rect b="b" l="l" r="r" t="t"/>
              <a:pathLst>
                <a:path extrusionOk="0" h="1664" w="1673">
                  <a:moveTo>
                    <a:pt x="836" y="1"/>
                  </a:moveTo>
                  <a:cubicBezTo>
                    <a:pt x="306" y="38"/>
                    <a:pt x="1" y="313"/>
                    <a:pt x="8" y="853"/>
                  </a:cubicBezTo>
                  <a:cubicBezTo>
                    <a:pt x="12" y="1352"/>
                    <a:pt x="293" y="1647"/>
                    <a:pt x="791" y="1663"/>
                  </a:cubicBezTo>
                  <a:cubicBezTo>
                    <a:pt x="809" y="1663"/>
                    <a:pt x="827" y="1664"/>
                    <a:pt x="844" y="1664"/>
                  </a:cubicBezTo>
                  <a:cubicBezTo>
                    <a:pt x="1347" y="1664"/>
                    <a:pt x="1649" y="1383"/>
                    <a:pt x="1660" y="861"/>
                  </a:cubicBezTo>
                  <a:cubicBezTo>
                    <a:pt x="1673" y="320"/>
                    <a:pt x="1369" y="44"/>
                    <a:pt x="83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14" name="Google Shape;2914;p41"/>
            <p:cNvSpPr/>
            <p:nvPr/>
          </p:nvSpPr>
          <p:spPr>
            <a:xfrm>
              <a:off x="7141699" y="1000700"/>
              <a:ext cx="66318" cy="66000"/>
            </a:xfrm>
            <a:custGeom>
              <a:rect b="b" l="l" r="r" t="t"/>
              <a:pathLst>
                <a:path extrusionOk="0" h="1663" w="1671">
                  <a:moveTo>
                    <a:pt x="823" y="1"/>
                  </a:moveTo>
                  <a:cubicBezTo>
                    <a:pt x="289" y="51"/>
                    <a:pt x="0" y="345"/>
                    <a:pt x="19" y="879"/>
                  </a:cubicBezTo>
                  <a:cubicBezTo>
                    <a:pt x="39" y="1378"/>
                    <a:pt x="330" y="1660"/>
                    <a:pt x="828" y="1663"/>
                  </a:cubicBezTo>
                  <a:cubicBezTo>
                    <a:pt x="833" y="1663"/>
                    <a:pt x="839" y="1663"/>
                    <a:pt x="844" y="1663"/>
                  </a:cubicBezTo>
                  <a:cubicBezTo>
                    <a:pt x="1373" y="1663"/>
                    <a:pt x="1671" y="1368"/>
                    <a:pt x="1671" y="836"/>
                  </a:cubicBezTo>
                  <a:cubicBezTo>
                    <a:pt x="1671" y="291"/>
                    <a:pt x="1353" y="30"/>
                    <a:pt x="82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15" name="Google Shape;2915;p41"/>
            <p:cNvSpPr/>
            <p:nvPr/>
          </p:nvSpPr>
          <p:spPr>
            <a:xfrm>
              <a:off x="7393442" y="1001097"/>
              <a:ext cx="67310" cy="66080"/>
            </a:xfrm>
            <a:custGeom>
              <a:rect b="b" l="l" r="r" t="t"/>
              <a:pathLst>
                <a:path extrusionOk="0" h="1665" w="1696">
                  <a:moveTo>
                    <a:pt x="840" y="0"/>
                  </a:moveTo>
                  <a:cubicBezTo>
                    <a:pt x="365" y="0"/>
                    <a:pt x="65" y="262"/>
                    <a:pt x="33" y="771"/>
                  </a:cubicBezTo>
                  <a:cubicBezTo>
                    <a:pt x="0" y="1304"/>
                    <a:pt x="288" y="1604"/>
                    <a:pt x="821" y="1664"/>
                  </a:cubicBezTo>
                  <a:cubicBezTo>
                    <a:pt x="1350" y="1640"/>
                    <a:pt x="1674" y="1387"/>
                    <a:pt x="1685" y="843"/>
                  </a:cubicBezTo>
                  <a:cubicBezTo>
                    <a:pt x="1695" y="349"/>
                    <a:pt x="1432" y="38"/>
                    <a:pt x="934" y="4"/>
                  </a:cubicBezTo>
                  <a:cubicBezTo>
                    <a:pt x="902" y="2"/>
                    <a:pt x="870" y="0"/>
                    <a:pt x="84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16" name="Google Shape;2916;p41"/>
            <p:cNvSpPr/>
            <p:nvPr/>
          </p:nvSpPr>
          <p:spPr>
            <a:xfrm>
              <a:off x="7646217" y="1001058"/>
              <a:ext cx="66794" cy="65683"/>
            </a:xfrm>
            <a:custGeom>
              <a:rect b="b" l="l" r="r" t="t"/>
              <a:pathLst>
                <a:path extrusionOk="0" h="1655" w="1683">
                  <a:moveTo>
                    <a:pt x="841" y="0"/>
                  </a:moveTo>
                  <a:cubicBezTo>
                    <a:pt x="837" y="0"/>
                    <a:pt x="834" y="0"/>
                    <a:pt x="830" y="0"/>
                  </a:cubicBezTo>
                  <a:cubicBezTo>
                    <a:pt x="331" y="6"/>
                    <a:pt x="36" y="287"/>
                    <a:pt x="21" y="785"/>
                  </a:cubicBezTo>
                  <a:cubicBezTo>
                    <a:pt x="0" y="1320"/>
                    <a:pt x="282" y="1641"/>
                    <a:pt x="823" y="1654"/>
                  </a:cubicBezTo>
                  <a:cubicBezTo>
                    <a:pt x="834" y="1654"/>
                    <a:pt x="845" y="1654"/>
                    <a:pt x="856" y="1654"/>
                  </a:cubicBezTo>
                  <a:cubicBezTo>
                    <a:pt x="1373" y="1654"/>
                    <a:pt x="1640" y="1352"/>
                    <a:pt x="1683" y="830"/>
                  </a:cubicBezTo>
                  <a:cubicBezTo>
                    <a:pt x="1644" y="305"/>
                    <a:pt x="1373" y="0"/>
                    <a:pt x="84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17" name="Google Shape;2917;p41"/>
            <p:cNvSpPr/>
            <p:nvPr/>
          </p:nvSpPr>
          <p:spPr>
            <a:xfrm>
              <a:off x="7898080" y="1000978"/>
              <a:ext cx="67191" cy="65762"/>
            </a:xfrm>
            <a:custGeom>
              <a:rect b="b" l="l" r="r" t="t"/>
              <a:pathLst>
                <a:path extrusionOk="0" h="1657" w="1693">
                  <a:moveTo>
                    <a:pt x="850" y="1"/>
                  </a:moveTo>
                  <a:cubicBezTo>
                    <a:pt x="362" y="1"/>
                    <a:pt x="62" y="268"/>
                    <a:pt x="34" y="761"/>
                  </a:cubicBezTo>
                  <a:cubicBezTo>
                    <a:pt x="0" y="1293"/>
                    <a:pt x="268" y="1627"/>
                    <a:pt x="810" y="1654"/>
                  </a:cubicBezTo>
                  <a:cubicBezTo>
                    <a:pt x="833" y="1655"/>
                    <a:pt x="855" y="1656"/>
                    <a:pt x="878" y="1656"/>
                  </a:cubicBezTo>
                  <a:cubicBezTo>
                    <a:pt x="1369" y="1656"/>
                    <a:pt x="1640" y="1367"/>
                    <a:pt x="1693" y="858"/>
                  </a:cubicBezTo>
                  <a:cubicBezTo>
                    <a:pt x="1668" y="328"/>
                    <a:pt x="1408" y="10"/>
                    <a:pt x="866" y="1"/>
                  </a:cubicBezTo>
                  <a:cubicBezTo>
                    <a:pt x="861" y="1"/>
                    <a:pt x="855" y="1"/>
                    <a:pt x="85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18" name="Google Shape;2918;p41"/>
            <p:cNvSpPr/>
            <p:nvPr/>
          </p:nvSpPr>
          <p:spPr>
            <a:xfrm>
              <a:off x="8150617" y="1001058"/>
              <a:ext cx="66993" cy="65643"/>
            </a:xfrm>
            <a:custGeom>
              <a:rect b="b" l="l" r="r" t="t"/>
              <a:pathLst>
                <a:path extrusionOk="0" h="1654" w="1688">
                  <a:moveTo>
                    <a:pt x="842" y="0"/>
                  </a:moveTo>
                  <a:cubicBezTo>
                    <a:pt x="347" y="2"/>
                    <a:pt x="48" y="276"/>
                    <a:pt x="25" y="775"/>
                  </a:cubicBezTo>
                  <a:cubicBezTo>
                    <a:pt x="1" y="1305"/>
                    <a:pt x="275" y="1632"/>
                    <a:pt x="817" y="1652"/>
                  </a:cubicBezTo>
                  <a:cubicBezTo>
                    <a:pt x="834" y="1653"/>
                    <a:pt x="851" y="1653"/>
                    <a:pt x="868" y="1653"/>
                  </a:cubicBezTo>
                  <a:cubicBezTo>
                    <a:pt x="1373" y="1653"/>
                    <a:pt x="1642" y="1356"/>
                    <a:pt x="1687" y="839"/>
                  </a:cubicBezTo>
                  <a:cubicBezTo>
                    <a:pt x="1652" y="311"/>
                    <a:pt x="1385" y="0"/>
                    <a:pt x="84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19" name="Google Shape;2919;p41"/>
            <p:cNvSpPr/>
            <p:nvPr/>
          </p:nvSpPr>
          <p:spPr>
            <a:xfrm>
              <a:off x="8403114" y="1001058"/>
              <a:ext cx="66754" cy="65603"/>
            </a:xfrm>
            <a:custGeom>
              <a:rect b="b" l="l" r="r" t="t"/>
              <a:pathLst>
                <a:path extrusionOk="0" h="1653" w="1682">
                  <a:moveTo>
                    <a:pt x="842" y="0"/>
                  </a:moveTo>
                  <a:cubicBezTo>
                    <a:pt x="835" y="0"/>
                    <a:pt x="829" y="0"/>
                    <a:pt x="823" y="0"/>
                  </a:cubicBezTo>
                  <a:cubicBezTo>
                    <a:pt x="326" y="9"/>
                    <a:pt x="34" y="289"/>
                    <a:pt x="19" y="788"/>
                  </a:cubicBezTo>
                  <a:cubicBezTo>
                    <a:pt x="0" y="1321"/>
                    <a:pt x="284" y="1639"/>
                    <a:pt x="824" y="1652"/>
                  </a:cubicBezTo>
                  <a:cubicBezTo>
                    <a:pt x="834" y="1652"/>
                    <a:pt x="844" y="1653"/>
                    <a:pt x="854" y="1653"/>
                  </a:cubicBezTo>
                  <a:cubicBezTo>
                    <a:pt x="1376" y="1653"/>
                    <a:pt x="1642" y="1349"/>
                    <a:pt x="1681" y="827"/>
                  </a:cubicBezTo>
                  <a:cubicBezTo>
                    <a:pt x="1641" y="301"/>
                    <a:pt x="1371" y="0"/>
                    <a:pt x="84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20" name="Google Shape;2920;p41"/>
            <p:cNvSpPr/>
            <p:nvPr/>
          </p:nvSpPr>
          <p:spPr>
            <a:xfrm>
              <a:off x="8655413" y="1001097"/>
              <a:ext cx="66357" cy="66080"/>
            </a:xfrm>
            <a:custGeom>
              <a:rect b="b" l="l" r="r" t="t"/>
              <a:pathLst>
                <a:path extrusionOk="0" h="1665" w="1672">
                  <a:moveTo>
                    <a:pt x="832" y="1"/>
                  </a:moveTo>
                  <a:cubicBezTo>
                    <a:pt x="339" y="1"/>
                    <a:pt x="39" y="275"/>
                    <a:pt x="21" y="794"/>
                  </a:cubicBezTo>
                  <a:cubicBezTo>
                    <a:pt x="1" y="1333"/>
                    <a:pt x="299" y="1617"/>
                    <a:pt x="833" y="1664"/>
                  </a:cubicBezTo>
                  <a:cubicBezTo>
                    <a:pt x="1361" y="1630"/>
                    <a:pt x="1672" y="1361"/>
                    <a:pt x="1672" y="819"/>
                  </a:cubicBezTo>
                  <a:cubicBezTo>
                    <a:pt x="1670" y="322"/>
                    <a:pt x="1396" y="24"/>
                    <a:pt x="897" y="2"/>
                  </a:cubicBezTo>
                  <a:cubicBezTo>
                    <a:pt x="875" y="1"/>
                    <a:pt x="854" y="1"/>
                    <a:pt x="83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21" name="Google Shape;2921;p41"/>
            <p:cNvSpPr/>
            <p:nvPr/>
          </p:nvSpPr>
          <p:spPr>
            <a:xfrm>
              <a:off x="6385199" y="1000700"/>
              <a:ext cx="67151" cy="66040"/>
            </a:xfrm>
            <a:custGeom>
              <a:rect b="b" l="l" r="r" t="t"/>
              <a:pathLst>
                <a:path extrusionOk="0" h="1664" w="1692">
                  <a:moveTo>
                    <a:pt x="869" y="1"/>
                  </a:moveTo>
                  <a:cubicBezTo>
                    <a:pt x="341" y="24"/>
                    <a:pt x="19" y="278"/>
                    <a:pt x="10" y="824"/>
                  </a:cubicBezTo>
                  <a:cubicBezTo>
                    <a:pt x="0" y="1322"/>
                    <a:pt x="266" y="1628"/>
                    <a:pt x="765" y="1661"/>
                  </a:cubicBezTo>
                  <a:cubicBezTo>
                    <a:pt x="793" y="1663"/>
                    <a:pt x="821" y="1664"/>
                    <a:pt x="848" y="1664"/>
                  </a:cubicBezTo>
                  <a:cubicBezTo>
                    <a:pt x="1327" y="1664"/>
                    <a:pt x="1633" y="1401"/>
                    <a:pt x="1659" y="888"/>
                  </a:cubicBezTo>
                  <a:cubicBezTo>
                    <a:pt x="1691" y="355"/>
                    <a:pt x="1402" y="59"/>
                    <a:pt x="86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22" name="Google Shape;2922;p41"/>
            <p:cNvSpPr/>
            <p:nvPr/>
          </p:nvSpPr>
          <p:spPr>
            <a:xfrm>
              <a:off x="6132939" y="1000700"/>
              <a:ext cx="67151" cy="66040"/>
            </a:xfrm>
            <a:custGeom>
              <a:rect b="b" l="l" r="r" t="t"/>
              <a:pathLst>
                <a:path extrusionOk="0" h="1664" w="1692">
                  <a:moveTo>
                    <a:pt x="870" y="1"/>
                  </a:moveTo>
                  <a:cubicBezTo>
                    <a:pt x="343" y="24"/>
                    <a:pt x="20" y="278"/>
                    <a:pt x="12" y="824"/>
                  </a:cubicBezTo>
                  <a:cubicBezTo>
                    <a:pt x="0" y="1322"/>
                    <a:pt x="266" y="1628"/>
                    <a:pt x="765" y="1661"/>
                  </a:cubicBezTo>
                  <a:cubicBezTo>
                    <a:pt x="793" y="1663"/>
                    <a:pt x="821" y="1664"/>
                    <a:pt x="848" y="1664"/>
                  </a:cubicBezTo>
                  <a:cubicBezTo>
                    <a:pt x="1328" y="1664"/>
                    <a:pt x="1633" y="1401"/>
                    <a:pt x="1661" y="888"/>
                  </a:cubicBezTo>
                  <a:cubicBezTo>
                    <a:pt x="1691" y="355"/>
                    <a:pt x="1402" y="59"/>
                    <a:pt x="87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23" name="Google Shape;2923;p41"/>
            <p:cNvSpPr/>
            <p:nvPr/>
          </p:nvSpPr>
          <p:spPr>
            <a:xfrm>
              <a:off x="5880164" y="1001058"/>
              <a:ext cx="67072" cy="65643"/>
            </a:xfrm>
            <a:custGeom>
              <a:rect b="b" l="l" r="r" t="t"/>
              <a:pathLst>
                <a:path extrusionOk="0" h="1654" w="1690">
                  <a:moveTo>
                    <a:pt x="858" y="0"/>
                  </a:moveTo>
                  <a:cubicBezTo>
                    <a:pt x="852" y="0"/>
                    <a:pt x="846" y="0"/>
                    <a:pt x="840" y="0"/>
                  </a:cubicBezTo>
                  <a:cubicBezTo>
                    <a:pt x="343" y="6"/>
                    <a:pt x="45" y="276"/>
                    <a:pt x="23" y="775"/>
                  </a:cubicBezTo>
                  <a:cubicBezTo>
                    <a:pt x="0" y="1307"/>
                    <a:pt x="275" y="1632"/>
                    <a:pt x="817" y="1652"/>
                  </a:cubicBezTo>
                  <a:cubicBezTo>
                    <a:pt x="834" y="1653"/>
                    <a:pt x="850" y="1653"/>
                    <a:pt x="867" y="1653"/>
                  </a:cubicBezTo>
                  <a:cubicBezTo>
                    <a:pt x="1372" y="1653"/>
                    <a:pt x="1641" y="1355"/>
                    <a:pt x="1690" y="802"/>
                  </a:cubicBezTo>
                  <a:cubicBezTo>
                    <a:pt x="1642" y="324"/>
                    <a:pt x="1399" y="0"/>
                    <a:pt x="85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24" name="Google Shape;2924;p41"/>
            <p:cNvSpPr/>
            <p:nvPr/>
          </p:nvSpPr>
          <p:spPr>
            <a:xfrm>
              <a:off x="8278691" y="875880"/>
              <a:ext cx="64572" cy="63222"/>
            </a:xfrm>
            <a:custGeom>
              <a:rect b="b" l="l" r="r" t="t"/>
              <a:pathLst>
                <a:path extrusionOk="0" h="1593" w="1627">
                  <a:moveTo>
                    <a:pt x="839" y="1"/>
                  </a:moveTo>
                  <a:cubicBezTo>
                    <a:pt x="352" y="47"/>
                    <a:pt x="30" y="290"/>
                    <a:pt x="15" y="791"/>
                  </a:cubicBezTo>
                  <a:cubicBezTo>
                    <a:pt x="1" y="1251"/>
                    <a:pt x="283" y="1549"/>
                    <a:pt x="729" y="1588"/>
                  </a:cubicBezTo>
                  <a:cubicBezTo>
                    <a:pt x="764" y="1591"/>
                    <a:pt x="798" y="1593"/>
                    <a:pt x="831" y="1593"/>
                  </a:cubicBezTo>
                  <a:cubicBezTo>
                    <a:pt x="1270" y="1593"/>
                    <a:pt x="1549" y="1312"/>
                    <a:pt x="1586" y="858"/>
                  </a:cubicBezTo>
                  <a:cubicBezTo>
                    <a:pt x="1627" y="358"/>
                    <a:pt x="1309" y="95"/>
                    <a:pt x="83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25" name="Google Shape;2925;p41"/>
            <p:cNvSpPr/>
            <p:nvPr/>
          </p:nvSpPr>
          <p:spPr>
            <a:xfrm>
              <a:off x="8025757" y="876515"/>
              <a:ext cx="64730" cy="62389"/>
            </a:xfrm>
            <a:custGeom>
              <a:rect b="b" l="l" r="r" t="t"/>
              <a:pathLst>
                <a:path extrusionOk="0" h="1572" w="1631">
                  <a:moveTo>
                    <a:pt x="812" y="1"/>
                  </a:moveTo>
                  <a:cubicBezTo>
                    <a:pt x="356" y="1"/>
                    <a:pt x="64" y="282"/>
                    <a:pt x="35" y="731"/>
                  </a:cubicBezTo>
                  <a:cubicBezTo>
                    <a:pt x="0" y="1225"/>
                    <a:pt x="292" y="1544"/>
                    <a:pt x="781" y="1570"/>
                  </a:cubicBezTo>
                  <a:cubicBezTo>
                    <a:pt x="801" y="1571"/>
                    <a:pt x="821" y="1572"/>
                    <a:pt x="840" y="1572"/>
                  </a:cubicBezTo>
                  <a:cubicBezTo>
                    <a:pt x="1303" y="1572"/>
                    <a:pt x="1542" y="1260"/>
                    <a:pt x="1631" y="760"/>
                  </a:cubicBezTo>
                  <a:cubicBezTo>
                    <a:pt x="1547" y="336"/>
                    <a:pt x="1320" y="1"/>
                    <a:pt x="815" y="1"/>
                  </a:cubicBezTo>
                  <a:cubicBezTo>
                    <a:pt x="814" y="1"/>
                    <a:pt x="813" y="1"/>
                    <a:pt x="81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26" name="Google Shape;2926;p41"/>
            <p:cNvSpPr/>
            <p:nvPr/>
          </p:nvSpPr>
          <p:spPr>
            <a:xfrm>
              <a:off x="7774768" y="875841"/>
              <a:ext cx="63460" cy="63143"/>
            </a:xfrm>
            <a:custGeom>
              <a:rect b="b" l="l" r="r" t="t"/>
              <a:pathLst>
                <a:path extrusionOk="0" h="1591" w="1599">
                  <a:moveTo>
                    <a:pt x="814" y="0"/>
                  </a:moveTo>
                  <a:cubicBezTo>
                    <a:pt x="327" y="54"/>
                    <a:pt x="4" y="300"/>
                    <a:pt x="2" y="800"/>
                  </a:cubicBezTo>
                  <a:cubicBezTo>
                    <a:pt x="0" y="1293"/>
                    <a:pt x="306" y="1590"/>
                    <a:pt x="797" y="1590"/>
                  </a:cubicBezTo>
                  <a:cubicBezTo>
                    <a:pt x="798" y="1590"/>
                    <a:pt x="800" y="1590"/>
                    <a:pt x="801" y="1590"/>
                  </a:cubicBezTo>
                  <a:cubicBezTo>
                    <a:pt x="1256" y="1587"/>
                    <a:pt x="1545" y="1301"/>
                    <a:pt x="1570" y="849"/>
                  </a:cubicBezTo>
                  <a:cubicBezTo>
                    <a:pt x="1598" y="349"/>
                    <a:pt x="1286" y="89"/>
                    <a:pt x="81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27" name="Google Shape;2927;p41"/>
            <p:cNvSpPr/>
            <p:nvPr/>
          </p:nvSpPr>
          <p:spPr>
            <a:xfrm>
              <a:off x="7521675" y="875484"/>
              <a:ext cx="63619" cy="63500"/>
            </a:xfrm>
            <a:custGeom>
              <a:rect b="b" l="l" r="r" t="t"/>
              <a:pathLst>
                <a:path extrusionOk="0" h="1600" w="1603">
                  <a:moveTo>
                    <a:pt x="749" y="1"/>
                  </a:moveTo>
                  <a:cubicBezTo>
                    <a:pt x="340" y="105"/>
                    <a:pt x="1" y="329"/>
                    <a:pt x="20" y="842"/>
                  </a:cubicBezTo>
                  <a:cubicBezTo>
                    <a:pt x="37" y="1296"/>
                    <a:pt x="320" y="1586"/>
                    <a:pt x="774" y="1599"/>
                  </a:cubicBezTo>
                  <a:cubicBezTo>
                    <a:pt x="786" y="1600"/>
                    <a:pt x="797" y="1600"/>
                    <a:pt x="808" y="1600"/>
                  </a:cubicBezTo>
                  <a:cubicBezTo>
                    <a:pt x="1283" y="1600"/>
                    <a:pt x="1579" y="1307"/>
                    <a:pt x="1591" y="826"/>
                  </a:cubicBezTo>
                  <a:cubicBezTo>
                    <a:pt x="1602" y="326"/>
                    <a:pt x="1281" y="76"/>
                    <a:pt x="74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28" name="Google Shape;2928;p41"/>
            <p:cNvSpPr/>
            <p:nvPr/>
          </p:nvSpPr>
          <p:spPr>
            <a:xfrm>
              <a:off x="7269773" y="876515"/>
              <a:ext cx="63579" cy="62389"/>
            </a:xfrm>
            <a:custGeom>
              <a:rect b="b" l="l" r="r" t="t"/>
              <a:pathLst>
                <a:path extrusionOk="0" h="1572" w="1602">
                  <a:moveTo>
                    <a:pt x="798" y="1"/>
                  </a:moveTo>
                  <a:cubicBezTo>
                    <a:pt x="795" y="1"/>
                    <a:pt x="793" y="1"/>
                    <a:pt x="791" y="1"/>
                  </a:cubicBezTo>
                  <a:cubicBezTo>
                    <a:pt x="297" y="8"/>
                    <a:pt x="0" y="317"/>
                    <a:pt x="12" y="810"/>
                  </a:cubicBezTo>
                  <a:cubicBezTo>
                    <a:pt x="21" y="1267"/>
                    <a:pt x="310" y="1554"/>
                    <a:pt x="763" y="1570"/>
                  </a:cubicBezTo>
                  <a:cubicBezTo>
                    <a:pt x="779" y="1571"/>
                    <a:pt x="794" y="1571"/>
                    <a:pt x="809" y="1571"/>
                  </a:cubicBezTo>
                  <a:cubicBezTo>
                    <a:pt x="1279" y="1571"/>
                    <a:pt x="1523" y="1265"/>
                    <a:pt x="1602" y="801"/>
                  </a:cubicBezTo>
                  <a:cubicBezTo>
                    <a:pt x="1540" y="322"/>
                    <a:pt x="1293" y="1"/>
                    <a:pt x="79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29" name="Google Shape;2929;p41"/>
            <p:cNvSpPr/>
            <p:nvPr/>
          </p:nvSpPr>
          <p:spPr>
            <a:xfrm>
              <a:off x="7016760" y="876515"/>
              <a:ext cx="63579" cy="63143"/>
            </a:xfrm>
            <a:custGeom>
              <a:rect b="b" l="l" r="r" t="t"/>
              <a:pathLst>
                <a:path extrusionOk="0" h="1591" w="1602">
                  <a:moveTo>
                    <a:pt x="803" y="1"/>
                  </a:moveTo>
                  <a:cubicBezTo>
                    <a:pt x="344" y="1"/>
                    <a:pt x="55" y="288"/>
                    <a:pt x="29" y="739"/>
                  </a:cubicBezTo>
                  <a:cubicBezTo>
                    <a:pt x="1" y="1242"/>
                    <a:pt x="311" y="1502"/>
                    <a:pt x="785" y="1591"/>
                  </a:cubicBezTo>
                  <a:cubicBezTo>
                    <a:pt x="1272" y="1539"/>
                    <a:pt x="1596" y="1293"/>
                    <a:pt x="1602" y="793"/>
                  </a:cubicBezTo>
                  <a:cubicBezTo>
                    <a:pt x="1602" y="299"/>
                    <a:pt x="1295" y="1"/>
                    <a:pt x="80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30" name="Google Shape;2930;p41"/>
            <p:cNvSpPr/>
            <p:nvPr/>
          </p:nvSpPr>
          <p:spPr>
            <a:xfrm>
              <a:off x="6764897" y="876476"/>
              <a:ext cx="63262" cy="63183"/>
            </a:xfrm>
            <a:custGeom>
              <a:rect b="b" l="l" r="r" t="t"/>
              <a:pathLst>
                <a:path extrusionOk="0" h="1592" w="1594">
                  <a:moveTo>
                    <a:pt x="794" y="1"/>
                  </a:moveTo>
                  <a:cubicBezTo>
                    <a:pt x="332" y="1"/>
                    <a:pt x="39" y="289"/>
                    <a:pt x="21" y="762"/>
                  </a:cubicBezTo>
                  <a:cubicBezTo>
                    <a:pt x="1" y="1261"/>
                    <a:pt x="320" y="1518"/>
                    <a:pt x="798" y="1592"/>
                  </a:cubicBezTo>
                  <a:cubicBezTo>
                    <a:pt x="1281" y="1527"/>
                    <a:pt x="1593" y="1275"/>
                    <a:pt x="1589" y="772"/>
                  </a:cubicBezTo>
                  <a:cubicBezTo>
                    <a:pt x="1585" y="314"/>
                    <a:pt x="1300" y="24"/>
                    <a:pt x="847" y="2"/>
                  </a:cubicBezTo>
                  <a:cubicBezTo>
                    <a:pt x="829" y="1"/>
                    <a:pt x="811" y="1"/>
                    <a:pt x="79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31" name="Google Shape;2931;p41"/>
            <p:cNvSpPr/>
            <p:nvPr/>
          </p:nvSpPr>
          <p:spPr>
            <a:xfrm>
              <a:off x="6513194" y="876476"/>
              <a:ext cx="63421" cy="62508"/>
            </a:xfrm>
            <a:custGeom>
              <a:rect b="b" l="l" r="r" t="t"/>
              <a:pathLst>
                <a:path extrusionOk="0" h="1575" w="1598">
                  <a:moveTo>
                    <a:pt x="816" y="0"/>
                  </a:moveTo>
                  <a:cubicBezTo>
                    <a:pt x="790" y="0"/>
                    <a:pt x="764" y="1"/>
                    <a:pt x="737" y="3"/>
                  </a:cubicBezTo>
                  <a:cubicBezTo>
                    <a:pt x="287" y="38"/>
                    <a:pt x="1" y="326"/>
                    <a:pt x="4" y="782"/>
                  </a:cubicBezTo>
                  <a:cubicBezTo>
                    <a:pt x="8" y="1269"/>
                    <a:pt x="302" y="1574"/>
                    <a:pt x="785" y="1574"/>
                  </a:cubicBezTo>
                  <a:cubicBezTo>
                    <a:pt x="790" y="1574"/>
                    <a:pt x="796" y="1574"/>
                    <a:pt x="802" y="1574"/>
                  </a:cubicBezTo>
                  <a:cubicBezTo>
                    <a:pt x="1300" y="1566"/>
                    <a:pt x="1546" y="1240"/>
                    <a:pt x="1598" y="704"/>
                  </a:cubicBezTo>
                  <a:cubicBezTo>
                    <a:pt x="1487" y="321"/>
                    <a:pt x="1273" y="0"/>
                    <a:pt x="81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32" name="Google Shape;2932;p41"/>
            <p:cNvSpPr/>
            <p:nvPr/>
          </p:nvSpPr>
          <p:spPr>
            <a:xfrm>
              <a:off x="6260379" y="876515"/>
              <a:ext cx="63421" cy="63500"/>
            </a:xfrm>
            <a:custGeom>
              <a:rect b="b" l="l" r="r" t="t"/>
              <a:pathLst>
                <a:path extrusionOk="0" h="1600" w="1598">
                  <a:moveTo>
                    <a:pt x="805" y="1"/>
                  </a:moveTo>
                  <a:cubicBezTo>
                    <a:pt x="797" y="1"/>
                    <a:pt x="789" y="1"/>
                    <a:pt x="781" y="1"/>
                  </a:cubicBezTo>
                  <a:cubicBezTo>
                    <a:pt x="323" y="9"/>
                    <a:pt x="37" y="299"/>
                    <a:pt x="19" y="752"/>
                  </a:cubicBezTo>
                  <a:cubicBezTo>
                    <a:pt x="0" y="1255"/>
                    <a:pt x="313" y="1511"/>
                    <a:pt x="836" y="1599"/>
                  </a:cubicBezTo>
                  <a:cubicBezTo>
                    <a:pt x="1255" y="1515"/>
                    <a:pt x="1597" y="1287"/>
                    <a:pt x="1592" y="780"/>
                  </a:cubicBezTo>
                  <a:cubicBezTo>
                    <a:pt x="1580" y="295"/>
                    <a:pt x="1284" y="1"/>
                    <a:pt x="80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33" name="Google Shape;2933;p41"/>
            <p:cNvSpPr/>
            <p:nvPr/>
          </p:nvSpPr>
          <p:spPr>
            <a:xfrm>
              <a:off x="6008675" y="876595"/>
              <a:ext cx="63182" cy="62349"/>
            </a:xfrm>
            <a:custGeom>
              <a:rect b="b" l="l" r="r" t="t"/>
              <a:pathLst>
                <a:path extrusionOk="0" h="1571" w="1592">
                  <a:moveTo>
                    <a:pt x="789" y="0"/>
                  </a:moveTo>
                  <a:cubicBezTo>
                    <a:pt x="297" y="0"/>
                    <a:pt x="1" y="306"/>
                    <a:pt x="2" y="799"/>
                  </a:cubicBezTo>
                  <a:cubicBezTo>
                    <a:pt x="5" y="1255"/>
                    <a:pt x="291" y="1544"/>
                    <a:pt x="744" y="1568"/>
                  </a:cubicBezTo>
                  <a:cubicBezTo>
                    <a:pt x="765" y="1570"/>
                    <a:pt x="786" y="1570"/>
                    <a:pt x="807" y="1570"/>
                  </a:cubicBezTo>
                  <a:cubicBezTo>
                    <a:pt x="1266" y="1570"/>
                    <a:pt x="1508" y="1266"/>
                    <a:pt x="1592" y="812"/>
                  </a:cubicBezTo>
                  <a:cubicBezTo>
                    <a:pt x="1539" y="328"/>
                    <a:pt x="1293" y="0"/>
                    <a:pt x="793" y="0"/>
                  </a:cubicBezTo>
                  <a:cubicBezTo>
                    <a:pt x="792" y="0"/>
                    <a:pt x="790" y="0"/>
                    <a:pt x="78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34" name="Google Shape;2934;p41"/>
            <p:cNvSpPr/>
            <p:nvPr/>
          </p:nvSpPr>
          <p:spPr>
            <a:xfrm>
              <a:off x="8782535" y="875880"/>
              <a:ext cx="63976" cy="63143"/>
            </a:xfrm>
            <a:custGeom>
              <a:rect b="b" l="l" r="r" t="t"/>
              <a:pathLst>
                <a:path extrusionOk="0" h="1591" w="1612">
                  <a:moveTo>
                    <a:pt x="785" y="1"/>
                  </a:moveTo>
                  <a:cubicBezTo>
                    <a:pt x="311" y="91"/>
                    <a:pt x="1" y="352"/>
                    <a:pt x="37" y="856"/>
                  </a:cubicBezTo>
                  <a:cubicBezTo>
                    <a:pt x="67" y="1306"/>
                    <a:pt x="355" y="1591"/>
                    <a:pt x="811" y="1591"/>
                  </a:cubicBezTo>
                  <a:cubicBezTo>
                    <a:pt x="812" y="1591"/>
                    <a:pt x="813" y="1591"/>
                    <a:pt x="814" y="1591"/>
                  </a:cubicBezTo>
                  <a:cubicBezTo>
                    <a:pt x="1308" y="1585"/>
                    <a:pt x="1612" y="1286"/>
                    <a:pt x="1605" y="791"/>
                  </a:cubicBezTo>
                  <a:cubicBezTo>
                    <a:pt x="1599" y="296"/>
                    <a:pt x="1272" y="49"/>
                    <a:pt x="78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35" name="Google Shape;2935;p41"/>
            <p:cNvSpPr/>
            <p:nvPr/>
          </p:nvSpPr>
          <p:spPr>
            <a:xfrm>
              <a:off x="8531268" y="875841"/>
              <a:ext cx="63341" cy="63183"/>
            </a:xfrm>
            <a:custGeom>
              <a:rect b="b" l="l" r="r" t="t"/>
              <a:pathLst>
                <a:path extrusionOk="0" h="1592" w="1596">
                  <a:moveTo>
                    <a:pt x="795" y="0"/>
                  </a:moveTo>
                  <a:cubicBezTo>
                    <a:pt x="314" y="68"/>
                    <a:pt x="0" y="323"/>
                    <a:pt x="10" y="824"/>
                  </a:cubicBezTo>
                  <a:cubicBezTo>
                    <a:pt x="16" y="1281"/>
                    <a:pt x="304" y="1570"/>
                    <a:pt x="754" y="1590"/>
                  </a:cubicBezTo>
                  <a:cubicBezTo>
                    <a:pt x="771" y="1591"/>
                    <a:pt x="788" y="1591"/>
                    <a:pt x="805" y="1591"/>
                  </a:cubicBezTo>
                  <a:cubicBezTo>
                    <a:pt x="1269" y="1591"/>
                    <a:pt x="1563" y="1300"/>
                    <a:pt x="1578" y="826"/>
                  </a:cubicBezTo>
                  <a:cubicBezTo>
                    <a:pt x="1596" y="326"/>
                    <a:pt x="1275" y="73"/>
                    <a:pt x="79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36" name="Google Shape;2936;p41"/>
            <p:cNvSpPr/>
            <p:nvPr/>
          </p:nvSpPr>
          <p:spPr>
            <a:xfrm>
              <a:off x="8406845" y="753164"/>
              <a:ext cx="58261" cy="57229"/>
            </a:xfrm>
            <a:custGeom>
              <a:rect b="b" l="l" r="r" t="t"/>
              <a:pathLst>
                <a:path extrusionOk="0" h="1442" w="1468">
                  <a:moveTo>
                    <a:pt x="766" y="0"/>
                  </a:moveTo>
                  <a:cubicBezTo>
                    <a:pt x="750" y="0"/>
                    <a:pt x="734" y="1"/>
                    <a:pt x="717" y="2"/>
                  </a:cubicBezTo>
                  <a:cubicBezTo>
                    <a:pt x="262" y="23"/>
                    <a:pt x="0" y="328"/>
                    <a:pt x="38" y="788"/>
                  </a:cubicBezTo>
                  <a:cubicBezTo>
                    <a:pt x="74" y="1213"/>
                    <a:pt x="367" y="1418"/>
                    <a:pt x="730" y="1441"/>
                  </a:cubicBezTo>
                  <a:cubicBezTo>
                    <a:pt x="1211" y="1393"/>
                    <a:pt x="1467" y="1142"/>
                    <a:pt x="1467" y="723"/>
                  </a:cubicBezTo>
                  <a:cubicBezTo>
                    <a:pt x="1464" y="278"/>
                    <a:pt x="1196" y="0"/>
                    <a:pt x="76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37" name="Google Shape;2937;p41"/>
            <p:cNvSpPr/>
            <p:nvPr/>
          </p:nvSpPr>
          <p:spPr>
            <a:xfrm>
              <a:off x="8154903" y="753243"/>
              <a:ext cx="58341" cy="57150"/>
            </a:xfrm>
            <a:custGeom>
              <a:rect b="b" l="l" r="r" t="t"/>
              <a:pathLst>
                <a:path extrusionOk="0" h="1440" w="1470">
                  <a:moveTo>
                    <a:pt x="748" y="1"/>
                  </a:moveTo>
                  <a:cubicBezTo>
                    <a:pt x="741" y="1"/>
                    <a:pt x="735" y="1"/>
                    <a:pt x="728" y="1"/>
                  </a:cubicBezTo>
                  <a:cubicBezTo>
                    <a:pt x="268" y="8"/>
                    <a:pt x="1" y="315"/>
                    <a:pt x="27" y="768"/>
                  </a:cubicBezTo>
                  <a:cubicBezTo>
                    <a:pt x="53" y="1186"/>
                    <a:pt x="336" y="1410"/>
                    <a:pt x="731" y="1439"/>
                  </a:cubicBezTo>
                  <a:cubicBezTo>
                    <a:pt x="1182" y="1399"/>
                    <a:pt x="1449" y="1156"/>
                    <a:pt x="1458" y="740"/>
                  </a:cubicBezTo>
                  <a:cubicBezTo>
                    <a:pt x="1469" y="288"/>
                    <a:pt x="1196" y="1"/>
                    <a:pt x="74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38" name="Google Shape;2938;p41"/>
            <p:cNvSpPr/>
            <p:nvPr/>
          </p:nvSpPr>
          <p:spPr>
            <a:xfrm>
              <a:off x="7903160" y="753164"/>
              <a:ext cx="57745" cy="56912"/>
            </a:xfrm>
            <a:custGeom>
              <a:rect b="b" l="l" r="r" t="t"/>
              <a:pathLst>
                <a:path extrusionOk="0" h="1434" w="1455">
                  <a:moveTo>
                    <a:pt x="723" y="0"/>
                  </a:moveTo>
                  <a:cubicBezTo>
                    <a:pt x="297" y="0"/>
                    <a:pt x="25" y="264"/>
                    <a:pt x="12" y="707"/>
                  </a:cubicBezTo>
                  <a:cubicBezTo>
                    <a:pt x="1" y="1129"/>
                    <a:pt x="262" y="1411"/>
                    <a:pt x="680" y="1432"/>
                  </a:cubicBezTo>
                  <a:cubicBezTo>
                    <a:pt x="699" y="1433"/>
                    <a:pt x="718" y="1434"/>
                    <a:pt x="737" y="1434"/>
                  </a:cubicBezTo>
                  <a:cubicBezTo>
                    <a:pt x="1157" y="1434"/>
                    <a:pt x="1405" y="1167"/>
                    <a:pt x="1455" y="729"/>
                  </a:cubicBezTo>
                  <a:cubicBezTo>
                    <a:pt x="1423" y="305"/>
                    <a:pt x="1196" y="23"/>
                    <a:pt x="780" y="2"/>
                  </a:cubicBezTo>
                  <a:cubicBezTo>
                    <a:pt x="760" y="1"/>
                    <a:pt x="741" y="0"/>
                    <a:pt x="72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39" name="Google Shape;2939;p41"/>
            <p:cNvSpPr/>
            <p:nvPr/>
          </p:nvSpPr>
          <p:spPr>
            <a:xfrm>
              <a:off x="7650583" y="753124"/>
              <a:ext cx="58023" cy="56952"/>
            </a:xfrm>
            <a:custGeom>
              <a:rect b="b" l="l" r="r" t="t"/>
              <a:pathLst>
                <a:path extrusionOk="0" h="1435" w="1462">
                  <a:moveTo>
                    <a:pt x="722" y="0"/>
                  </a:moveTo>
                  <a:cubicBezTo>
                    <a:pt x="307" y="0"/>
                    <a:pt x="39" y="260"/>
                    <a:pt x="19" y="695"/>
                  </a:cubicBezTo>
                  <a:cubicBezTo>
                    <a:pt x="0" y="1114"/>
                    <a:pt x="255" y="1403"/>
                    <a:pt x="674" y="1432"/>
                  </a:cubicBezTo>
                  <a:cubicBezTo>
                    <a:pt x="698" y="1434"/>
                    <a:pt x="723" y="1435"/>
                    <a:pt x="746" y="1435"/>
                  </a:cubicBezTo>
                  <a:cubicBezTo>
                    <a:pt x="1160" y="1435"/>
                    <a:pt x="1404" y="1174"/>
                    <a:pt x="1461" y="740"/>
                  </a:cubicBezTo>
                  <a:cubicBezTo>
                    <a:pt x="1435" y="321"/>
                    <a:pt x="1216" y="33"/>
                    <a:pt x="795" y="3"/>
                  </a:cubicBezTo>
                  <a:cubicBezTo>
                    <a:pt x="770" y="1"/>
                    <a:pt x="746" y="0"/>
                    <a:pt x="72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40" name="Google Shape;2940;p41"/>
            <p:cNvSpPr/>
            <p:nvPr/>
          </p:nvSpPr>
          <p:spPr>
            <a:xfrm>
              <a:off x="7398244" y="753243"/>
              <a:ext cx="58142" cy="56872"/>
            </a:xfrm>
            <a:custGeom>
              <a:rect b="b" l="l" r="r" t="t"/>
              <a:pathLst>
                <a:path extrusionOk="0" h="1433" w="1465">
                  <a:moveTo>
                    <a:pt x="727" y="1"/>
                  </a:moveTo>
                  <a:cubicBezTo>
                    <a:pt x="312" y="1"/>
                    <a:pt x="47" y="258"/>
                    <a:pt x="22" y="688"/>
                  </a:cubicBezTo>
                  <a:cubicBezTo>
                    <a:pt x="1" y="1105"/>
                    <a:pt x="251" y="1394"/>
                    <a:pt x="671" y="1429"/>
                  </a:cubicBezTo>
                  <a:cubicBezTo>
                    <a:pt x="699" y="1431"/>
                    <a:pt x="726" y="1432"/>
                    <a:pt x="752" y="1432"/>
                  </a:cubicBezTo>
                  <a:cubicBezTo>
                    <a:pt x="1159" y="1432"/>
                    <a:pt x="1398" y="1172"/>
                    <a:pt x="1465" y="722"/>
                  </a:cubicBezTo>
                  <a:cubicBezTo>
                    <a:pt x="1434" y="329"/>
                    <a:pt x="1226" y="34"/>
                    <a:pt x="807" y="4"/>
                  </a:cubicBezTo>
                  <a:cubicBezTo>
                    <a:pt x="780" y="2"/>
                    <a:pt x="753" y="1"/>
                    <a:pt x="72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41" name="Google Shape;2941;p41"/>
            <p:cNvSpPr/>
            <p:nvPr/>
          </p:nvSpPr>
          <p:spPr>
            <a:xfrm>
              <a:off x="7145469" y="752807"/>
              <a:ext cx="59531" cy="57229"/>
            </a:xfrm>
            <a:custGeom>
              <a:rect b="b" l="l" r="r" t="t"/>
              <a:pathLst>
                <a:path extrusionOk="0" h="1442" w="1500">
                  <a:moveTo>
                    <a:pt x="736" y="1"/>
                  </a:moveTo>
                  <a:cubicBezTo>
                    <a:pt x="264" y="67"/>
                    <a:pt x="1" y="333"/>
                    <a:pt x="38" y="791"/>
                  </a:cubicBezTo>
                  <a:cubicBezTo>
                    <a:pt x="70" y="1194"/>
                    <a:pt x="336" y="1441"/>
                    <a:pt x="727" y="1441"/>
                  </a:cubicBezTo>
                  <a:cubicBezTo>
                    <a:pt x="744" y="1441"/>
                    <a:pt x="762" y="1441"/>
                    <a:pt x="780" y="1440"/>
                  </a:cubicBezTo>
                  <a:cubicBezTo>
                    <a:pt x="1236" y="1415"/>
                    <a:pt x="1499" y="1118"/>
                    <a:pt x="1463" y="660"/>
                  </a:cubicBezTo>
                  <a:cubicBezTo>
                    <a:pt x="1431" y="238"/>
                    <a:pt x="1142" y="27"/>
                    <a:pt x="73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42" name="Google Shape;2942;p41"/>
            <p:cNvSpPr/>
            <p:nvPr/>
          </p:nvSpPr>
          <p:spPr>
            <a:xfrm>
              <a:off x="6893726" y="753243"/>
              <a:ext cx="58142" cy="56872"/>
            </a:xfrm>
            <a:custGeom>
              <a:rect b="b" l="l" r="r" t="t"/>
              <a:pathLst>
                <a:path extrusionOk="0" h="1433" w="1465">
                  <a:moveTo>
                    <a:pt x="727" y="1"/>
                  </a:moveTo>
                  <a:cubicBezTo>
                    <a:pt x="312" y="1"/>
                    <a:pt x="47" y="258"/>
                    <a:pt x="22" y="688"/>
                  </a:cubicBezTo>
                  <a:cubicBezTo>
                    <a:pt x="1" y="1105"/>
                    <a:pt x="251" y="1394"/>
                    <a:pt x="671" y="1429"/>
                  </a:cubicBezTo>
                  <a:cubicBezTo>
                    <a:pt x="699" y="1431"/>
                    <a:pt x="726" y="1432"/>
                    <a:pt x="752" y="1432"/>
                  </a:cubicBezTo>
                  <a:cubicBezTo>
                    <a:pt x="1159" y="1432"/>
                    <a:pt x="1398" y="1172"/>
                    <a:pt x="1465" y="722"/>
                  </a:cubicBezTo>
                  <a:cubicBezTo>
                    <a:pt x="1431" y="329"/>
                    <a:pt x="1228" y="34"/>
                    <a:pt x="807" y="4"/>
                  </a:cubicBezTo>
                  <a:cubicBezTo>
                    <a:pt x="780" y="2"/>
                    <a:pt x="753" y="1"/>
                    <a:pt x="72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43" name="Google Shape;2943;p41"/>
            <p:cNvSpPr/>
            <p:nvPr/>
          </p:nvSpPr>
          <p:spPr>
            <a:xfrm>
              <a:off x="6640712" y="753085"/>
              <a:ext cx="59769" cy="57388"/>
            </a:xfrm>
            <a:custGeom>
              <a:rect b="b" l="l" r="r" t="t"/>
              <a:pathLst>
                <a:path extrusionOk="0" h="1446" w="1506">
                  <a:moveTo>
                    <a:pt x="728" y="0"/>
                  </a:moveTo>
                  <a:cubicBezTo>
                    <a:pt x="347" y="0"/>
                    <a:pt x="80" y="242"/>
                    <a:pt x="44" y="644"/>
                  </a:cubicBezTo>
                  <a:cubicBezTo>
                    <a:pt x="1" y="1106"/>
                    <a:pt x="262" y="1371"/>
                    <a:pt x="730" y="1446"/>
                  </a:cubicBezTo>
                  <a:cubicBezTo>
                    <a:pt x="1135" y="1420"/>
                    <a:pt x="1430" y="1218"/>
                    <a:pt x="1463" y="791"/>
                  </a:cubicBezTo>
                  <a:cubicBezTo>
                    <a:pt x="1505" y="333"/>
                    <a:pt x="1245" y="31"/>
                    <a:pt x="790" y="2"/>
                  </a:cubicBezTo>
                  <a:cubicBezTo>
                    <a:pt x="769" y="1"/>
                    <a:pt x="748" y="0"/>
                    <a:pt x="72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44" name="Google Shape;2944;p41"/>
            <p:cNvSpPr/>
            <p:nvPr/>
          </p:nvSpPr>
          <p:spPr>
            <a:xfrm>
              <a:off x="6388929" y="753243"/>
              <a:ext cx="58301" cy="57150"/>
            </a:xfrm>
            <a:custGeom>
              <a:rect b="b" l="l" r="r" t="t"/>
              <a:pathLst>
                <a:path extrusionOk="0" h="1440" w="1469">
                  <a:moveTo>
                    <a:pt x="747" y="1"/>
                  </a:moveTo>
                  <a:cubicBezTo>
                    <a:pt x="740" y="1"/>
                    <a:pt x="734" y="1"/>
                    <a:pt x="727" y="1"/>
                  </a:cubicBezTo>
                  <a:cubicBezTo>
                    <a:pt x="268" y="8"/>
                    <a:pt x="0" y="315"/>
                    <a:pt x="26" y="768"/>
                  </a:cubicBezTo>
                  <a:cubicBezTo>
                    <a:pt x="52" y="1186"/>
                    <a:pt x="335" y="1410"/>
                    <a:pt x="730" y="1439"/>
                  </a:cubicBezTo>
                  <a:cubicBezTo>
                    <a:pt x="1181" y="1399"/>
                    <a:pt x="1448" y="1156"/>
                    <a:pt x="1457" y="740"/>
                  </a:cubicBezTo>
                  <a:cubicBezTo>
                    <a:pt x="1468" y="288"/>
                    <a:pt x="1195" y="1"/>
                    <a:pt x="74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45" name="Google Shape;2945;p41"/>
            <p:cNvSpPr/>
            <p:nvPr/>
          </p:nvSpPr>
          <p:spPr>
            <a:xfrm>
              <a:off x="6136472" y="753164"/>
              <a:ext cx="59452" cy="57309"/>
            </a:xfrm>
            <a:custGeom>
              <a:rect b="b" l="l" r="r" t="t"/>
              <a:pathLst>
                <a:path extrusionOk="0" h="1444" w="1498">
                  <a:moveTo>
                    <a:pt x="727" y="0"/>
                  </a:moveTo>
                  <a:cubicBezTo>
                    <a:pt x="336" y="0"/>
                    <a:pt x="69" y="247"/>
                    <a:pt x="37" y="651"/>
                  </a:cubicBezTo>
                  <a:cubicBezTo>
                    <a:pt x="1" y="1109"/>
                    <a:pt x="264" y="1375"/>
                    <a:pt x="732" y="1444"/>
                  </a:cubicBezTo>
                  <a:cubicBezTo>
                    <a:pt x="1138" y="1415"/>
                    <a:pt x="1427" y="1204"/>
                    <a:pt x="1462" y="786"/>
                  </a:cubicBezTo>
                  <a:cubicBezTo>
                    <a:pt x="1498" y="325"/>
                    <a:pt x="1234" y="28"/>
                    <a:pt x="777" y="2"/>
                  </a:cubicBezTo>
                  <a:cubicBezTo>
                    <a:pt x="760" y="1"/>
                    <a:pt x="743" y="0"/>
                    <a:pt x="727"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46" name="Google Shape;2946;p41"/>
            <p:cNvSpPr/>
            <p:nvPr/>
          </p:nvSpPr>
          <p:spPr>
            <a:xfrm>
              <a:off x="5885086" y="753164"/>
              <a:ext cx="57547" cy="56912"/>
            </a:xfrm>
            <a:custGeom>
              <a:rect b="b" l="l" r="r" t="t"/>
              <a:pathLst>
                <a:path extrusionOk="0" h="1434" w="1450">
                  <a:moveTo>
                    <a:pt x="720" y="1"/>
                  </a:moveTo>
                  <a:cubicBezTo>
                    <a:pt x="287" y="1"/>
                    <a:pt x="15" y="270"/>
                    <a:pt x="6" y="716"/>
                  </a:cubicBezTo>
                  <a:cubicBezTo>
                    <a:pt x="0" y="1136"/>
                    <a:pt x="265" y="1416"/>
                    <a:pt x="684" y="1432"/>
                  </a:cubicBezTo>
                  <a:cubicBezTo>
                    <a:pt x="699" y="1433"/>
                    <a:pt x="713" y="1433"/>
                    <a:pt x="728" y="1433"/>
                  </a:cubicBezTo>
                  <a:cubicBezTo>
                    <a:pt x="1157" y="1433"/>
                    <a:pt x="1402" y="1163"/>
                    <a:pt x="1450" y="718"/>
                  </a:cubicBezTo>
                  <a:cubicBezTo>
                    <a:pt x="1414" y="296"/>
                    <a:pt x="1184" y="20"/>
                    <a:pt x="761" y="2"/>
                  </a:cubicBezTo>
                  <a:cubicBezTo>
                    <a:pt x="747" y="1"/>
                    <a:pt x="733" y="1"/>
                    <a:pt x="72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47" name="Google Shape;2947;p41"/>
            <p:cNvSpPr/>
            <p:nvPr/>
          </p:nvSpPr>
          <p:spPr>
            <a:xfrm>
              <a:off x="8659779" y="753085"/>
              <a:ext cx="57983" cy="56991"/>
            </a:xfrm>
            <a:custGeom>
              <a:rect b="b" l="l" r="r" t="t"/>
              <a:pathLst>
                <a:path extrusionOk="0" h="1436" w="1461">
                  <a:moveTo>
                    <a:pt x="719" y="1"/>
                  </a:moveTo>
                  <a:cubicBezTo>
                    <a:pt x="305" y="1"/>
                    <a:pt x="40" y="263"/>
                    <a:pt x="20" y="694"/>
                  </a:cubicBezTo>
                  <a:cubicBezTo>
                    <a:pt x="1" y="1115"/>
                    <a:pt x="254" y="1404"/>
                    <a:pt x="673" y="1433"/>
                  </a:cubicBezTo>
                  <a:cubicBezTo>
                    <a:pt x="699" y="1435"/>
                    <a:pt x="725" y="1436"/>
                    <a:pt x="751" y="1436"/>
                  </a:cubicBezTo>
                  <a:cubicBezTo>
                    <a:pt x="1160" y="1436"/>
                    <a:pt x="1401" y="1175"/>
                    <a:pt x="1460" y="742"/>
                  </a:cubicBezTo>
                  <a:cubicBezTo>
                    <a:pt x="1432" y="323"/>
                    <a:pt x="1216" y="37"/>
                    <a:pt x="797" y="4"/>
                  </a:cubicBezTo>
                  <a:cubicBezTo>
                    <a:pt x="771" y="2"/>
                    <a:pt x="744" y="1"/>
                    <a:pt x="71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48" name="Google Shape;2948;p41"/>
            <p:cNvSpPr/>
            <p:nvPr/>
          </p:nvSpPr>
          <p:spPr>
            <a:xfrm>
              <a:off x="8537380" y="630130"/>
              <a:ext cx="50919" cy="51078"/>
            </a:xfrm>
            <a:custGeom>
              <a:rect b="b" l="l" r="r" t="t"/>
              <a:pathLst>
                <a:path extrusionOk="0" h="1287" w="1283">
                  <a:moveTo>
                    <a:pt x="639" y="0"/>
                  </a:moveTo>
                  <a:cubicBezTo>
                    <a:pt x="638" y="0"/>
                    <a:pt x="636" y="0"/>
                    <a:pt x="635" y="0"/>
                  </a:cubicBezTo>
                  <a:cubicBezTo>
                    <a:pt x="230" y="3"/>
                    <a:pt x="1" y="239"/>
                    <a:pt x="1" y="642"/>
                  </a:cubicBezTo>
                  <a:cubicBezTo>
                    <a:pt x="1" y="1048"/>
                    <a:pt x="249" y="1249"/>
                    <a:pt x="642" y="1286"/>
                  </a:cubicBezTo>
                  <a:cubicBezTo>
                    <a:pt x="1040" y="1245"/>
                    <a:pt x="1283" y="1041"/>
                    <a:pt x="1277" y="632"/>
                  </a:cubicBezTo>
                  <a:cubicBezTo>
                    <a:pt x="1271" y="231"/>
                    <a:pt x="1040" y="0"/>
                    <a:pt x="63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49" name="Google Shape;2949;p41"/>
            <p:cNvSpPr/>
            <p:nvPr/>
          </p:nvSpPr>
          <p:spPr>
            <a:xfrm>
              <a:off x="8284565" y="629654"/>
              <a:ext cx="51752" cy="51078"/>
            </a:xfrm>
            <a:custGeom>
              <a:rect b="b" l="l" r="r" t="t"/>
              <a:pathLst>
                <a:path extrusionOk="0" h="1287" w="1304">
                  <a:moveTo>
                    <a:pt x="625" y="1"/>
                  </a:moveTo>
                  <a:cubicBezTo>
                    <a:pt x="239" y="58"/>
                    <a:pt x="0" y="268"/>
                    <a:pt x="18" y="673"/>
                  </a:cubicBezTo>
                  <a:cubicBezTo>
                    <a:pt x="33" y="1062"/>
                    <a:pt x="262" y="1286"/>
                    <a:pt x="643" y="1286"/>
                  </a:cubicBezTo>
                  <a:cubicBezTo>
                    <a:pt x="655" y="1286"/>
                    <a:pt x="667" y="1286"/>
                    <a:pt x="679" y="1285"/>
                  </a:cubicBezTo>
                  <a:cubicBezTo>
                    <a:pt x="1080" y="1271"/>
                    <a:pt x="1304" y="1030"/>
                    <a:pt x="1291" y="626"/>
                  </a:cubicBezTo>
                  <a:cubicBezTo>
                    <a:pt x="1278" y="220"/>
                    <a:pt x="1023" y="27"/>
                    <a:pt x="62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50" name="Google Shape;2950;p41"/>
            <p:cNvSpPr/>
            <p:nvPr/>
          </p:nvSpPr>
          <p:spPr>
            <a:xfrm>
              <a:off x="8032742" y="629654"/>
              <a:ext cx="50800" cy="51078"/>
            </a:xfrm>
            <a:custGeom>
              <a:rect b="b" l="l" r="r" t="t"/>
              <a:pathLst>
                <a:path extrusionOk="0" h="1287" w="1280">
                  <a:moveTo>
                    <a:pt x="638" y="1"/>
                  </a:moveTo>
                  <a:cubicBezTo>
                    <a:pt x="246" y="47"/>
                    <a:pt x="1" y="249"/>
                    <a:pt x="4" y="655"/>
                  </a:cubicBezTo>
                  <a:cubicBezTo>
                    <a:pt x="9" y="1056"/>
                    <a:pt x="239" y="1287"/>
                    <a:pt x="638" y="1287"/>
                  </a:cubicBezTo>
                  <a:cubicBezTo>
                    <a:pt x="640" y="1287"/>
                    <a:pt x="643" y="1287"/>
                    <a:pt x="645" y="1287"/>
                  </a:cubicBezTo>
                  <a:cubicBezTo>
                    <a:pt x="1050" y="1284"/>
                    <a:pt x="1280" y="1048"/>
                    <a:pt x="1280" y="647"/>
                  </a:cubicBezTo>
                  <a:cubicBezTo>
                    <a:pt x="1280" y="239"/>
                    <a:pt x="1031" y="40"/>
                    <a:pt x="63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51" name="Google Shape;2951;p41"/>
            <p:cNvSpPr/>
            <p:nvPr/>
          </p:nvSpPr>
          <p:spPr>
            <a:xfrm>
              <a:off x="7780642" y="630130"/>
              <a:ext cx="50800" cy="51078"/>
            </a:xfrm>
            <a:custGeom>
              <a:rect b="b" l="l" r="r" t="t"/>
              <a:pathLst>
                <a:path extrusionOk="0" h="1287" w="1280">
                  <a:moveTo>
                    <a:pt x="638" y="0"/>
                  </a:moveTo>
                  <a:cubicBezTo>
                    <a:pt x="636" y="0"/>
                    <a:pt x="635" y="0"/>
                    <a:pt x="634" y="0"/>
                  </a:cubicBezTo>
                  <a:cubicBezTo>
                    <a:pt x="232" y="3"/>
                    <a:pt x="1" y="239"/>
                    <a:pt x="1" y="642"/>
                  </a:cubicBezTo>
                  <a:cubicBezTo>
                    <a:pt x="1" y="1048"/>
                    <a:pt x="248" y="1249"/>
                    <a:pt x="641" y="1286"/>
                  </a:cubicBezTo>
                  <a:cubicBezTo>
                    <a:pt x="1036" y="1245"/>
                    <a:pt x="1280" y="1041"/>
                    <a:pt x="1276" y="632"/>
                  </a:cubicBezTo>
                  <a:cubicBezTo>
                    <a:pt x="1270" y="231"/>
                    <a:pt x="1039" y="0"/>
                    <a:pt x="63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52" name="Google Shape;2952;p41"/>
            <p:cNvSpPr/>
            <p:nvPr/>
          </p:nvSpPr>
          <p:spPr>
            <a:xfrm>
              <a:off x="7528065" y="630090"/>
              <a:ext cx="51435" cy="50681"/>
            </a:xfrm>
            <a:custGeom>
              <a:rect b="b" l="l" r="r" t="t"/>
              <a:pathLst>
                <a:path extrusionOk="0" h="1277" w="1296">
                  <a:moveTo>
                    <a:pt x="637" y="1"/>
                  </a:moveTo>
                  <a:cubicBezTo>
                    <a:pt x="250" y="1"/>
                    <a:pt x="19" y="227"/>
                    <a:pt x="9" y="623"/>
                  </a:cubicBezTo>
                  <a:cubicBezTo>
                    <a:pt x="0" y="1026"/>
                    <a:pt x="227" y="1264"/>
                    <a:pt x="630" y="1276"/>
                  </a:cubicBezTo>
                  <a:cubicBezTo>
                    <a:pt x="641" y="1276"/>
                    <a:pt x="651" y="1276"/>
                    <a:pt x="661" y="1276"/>
                  </a:cubicBezTo>
                  <a:cubicBezTo>
                    <a:pt x="1046" y="1276"/>
                    <a:pt x="1246" y="1037"/>
                    <a:pt x="1295" y="656"/>
                  </a:cubicBezTo>
                  <a:cubicBezTo>
                    <a:pt x="1263" y="258"/>
                    <a:pt x="1068" y="11"/>
                    <a:pt x="659" y="1"/>
                  </a:cubicBezTo>
                  <a:cubicBezTo>
                    <a:pt x="652" y="1"/>
                    <a:pt x="644" y="1"/>
                    <a:pt x="63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53" name="Google Shape;2953;p41"/>
            <p:cNvSpPr/>
            <p:nvPr/>
          </p:nvSpPr>
          <p:spPr>
            <a:xfrm>
              <a:off x="7275329" y="630170"/>
              <a:ext cx="51713" cy="50760"/>
            </a:xfrm>
            <a:custGeom>
              <a:rect b="b" l="l" r="r" t="t"/>
              <a:pathLst>
                <a:path extrusionOk="0" h="1279" w="1303">
                  <a:moveTo>
                    <a:pt x="641" y="0"/>
                  </a:moveTo>
                  <a:cubicBezTo>
                    <a:pt x="255" y="0"/>
                    <a:pt x="58" y="243"/>
                    <a:pt x="1" y="678"/>
                  </a:cubicBezTo>
                  <a:cubicBezTo>
                    <a:pt x="61" y="996"/>
                    <a:pt x="222" y="1272"/>
                    <a:pt x="644" y="1278"/>
                  </a:cubicBezTo>
                  <a:cubicBezTo>
                    <a:pt x="1044" y="1278"/>
                    <a:pt x="1282" y="1057"/>
                    <a:pt x="1294" y="654"/>
                  </a:cubicBezTo>
                  <a:cubicBezTo>
                    <a:pt x="1303" y="252"/>
                    <a:pt x="1074" y="14"/>
                    <a:pt x="671" y="1"/>
                  </a:cubicBezTo>
                  <a:cubicBezTo>
                    <a:pt x="661" y="0"/>
                    <a:pt x="651" y="0"/>
                    <a:pt x="64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54" name="Google Shape;2954;p41"/>
            <p:cNvSpPr/>
            <p:nvPr/>
          </p:nvSpPr>
          <p:spPr>
            <a:xfrm>
              <a:off x="7023427" y="630170"/>
              <a:ext cx="51475" cy="50681"/>
            </a:xfrm>
            <a:custGeom>
              <a:rect b="b" l="l" r="r" t="t"/>
              <a:pathLst>
                <a:path extrusionOk="0" h="1277" w="1297">
                  <a:moveTo>
                    <a:pt x="664" y="0"/>
                  </a:moveTo>
                  <a:cubicBezTo>
                    <a:pt x="654" y="0"/>
                    <a:pt x="644" y="0"/>
                    <a:pt x="633" y="1"/>
                  </a:cubicBezTo>
                  <a:cubicBezTo>
                    <a:pt x="230" y="14"/>
                    <a:pt x="0" y="252"/>
                    <a:pt x="12" y="655"/>
                  </a:cubicBezTo>
                  <a:cubicBezTo>
                    <a:pt x="19" y="1050"/>
                    <a:pt x="250" y="1277"/>
                    <a:pt x="640" y="1277"/>
                  </a:cubicBezTo>
                  <a:cubicBezTo>
                    <a:pt x="647" y="1277"/>
                    <a:pt x="655" y="1277"/>
                    <a:pt x="662" y="1277"/>
                  </a:cubicBezTo>
                  <a:cubicBezTo>
                    <a:pt x="1068" y="1267"/>
                    <a:pt x="1263" y="1015"/>
                    <a:pt x="1297" y="621"/>
                  </a:cubicBezTo>
                  <a:cubicBezTo>
                    <a:pt x="1247" y="240"/>
                    <a:pt x="1048" y="0"/>
                    <a:pt x="66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55" name="Google Shape;2955;p41"/>
            <p:cNvSpPr/>
            <p:nvPr/>
          </p:nvSpPr>
          <p:spPr>
            <a:xfrm>
              <a:off x="6770970" y="630130"/>
              <a:ext cx="51832" cy="50641"/>
            </a:xfrm>
            <a:custGeom>
              <a:rect b="b" l="l" r="r" t="t"/>
              <a:pathLst>
                <a:path extrusionOk="0" h="1276" w="1306">
                  <a:moveTo>
                    <a:pt x="679" y="0"/>
                  </a:moveTo>
                  <a:cubicBezTo>
                    <a:pt x="663" y="0"/>
                    <a:pt x="645" y="1"/>
                    <a:pt x="628" y="2"/>
                  </a:cubicBezTo>
                  <a:cubicBezTo>
                    <a:pt x="226" y="25"/>
                    <a:pt x="1" y="260"/>
                    <a:pt x="15" y="664"/>
                  </a:cubicBezTo>
                  <a:cubicBezTo>
                    <a:pt x="29" y="1053"/>
                    <a:pt x="259" y="1275"/>
                    <a:pt x="641" y="1275"/>
                  </a:cubicBezTo>
                  <a:cubicBezTo>
                    <a:pt x="652" y="1275"/>
                    <a:pt x="663" y="1275"/>
                    <a:pt x="674" y="1275"/>
                  </a:cubicBezTo>
                  <a:cubicBezTo>
                    <a:pt x="1082" y="1263"/>
                    <a:pt x="1277" y="1010"/>
                    <a:pt x="1306" y="544"/>
                  </a:cubicBezTo>
                  <a:cubicBezTo>
                    <a:pt x="1223" y="264"/>
                    <a:pt x="1060" y="0"/>
                    <a:pt x="67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56" name="Google Shape;2956;p41"/>
            <p:cNvSpPr/>
            <p:nvPr/>
          </p:nvSpPr>
          <p:spPr>
            <a:xfrm>
              <a:off x="6518829" y="629654"/>
              <a:ext cx="51475" cy="51118"/>
            </a:xfrm>
            <a:custGeom>
              <a:rect b="b" l="l" r="r" t="t"/>
              <a:pathLst>
                <a:path extrusionOk="0" h="1288" w="1297">
                  <a:moveTo>
                    <a:pt x="665" y="1"/>
                  </a:moveTo>
                  <a:cubicBezTo>
                    <a:pt x="269" y="34"/>
                    <a:pt x="18" y="229"/>
                    <a:pt x="9" y="637"/>
                  </a:cubicBezTo>
                  <a:cubicBezTo>
                    <a:pt x="1" y="1038"/>
                    <a:pt x="227" y="1277"/>
                    <a:pt x="631" y="1287"/>
                  </a:cubicBezTo>
                  <a:cubicBezTo>
                    <a:pt x="640" y="1287"/>
                    <a:pt x="650" y="1287"/>
                    <a:pt x="659" y="1287"/>
                  </a:cubicBezTo>
                  <a:cubicBezTo>
                    <a:pt x="1045" y="1287"/>
                    <a:pt x="1273" y="1059"/>
                    <a:pt x="1285" y="665"/>
                  </a:cubicBezTo>
                  <a:cubicBezTo>
                    <a:pt x="1297" y="261"/>
                    <a:pt x="1056" y="51"/>
                    <a:pt x="66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57" name="Google Shape;2957;p41"/>
            <p:cNvSpPr/>
            <p:nvPr/>
          </p:nvSpPr>
          <p:spPr>
            <a:xfrm>
              <a:off x="6266173" y="630130"/>
              <a:ext cx="52189" cy="50800"/>
            </a:xfrm>
            <a:custGeom>
              <a:rect b="b" l="l" r="r" t="t"/>
              <a:pathLst>
                <a:path extrusionOk="0" h="1280" w="1315">
                  <a:moveTo>
                    <a:pt x="655" y="1"/>
                  </a:moveTo>
                  <a:cubicBezTo>
                    <a:pt x="274" y="1"/>
                    <a:pt x="43" y="217"/>
                    <a:pt x="22" y="607"/>
                  </a:cubicBezTo>
                  <a:cubicBezTo>
                    <a:pt x="0" y="1006"/>
                    <a:pt x="220" y="1253"/>
                    <a:pt x="623" y="1278"/>
                  </a:cubicBezTo>
                  <a:cubicBezTo>
                    <a:pt x="641" y="1279"/>
                    <a:pt x="659" y="1279"/>
                    <a:pt x="676" y="1279"/>
                  </a:cubicBezTo>
                  <a:cubicBezTo>
                    <a:pt x="1047" y="1279"/>
                    <a:pt x="1246" y="1045"/>
                    <a:pt x="1314" y="636"/>
                  </a:cubicBezTo>
                  <a:cubicBezTo>
                    <a:pt x="1272" y="289"/>
                    <a:pt x="1102" y="16"/>
                    <a:pt x="693" y="2"/>
                  </a:cubicBezTo>
                  <a:cubicBezTo>
                    <a:pt x="680" y="1"/>
                    <a:pt x="668" y="1"/>
                    <a:pt x="655"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58" name="Google Shape;2958;p41"/>
            <p:cNvSpPr/>
            <p:nvPr/>
          </p:nvSpPr>
          <p:spPr>
            <a:xfrm>
              <a:off x="6014311" y="629376"/>
              <a:ext cx="51673" cy="51395"/>
            </a:xfrm>
            <a:custGeom>
              <a:rect b="b" l="l" r="r" t="t"/>
              <a:pathLst>
                <a:path extrusionOk="0" h="1295" w="1302">
                  <a:moveTo>
                    <a:pt x="623" y="0"/>
                  </a:moveTo>
                  <a:cubicBezTo>
                    <a:pt x="294" y="54"/>
                    <a:pt x="16" y="217"/>
                    <a:pt x="9" y="635"/>
                  </a:cubicBezTo>
                  <a:cubicBezTo>
                    <a:pt x="0" y="1034"/>
                    <a:pt x="219" y="1279"/>
                    <a:pt x="622" y="1294"/>
                  </a:cubicBezTo>
                  <a:cubicBezTo>
                    <a:pt x="636" y="1294"/>
                    <a:pt x="650" y="1295"/>
                    <a:pt x="664" y="1295"/>
                  </a:cubicBezTo>
                  <a:cubicBezTo>
                    <a:pt x="1039" y="1295"/>
                    <a:pt x="1267" y="1070"/>
                    <a:pt x="1282" y="683"/>
                  </a:cubicBezTo>
                  <a:cubicBezTo>
                    <a:pt x="1301" y="275"/>
                    <a:pt x="1063" y="64"/>
                    <a:pt x="62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59" name="Google Shape;2959;p41"/>
            <p:cNvSpPr/>
            <p:nvPr/>
          </p:nvSpPr>
          <p:spPr>
            <a:xfrm>
              <a:off x="8789719" y="630130"/>
              <a:ext cx="51435" cy="50602"/>
            </a:xfrm>
            <a:custGeom>
              <a:rect b="b" l="l" r="r" t="t"/>
              <a:pathLst>
                <a:path extrusionOk="0" h="1275" w="1296">
                  <a:moveTo>
                    <a:pt x="660" y="0"/>
                  </a:moveTo>
                  <a:cubicBezTo>
                    <a:pt x="655" y="0"/>
                    <a:pt x="650" y="0"/>
                    <a:pt x="645" y="0"/>
                  </a:cubicBezTo>
                  <a:cubicBezTo>
                    <a:pt x="242" y="5"/>
                    <a:pt x="6" y="231"/>
                    <a:pt x="3" y="635"/>
                  </a:cubicBezTo>
                  <a:cubicBezTo>
                    <a:pt x="0" y="1036"/>
                    <a:pt x="233" y="1272"/>
                    <a:pt x="636" y="1275"/>
                  </a:cubicBezTo>
                  <a:cubicBezTo>
                    <a:pt x="641" y="1275"/>
                    <a:pt x="645" y="1275"/>
                    <a:pt x="650" y="1275"/>
                  </a:cubicBezTo>
                  <a:cubicBezTo>
                    <a:pt x="1047" y="1275"/>
                    <a:pt x="1245" y="1030"/>
                    <a:pt x="1295" y="580"/>
                  </a:cubicBezTo>
                  <a:cubicBezTo>
                    <a:pt x="1227" y="277"/>
                    <a:pt x="1067" y="0"/>
                    <a:pt x="660"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60" name="Google Shape;2960;p41"/>
            <p:cNvSpPr/>
            <p:nvPr/>
          </p:nvSpPr>
          <p:spPr>
            <a:xfrm>
              <a:off x="8412877" y="506461"/>
              <a:ext cx="46990" cy="45601"/>
            </a:xfrm>
            <a:custGeom>
              <a:rect b="b" l="l" r="r" t="t"/>
              <a:pathLst>
                <a:path extrusionOk="0" h="1149" w="1184">
                  <a:moveTo>
                    <a:pt x="584" y="1"/>
                  </a:moveTo>
                  <a:cubicBezTo>
                    <a:pt x="262" y="1"/>
                    <a:pt x="50" y="219"/>
                    <a:pt x="26" y="551"/>
                  </a:cubicBezTo>
                  <a:cubicBezTo>
                    <a:pt x="0" y="878"/>
                    <a:pt x="215" y="1110"/>
                    <a:pt x="535" y="1145"/>
                  </a:cubicBezTo>
                  <a:cubicBezTo>
                    <a:pt x="561" y="1148"/>
                    <a:pt x="587" y="1149"/>
                    <a:pt x="612" y="1149"/>
                  </a:cubicBezTo>
                  <a:cubicBezTo>
                    <a:pt x="932" y="1149"/>
                    <a:pt x="1117" y="929"/>
                    <a:pt x="1184" y="594"/>
                  </a:cubicBezTo>
                  <a:cubicBezTo>
                    <a:pt x="1156" y="275"/>
                    <a:pt x="984" y="41"/>
                    <a:pt x="662" y="5"/>
                  </a:cubicBezTo>
                  <a:cubicBezTo>
                    <a:pt x="635" y="2"/>
                    <a:pt x="609" y="1"/>
                    <a:pt x="58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61" name="Google Shape;2961;p41"/>
            <p:cNvSpPr/>
            <p:nvPr/>
          </p:nvSpPr>
          <p:spPr>
            <a:xfrm>
              <a:off x="8160658" y="506501"/>
              <a:ext cx="46950" cy="45561"/>
            </a:xfrm>
            <a:custGeom>
              <a:rect b="b" l="l" r="r" t="t"/>
              <a:pathLst>
                <a:path extrusionOk="0" h="1148" w="1183">
                  <a:moveTo>
                    <a:pt x="613" y="0"/>
                  </a:moveTo>
                  <a:cubicBezTo>
                    <a:pt x="587" y="0"/>
                    <a:pt x="559" y="2"/>
                    <a:pt x="531" y="5"/>
                  </a:cubicBezTo>
                  <a:cubicBezTo>
                    <a:pt x="210" y="41"/>
                    <a:pt x="0" y="278"/>
                    <a:pt x="27" y="603"/>
                  </a:cubicBezTo>
                  <a:cubicBezTo>
                    <a:pt x="56" y="932"/>
                    <a:pt x="261" y="1148"/>
                    <a:pt x="579" y="1148"/>
                  </a:cubicBezTo>
                  <a:cubicBezTo>
                    <a:pt x="608" y="1148"/>
                    <a:pt x="638" y="1146"/>
                    <a:pt x="668" y="1142"/>
                  </a:cubicBezTo>
                  <a:cubicBezTo>
                    <a:pt x="990" y="1105"/>
                    <a:pt x="1158" y="871"/>
                    <a:pt x="1183" y="551"/>
                  </a:cubicBezTo>
                  <a:cubicBezTo>
                    <a:pt x="1109" y="219"/>
                    <a:pt x="929" y="0"/>
                    <a:pt x="61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62" name="Google Shape;2962;p41"/>
            <p:cNvSpPr/>
            <p:nvPr/>
          </p:nvSpPr>
          <p:spPr>
            <a:xfrm>
              <a:off x="7908557" y="506223"/>
              <a:ext cx="47149" cy="45998"/>
            </a:xfrm>
            <a:custGeom>
              <a:rect b="b" l="l" r="r" t="t"/>
              <a:pathLst>
                <a:path extrusionOk="0" h="1159" w="1188">
                  <a:moveTo>
                    <a:pt x="596" y="1"/>
                  </a:moveTo>
                  <a:cubicBezTo>
                    <a:pt x="268" y="37"/>
                    <a:pt x="40" y="220"/>
                    <a:pt x="20" y="544"/>
                  </a:cubicBezTo>
                  <a:cubicBezTo>
                    <a:pt x="1" y="907"/>
                    <a:pt x="228" y="1148"/>
                    <a:pt x="590" y="1158"/>
                  </a:cubicBezTo>
                  <a:cubicBezTo>
                    <a:pt x="596" y="1158"/>
                    <a:pt x="601" y="1158"/>
                    <a:pt x="606" y="1158"/>
                  </a:cubicBezTo>
                  <a:cubicBezTo>
                    <a:pt x="926" y="1158"/>
                    <a:pt x="1146" y="941"/>
                    <a:pt x="1166" y="625"/>
                  </a:cubicBezTo>
                  <a:cubicBezTo>
                    <a:pt x="1187" y="262"/>
                    <a:pt x="956" y="57"/>
                    <a:pt x="596"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63" name="Google Shape;2963;p41"/>
            <p:cNvSpPr/>
            <p:nvPr/>
          </p:nvSpPr>
          <p:spPr>
            <a:xfrm>
              <a:off x="7656020" y="506461"/>
              <a:ext cx="47030" cy="45601"/>
            </a:xfrm>
            <a:custGeom>
              <a:rect b="b" l="l" r="r" t="t"/>
              <a:pathLst>
                <a:path extrusionOk="0" h="1149" w="1185">
                  <a:moveTo>
                    <a:pt x="612" y="1"/>
                  </a:moveTo>
                  <a:cubicBezTo>
                    <a:pt x="587" y="1"/>
                    <a:pt x="562" y="2"/>
                    <a:pt x="535" y="5"/>
                  </a:cubicBezTo>
                  <a:cubicBezTo>
                    <a:pt x="216" y="39"/>
                    <a:pt x="0" y="272"/>
                    <a:pt x="26" y="600"/>
                  </a:cubicBezTo>
                  <a:cubicBezTo>
                    <a:pt x="51" y="931"/>
                    <a:pt x="261" y="1149"/>
                    <a:pt x="584" y="1149"/>
                  </a:cubicBezTo>
                  <a:cubicBezTo>
                    <a:pt x="610" y="1149"/>
                    <a:pt x="636" y="1148"/>
                    <a:pt x="662" y="1145"/>
                  </a:cubicBezTo>
                  <a:cubicBezTo>
                    <a:pt x="983" y="1110"/>
                    <a:pt x="1157" y="878"/>
                    <a:pt x="1184" y="558"/>
                  </a:cubicBezTo>
                  <a:cubicBezTo>
                    <a:pt x="1117" y="223"/>
                    <a:pt x="933" y="1"/>
                    <a:pt x="61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64" name="Google Shape;2964;p41"/>
            <p:cNvSpPr/>
            <p:nvPr/>
          </p:nvSpPr>
          <p:spPr>
            <a:xfrm>
              <a:off x="7403682" y="506223"/>
              <a:ext cx="47665" cy="45958"/>
            </a:xfrm>
            <a:custGeom>
              <a:rect b="b" l="l" r="r" t="t"/>
              <a:pathLst>
                <a:path extrusionOk="0" h="1158" w="1201">
                  <a:moveTo>
                    <a:pt x="614" y="1"/>
                  </a:moveTo>
                  <a:cubicBezTo>
                    <a:pt x="286" y="29"/>
                    <a:pt x="54" y="212"/>
                    <a:pt x="28" y="534"/>
                  </a:cubicBezTo>
                  <a:cubicBezTo>
                    <a:pt x="1" y="895"/>
                    <a:pt x="228" y="1141"/>
                    <a:pt x="589" y="1157"/>
                  </a:cubicBezTo>
                  <a:cubicBezTo>
                    <a:pt x="600" y="1157"/>
                    <a:pt x="612" y="1158"/>
                    <a:pt x="622" y="1158"/>
                  </a:cubicBezTo>
                  <a:cubicBezTo>
                    <a:pt x="934" y="1158"/>
                    <a:pt x="1149" y="942"/>
                    <a:pt x="1174" y="635"/>
                  </a:cubicBezTo>
                  <a:cubicBezTo>
                    <a:pt x="1200" y="274"/>
                    <a:pt x="974" y="61"/>
                    <a:pt x="61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65" name="Google Shape;2965;p41"/>
            <p:cNvSpPr/>
            <p:nvPr/>
          </p:nvSpPr>
          <p:spPr>
            <a:xfrm>
              <a:off x="7151780" y="506580"/>
              <a:ext cx="47069" cy="45918"/>
            </a:xfrm>
            <a:custGeom>
              <a:rect b="b" l="l" r="r" t="t"/>
              <a:pathLst>
                <a:path extrusionOk="0" h="1157" w="1186">
                  <a:moveTo>
                    <a:pt x="578" y="0"/>
                  </a:moveTo>
                  <a:cubicBezTo>
                    <a:pt x="256" y="0"/>
                    <a:pt x="36" y="220"/>
                    <a:pt x="19" y="536"/>
                  </a:cubicBezTo>
                  <a:cubicBezTo>
                    <a:pt x="1" y="902"/>
                    <a:pt x="235" y="1104"/>
                    <a:pt x="586" y="1156"/>
                  </a:cubicBezTo>
                  <a:cubicBezTo>
                    <a:pt x="920" y="1117"/>
                    <a:pt x="1147" y="931"/>
                    <a:pt x="1165" y="609"/>
                  </a:cubicBezTo>
                  <a:cubicBezTo>
                    <a:pt x="1186" y="247"/>
                    <a:pt x="952" y="7"/>
                    <a:pt x="590" y="0"/>
                  </a:cubicBezTo>
                  <a:cubicBezTo>
                    <a:pt x="586" y="0"/>
                    <a:pt x="582" y="0"/>
                    <a:pt x="57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66" name="Google Shape;2966;p41"/>
            <p:cNvSpPr/>
            <p:nvPr/>
          </p:nvSpPr>
          <p:spPr>
            <a:xfrm>
              <a:off x="6899163" y="506461"/>
              <a:ext cx="47030" cy="45601"/>
            </a:xfrm>
            <a:custGeom>
              <a:rect b="b" l="l" r="r" t="t"/>
              <a:pathLst>
                <a:path extrusionOk="0" h="1149" w="1185">
                  <a:moveTo>
                    <a:pt x="612" y="1"/>
                  </a:moveTo>
                  <a:cubicBezTo>
                    <a:pt x="587" y="1"/>
                    <a:pt x="562" y="2"/>
                    <a:pt x="536" y="5"/>
                  </a:cubicBezTo>
                  <a:cubicBezTo>
                    <a:pt x="216" y="39"/>
                    <a:pt x="1" y="272"/>
                    <a:pt x="27" y="600"/>
                  </a:cubicBezTo>
                  <a:cubicBezTo>
                    <a:pt x="51" y="931"/>
                    <a:pt x="261" y="1149"/>
                    <a:pt x="585" y="1149"/>
                  </a:cubicBezTo>
                  <a:cubicBezTo>
                    <a:pt x="610" y="1149"/>
                    <a:pt x="636" y="1148"/>
                    <a:pt x="663" y="1145"/>
                  </a:cubicBezTo>
                  <a:cubicBezTo>
                    <a:pt x="984" y="1110"/>
                    <a:pt x="1157" y="878"/>
                    <a:pt x="1184" y="558"/>
                  </a:cubicBezTo>
                  <a:cubicBezTo>
                    <a:pt x="1117" y="223"/>
                    <a:pt x="932" y="1"/>
                    <a:pt x="61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67" name="Google Shape;2967;p41"/>
            <p:cNvSpPr/>
            <p:nvPr/>
          </p:nvSpPr>
          <p:spPr>
            <a:xfrm>
              <a:off x="6647261" y="506620"/>
              <a:ext cx="46593" cy="45601"/>
            </a:xfrm>
            <a:custGeom>
              <a:rect b="b" l="l" r="r" t="t"/>
              <a:pathLst>
                <a:path extrusionOk="0" h="1149" w="1174">
                  <a:moveTo>
                    <a:pt x="578" y="0"/>
                  </a:moveTo>
                  <a:cubicBezTo>
                    <a:pt x="254" y="0"/>
                    <a:pt x="39" y="219"/>
                    <a:pt x="19" y="557"/>
                  </a:cubicBezTo>
                  <a:cubicBezTo>
                    <a:pt x="0" y="885"/>
                    <a:pt x="219" y="1118"/>
                    <a:pt x="537" y="1145"/>
                  </a:cubicBezTo>
                  <a:cubicBezTo>
                    <a:pt x="559" y="1147"/>
                    <a:pt x="581" y="1148"/>
                    <a:pt x="602" y="1148"/>
                  </a:cubicBezTo>
                  <a:cubicBezTo>
                    <a:pt x="925" y="1148"/>
                    <a:pt x="1114" y="925"/>
                    <a:pt x="1174" y="590"/>
                  </a:cubicBezTo>
                  <a:cubicBezTo>
                    <a:pt x="1145" y="259"/>
                    <a:pt x="964" y="28"/>
                    <a:pt x="648" y="4"/>
                  </a:cubicBezTo>
                  <a:cubicBezTo>
                    <a:pt x="624" y="1"/>
                    <a:pt x="601" y="0"/>
                    <a:pt x="57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68" name="Google Shape;2968;p41"/>
            <p:cNvSpPr/>
            <p:nvPr/>
          </p:nvSpPr>
          <p:spPr>
            <a:xfrm>
              <a:off x="6395041" y="506461"/>
              <a:ext cx="46633" cy="45720"/>
            </a:xfrm>
            <a:custGeom>
              <a:rect b="b" l="l" r="r" t="t"/>
              <a:pathLst>
                <a:path extrusionOk="0" h="1152" w="1175">
                  <a:moveTo>
                    <a:pt x="583" y="1"/>
                  </a:moveTo>
                  <a:cubicBezTo>
                    <a:pt x="254" y="1"/>
                    <a:pt x="33" y="222"/>
                    <a:pt x="18" y="564"/>
                  </a:cubicBezTo>
                  <a:cubicBezTo>
                    <a:pt x="1" y="893"/>
                    <a:pt x="222" y="1123"/>
                    <a:pt x="540" y="1149"/>
                  </a:cubicBezTo>
                  <a:cubicBezTo>
                    <a:pt x="560" y="1151"/>
                    <a:pt x="580" y="1152"/>
                    <a:pt x="600" y="1152"/>
                  </a:cubicBezTo>
                  <a:cubicBezTo>
                    <a:pt x="925" y="1152"/>
                    <a:pt x="1116" y="928"/>
                    <a:pt x="1174" y="589"/>
                  </a:cubicBezTo>
                  <a:cubicBezTo>
                    <a:pt x="1141" y="260"/>
                    <a:pt x="959" y="31"/>
                    <a:pt x="641" y="3"/>
                  </a:cubicBezTo>
                  <a:cubicBezTo>
                    <a:pt x="621" y="2"/>
                    <a:pt x="602" y="1"/>
                    <a:pt x="58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69" name="Google Shape;2969;p41"/>
            <p:cNvSpPr/>
            <p:nvPr/>
          </p:nvSpPr>
          <p:spPr>
            <a:xfrm>
              <a:off x="6142346" y="506540"/>
              <a:ext cx="47625" cy="45958"/>
            </a:xfrm>
            <a:custGeom>
              <a:rect b="b" l="l" r="r" t="t"/>
              <a:pathLst>
                <a:path extrusionOk="0" h="1158" w="1200">
                  <a:moveTo>
                    <a:pt x="623" y="0"/>
                  </a:moveTo>
                  <a:cubicBezTo>
                    <a:pt x="612" y="0"/>
                    <a:pt x="601" y="1"/>
                    <a:pt x="590" y="1"/>
                  </a:cubicBezTo>
                  <a:cubicBezTo>
                    <a:pt x="229" y="17"/>
                    <a:pt x="0" y="263"/>
                    <a:pt x="29" y="624"/>
                  </a:cubicBezTo>
                  <a:cubicBezTo>
                    <a:pt x="55" y="942"/>
                    <a:pt x="283" y="1126"/>
                    <a:pt x="620" y="1157"/>
                  </a:cubicBezTo>
                  <a:cubicBezTo>
                    <a:pt x="968" y="1094"/>
                    <a:pt x="1200" y="889"/>
                    <a:pt x="1175" y="523"/>
                  </a:cubicBezTo>
                  <a:cubicBezTo>
                    <a:pt x="1149" y="216"/>
                    <a:pt x="932" y="0"/>
                    <a:pt x="623"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70" name="Google Shape;2970;p41"/>
            <p:cNvSpPr/>
            <p:nvPr/>
          </p:nvSpPr>
          <p:spPr>
            <a:xfrm>
              <a:off x="5889888" y="506580"/>
              <a:ext cx="47943" cy="45918"/>
            </a:xfrm>
            <a:custGeom>
              <a:rect b="b" l="l" r="r" t="t"/>
              <a:pathLst>
                <a:path extrusionOk="0" h="1157" w="1208">
                  <a:moveTo>
                    <a:pt x="582" y="1"/>
                  </a:moveTo>
                  <a:cubicBezTo>
                    <a:pt x="274" y="1"/>
                    <a:pt x="59" y="214"/>
                    <a:pt x="33" y="519"/>
                  </a:cubicBezTo>
                  <a:cubicBezTo>
                    <a:pt x="1" y="882"/>
                    <a:pt x="231" y="1093"/>
                    <a:pt x="588" y="1156"/>
                  </a:cubicBezTo>
                  <a:cubicBezTo>
                    <a:pt x="914" y="1127"/>
                    <a:pt x="1148" y="947"/>
                    <a:pt x="1174" y="630"/>
                  </a:cubicBezTo>
                  <a:cubicBezTo>
                    <a:pt x="1208" y="268"/>
                    <a:pt x="982" y="23"/>
                    <a:pt x="621" y="2"/>
                  </a:cubicBezTo>
                  <a:cubicBezTo>
                    <a:pt x="608" y="1"/>
                    <a:pt x="595" y="1"/>
                    <a:pt x="582"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71" name="Google Shape;2971;p41"/>
            <p:cNvSpPr/>
            <p:nvPr/>
          </p:nvSpPr>
          <p:spPr>
            <a:xfrm>
              <a:off x="8665454" y="506620"/>
              <a:ext cx="46633" cy="45601"/>
            </a:xfrm>
            <a:custGeom>
              <a:rect b="b" l="l" r="r" t="t"/>
              <a:pathLst>
                <a:path extrusionOk="0" h="1149" w="1175">
                  <a:moveTo>
                    <a:pt x="579" y="0"/>
                  </a:moveTo>
                  <a:cubicBezTo>
                    <a:pt x="255" y="0"/>
                    <a:pt x="40" y="219"/>
                    <a:pt x="20" y="557"/>
                  </a:cubicBezTo>
                  <a:cubicBezTo>
                    <a:pt x="1" y="885"/>
                    <a:pt x="219" y="1118"/>
                    <a:pt x="537" y="1145"/>
                  </a:cubicBezTo>
                  <a:cubicBezTo>
                    <a:pt x="559" y="1147"/>
                    <a:pt x="581" y="1148"/>
                    <a:pt x="603" y="1148"/>
                  </a:cubicBezTo>
                  <a:cubicBezTo>
                    <a:pt x="925" y="1148"/>
                    <a:pt x="1115" y="925"/>
                    <a:pt x="1174" y="590"/>
                  </a:cubicBezTo>
                  <a:cubicBezTo>
                    <a:pt x="1144" y="259"/>
                    <a:pt x="963" y="28"/>
                    <a:pt x="648" y="4"/>
                  </a:cubicBezTo>
                  <a:cubicBezTo>
                    <a:pt x="625" y="1"/>
                    <a:pt x="601" y="0"/>
                    <a:pt x="57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72" name="Google Shape;2972;p41"/>
            <p:cNvSpPr/>
            <p:nvPr/>
          </p:nvSpPr>
          <p:spPr>
            <a:xfrm>
              <a:off x="6272881" y="384102"/>
              <a:ext cx="39807" cy="38656"/>
            </a:xfrm>
            <a:custGeom>
              <a:rect b="b" l="l" r="r" t="t"/>
              <a:pathLst>
                <a:path extrusionOk="0" h="974" w="1003">
                  <a:moveTo>
                    <a:pt x="501" y="1"/>
                  </a:moveTo>
                  <a:cubicBezTo>
                    <a:pt x="500" y="1"/>
                    <a:pt x="499" y="1"/>
                    <a:pt x="498" y="1"/>
                  </a:cubicBezTo>
                  <a:cubicBezTo>
                    <a:pt x="181" y="5"/>
                    <a:pt x="0" y="181"/>
                    <a:pt x="11" y="496"/>
                  </a:cubicBezTo>
                  <a:cubicBezTo>
                    <a:pt x="15" y="814"/>
                    <a:pt x="214" y="962"/>
                    <a:pt x="576" y="973"/>
                  </a:cubicBezTo>
                  <a:cubicBezTo>
                    <a:pt x="816" y="905"/>
                    <a:pt x="1002" y="746"/>
                    <a:pt x="973" y="428"/>
                  </a:cubicBezTo>
                  <a:cubicBezTo>
                    <a:pt x="944" y="159"/>
                    <a:pt x="775" y="1"/>
                    <a:pt x="501"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73" name="Google Shape;2973;p41"/>
            <p:cNvSpPr/>
            <p:nvPr/>
          </p:nvSpPr>
          <p:spPr>
            <a:xfrm>
              <a:off x="6020383" y="383824"/>
              <a:ext cx="39092" cy="38576"/>
            </a:xfrm>
            <a:custGeom>
              <a:rect b="b" l="l" r="r" t="t"/>
              <a:pathLst>
                <a:path extrusionOk="0" h="972" w="985">
                  <a:moveTo>
                    <a:pt x="489" y="0"/>
                  </a:moveTo>
                  <a:cubicBezTo>
                    <a:pt x="180" y="31"/>
                    <a:pt x="1" y="197"/>
                    <a:pt x="15" y="515"/>
                  </a:cubicBezTo>
                  <a:cubicBezTo>
                    <a:pt x="25" y="790"/>
                    <a:pt x="186" y="959"/>
                    <a:pt x="460" y="970"/>
                  </a:cubicBezTo>
                  <a:cubicBezTo>
                    <a:pt x="473" y="971"/>
                    <a:pt x="485" y="971"/>
                    <a:pt x="497" y="971"/>
                  </a:cubicBezTo>
                  <a:cubicBezTo>
                    <a:pt x="789" y="971"/>
                    <a:pt x="965" y="806"/>
                    <a:pt x="976" y="505"/>
                  </a:cubicBezTo>
                  <a:cubicBezTo>
                    <a:pt x="985" y="188"/>
                    <a:pt x="798" y="28"/>
                    <a:pt x="48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74" name="Google Shape;2974;p41"/>
            <p:cNvSpPr/>
            <p:nvPr/>
          </p:nvSpPr>
          <p:spPr>
            <a:xfrm>
              <a:off x="6524902" y="384102"/>
              <a:ext cx="39092" cy="38219"/>
            </a:xfrm>
            <a:custGeom>
              <a:rect b="b" l="l" r="r" t="t"/>
              <a:pathLst>
                <a:path extrusionOk="0" h="963" w="985">
                  <a:moveTo>
                    <a:pt x="502" y="0"/>
                  </a:moveTo>
                  <a:cubicBezTo>
                    <a:pt x="492" y="0"/>
                    <a:pt x="481" y="0"/>
                    <a:pt x="470" y="1"/>
                  </a:cubicBezTo>
                  <a:cubicBezTo>
                    <a:pt x="196" y="12"/>
                    <a:pt x="28" y="173"/>
                    <a:pt x="15" y="447"/>
                  </a:cubicBezTo>
                  <a:cubicBezTo>
                    <a:pt x="1" y="759"/>
                    <a:pt x="167" y="952"/>
                    <a:pt x="482" y="962"/>
                  </a:cubicBezTo>
                  <a:cubicBezTo>
                    <a:pt x="489" y="962"/>
                    <a:pt x="496" y="962"/>
                    <a:pt x="503" y="962"/>
                  </a:cubicBezTo>
                  <a:cubicBezTo>
                    <a:pt x="804" y="962"/>
                    <a:pt x="960" y="778"/>
                    <a:pt x="985" y="476"/>
                  </a:cubicBezTo>
                  <a:cubicBezTo>
                    <a:pt x="953" y="177"/>
                    <a:pt x="798" y="0"/>
                    <a:pt x="50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75" name="Google Shape;2975;p41"/>
            <p:cNvSpPr/>
            <p:nvPr/>
          </p:nvSpPr>
          <p:spPr>
            <a:xfrm>
              <a:off x="6776645" y="383983"/>
              <a:ext cx="39648" cy="38378"/>
            </a:xfrm>
            <a:custGeom>
              <a:rect b="b" l="l" r="r" t="t"/>
              <a:pathLst>
                <a:path extrusionOk="0" h="967" w="999">
                  <a:moveTo>
                    <a:pt x="499" y="1"/>
                  </a:moveTo>
                  <a:cubicBezTo>
                    <a:pt x="225" y="1"/>
                    <a:pt x="54" y="159"/>
                    <a:pt x="30" y="429"/>
                  </a:cubicBezTo>
                  <a:cubicBezTo>
                    <a:pt x="1" y="738"/>
                    <a:pt x="160" y="942"/>
                    <a:pt x="473" y="965"/>
                  </a:cubicBezTo>
                  <a:cubicBezTo>
                    <a:pt x="492" y="966"/>
                    <a:pt x="509" y="967"/>
                    <a:pt x="527" y="967"/>
                  </a:cubicBezTo>
                  <a:cubicBezTo>
                    <a:pt x="806" y="967"/>
                    <a:pt x="960" y="792"/>
                    <a:pt x="998" y="499"/>
                  </a:cubicBezTo>
                  <a:cubicBezTo>
                    <a:pt x="976" y="190"/>
                    <a:pt x="820" y="4"/>
                    <a:pt x="507" y="1"/>
                  </a:cubicBezTo>
                  <a:cubicBezTo>
                    <a:pt x="504" y="1"/>
                    <a:pt x="502" y="1"/>
                    <a:pt x="49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76" name="Google Shape;2976;p41"/>
            <p:cNvSpPr/>
            <p:nvPr/>
          </p:nvSpPr>
          <p:spPr>
            <a:xfrm>
              <a:off x="7029857" y="383546"/>
              <a:ext cx="39370" cy="38854"/>
            </a:xfrm>
            <a:custGeom>
              <a:rect b="b" l="l" r="r" t="t"/>
              <a:pathLst>
                <a:path extrusionOk="0" h="979" w="992">
                  <a:moveTo>
                    <a:pt x="464" y="0"/>
                  </a:moveTo>
                  <a:cubicBezTo>
                    <a:pt x="212" y="38"/>
                    <a:pt x="7" y="166"/>
                    <a:pt x="3" y="492"/>
                  </a:cubicBezTo>
                  <a:cubicBezTo>
                    <a:pt x="0" y="768"/>
                    <a:pt x="155" y="945"/>
                    <a:pt x="422" y="974"/>
                  </a:cubicBezTo>
                  <a:cubicBezTo>
                    <a:pt x="448" y="977"/>
                    <a:pt x="474" y="978"/>
                    <a:pt x="499" y="978"/>
                  </a:cubicBezTo>
                  <a:cubicBezTo>
                    <a:pt x="762" y="978"/>
                    <a:pt x="939" y="826"/>
                    <a:pt x="964" y="539"/>
                  </a:cubicBezTo>
                  <a:cubicBezTo>
                    <a:pt x="991" y="226"/>
                    <a:pt x="818" y="51"/>
                    <a:pt x="46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77" name="Google Shape;2977;p41"/>
            <p:cNvSpPr/>
            <p:nvPr/>
          </p:nvSpPr>
          <p:spPr>
            <a:xfrm>
              <a:off x="7281997" y="384102"/>
              <a:ext cx="39846" cy="38656"/>
            </a:xfrm>
            <a:custGeom>
              <a:rect b="b" l="l" r="r" t="t"/>
              <a:pathLst>
                <a:path extrusionOk="0" h="974" w="1004">
                  <a:moveTo>
                    <a:pt x="500" y="1"/>
                  </a:moveTo>
                  <a:cubicBezTo>
                    <a:pt x="498" y="1"/>
                    <a:pt x="497" y="1"/>
                    <a:pt x="496" y="1"/>
                  </a:cubicBezTo>
                  <a:cubicBezTo>
                    <a:pt x="181" y="5"/>
                    <a:pt x="0" y="181"/>
                    <a:pt x="9" y="496"/>
                  </a:cubicBezTo>
                  <a:cubicBezTo>
                    <a:pt x="15" y="814"/>
                    <a:pt x="213" y="962"/>
                    <a:pt x="574" y="973"/>
                  </a:cubicBezTo>
                  <a:cubicBezTo>
                    <a:pt x="815" y="905"/>
                    <a:pt x="1003" y="746"/>
                    <a:pt x="971" y="428"/>
                  </a:cubicBezTo>
                  <a:cubicBezTo>
                    <a:pt x="943" y="159"/>
                    <a:pt x="775" y="1"/>
                    <a:pt x="500"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78" name="Google Shape;2978;p41"/>
            <p:cNvSpPr/>
            <p:nvPr/>
          </p:nvSpPr>
          <p:spPr>
            <a:xfrm>
              <a:off x="7534058" y="383546"/>
              <a:ext cx="39965" cy="38894"/>
            </a:xfrm>
            <a:custGeom>
              <a:rect b="b" l="l" r="r" t="t"/>
              <a:pathLst>
                <a:path extrusionOk="0" h="980" w="1007">
                  <a:moveTo>
                    <a:pt x="491" y="0"/>
                  </a:moveTo>
                  <a:cubicBezTo>
                    <a:pt x="231" y="28"/>
                    <a:pt x="26" y="158"/>
                    <a:pt x="11" y="479"/>
                  </a:cubicBezTo>
                  <a:cubicBezTo>
                    <a:pt x="1" y="756"/>
                    <a:pt x="148" y="937"/>
                    <a:pt x="420" y="973"/>
                  </a:cubicBezTo>
                  <a:cubicBezTo>
                    <a:pt x="452" y="977"/>
                    <a:pt x="484" y="979"/>
                    <a:pt x="514" y="979"/>
                  </a:cubicBezTo>
                  <a:cubicBezTo>
                    <a:pt x="768" y="979"/>
                    <a:pt x="942" y="828"/>
                    <a:pt x="972" y="549"/>
                  </a:cubicBezTo>
                  <a:cubicBezTo>
                    <a:pt x="1007" y="240"/>
                    <a:pt x="839" y="58"/>
                    <a:pt x="491"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79" name="Google Shape;2979;p41"/>
            <p:cNvSpPr/>
            <p:nvPr/>
          </p:nvSpPr>
          <p:spPr>
            <a:xfrm>
              <a:off x="7786555" y="383824"/>
              <a:ext cx="39529" cy="38656"/>
            </a:xfrm>
            <a:custGeom>
              <a:rect b="b" l="l" r="r" t="t"/>
              <a:pathLst>
                <a:path extrusionOk="0" h="974" w="996">
                  <a:moveTo>
                    <a:pt x="512" y="0"/>
                  </a:moveTo>
                  <a:cubicBezTo>
                    <a:pt x="202" y="15"/>
                    <a:pt x="14" y="167"/>
                    <a:pt x="8" y="486"/>
                  </a:cubicBezTo>
                  <a:cubicBezTo>
                    <a:pt x="1" y="764"/>
                    <a:pt x="160" y="940"/>
                    <a:pt x="427" y="969"/>
                  </a:cubicBezTo>
                  <a:cubicBezTo>
                    <a:pt x="454" y="972"/>
                    <a:pt x="481" y="973"/>
                    <a:pt x="507" y="973"/>
                  </a:cubicBezTo>
                  <a:cubicBezTo>
                    <a:pt x="769" y="973"/>
                    <a:pt x="945" y="819"/>
                    <a:pt x="969" y="534"/>
                  </a:cubicBezTo>
                  <a:cubicBezTo>
                    <a:pt x="995" y="219"/>
                    <a:pt x="822" y="45"/>
                    <a:pt x="51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80" name="Google Shape;2980;p41"/>
            <p:cNvSpPr/>
            <p:nvPr/>
          </p:nvSpPr>
          <p:spPr>
            <a:xfrm>
              <a:off x="8038656" y="383824"/>
              <a:ext cx="38973" cy="38576"/>
            </a:xfrm>
            <a:custGeom>
              <a:rect b="b" l="l" r="r" t="t"/>
              <a:pathLst>
                <a:path extrusionOk="0" h="972" w="982">
                  <a:moveTo>
                    <a:pt x="488" y="0"/>
                  </a:moveTo>
                  <a:cubicBezTo>
                    <a:pt x="178" y="31"/>
                    <a:pt x="1" y="197"/>
                    <a:pt x="12" y="515"/>
                  </a:cubicBezTo>
                  <a:cubicBezTo>
                    <a:pt x="22" y="790"/>
                    <a:pt x="184" y="959"/>
                    <a:pt x="459" y="970"/>
                  </a:cubicBezTo>
                  <a:cubicBezTo>
                    <a:pt x="471" y="971"/>
                    <a:pt x="484" y="971"/>
                    <a:pt x="496" y="971"/>
                  </a:cubicBezTo>
                  <a:cubicBezTo>
                    <a:pt x="786" y="971"/>
                    <a:pt x="962" y="806"/>
                    <a:pt x="973" y="505"/>
                  </a:cubicBezTo>
                  <a:cubicBezTo>
                    <a:pt x="982" y="188"/>
                    <a:pt x="795" y="28"/>
                    <a:pt x="48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81" name="Google Shape;2981;p41"/>
            <p:cNvSpPr/>
            <p:nvPr/>
          </p:nvSpPr>
          <p:spPr>
            <a:xfrm>
              <a:off x="8290479" y="384062"/>
              <a:ext cx="39410" cy="38259"/>
            </a:xfrm>
            <a:custGeom>
              <a:rect b="b" l="l" r="r" t="t"/>
              <a:pathLst>
                <a:path extrusionOk="0" h="964" w="993">
                  <a:moveTo>
                    <a:pt x="502" y="0"/>
                  </a:moveTo>
                  <a:cubicBezTo>
                    <a:pt x="497" y="0"/>
                    <a:pt x="492" y="0"/>
                    <a:pt x="487" y="0"/>
                  </a:cubicBezTo>
                  <a:cubicBezTo>
                    <a:pt x="212" y="6"/>
                    <a:pt x="42" y="166"/>
                    <a:pt x="22" y="440"/>
                  </a:cubicBezTo>
                  <a:cubicBezTo>
                    <a:pt x="0" y="749"/>
                    <a:pt x="165" y="948"/>
                    <a:pt x="480" y="963"/>
                  </a:cubicBezTo>
                  <a:cubicBezTo>
                    <a:pt x="491" y="963"/>
                    <a:pt x="503" y="964"/>
                    <a:pt x="514" y="964"/>
                  </a:cubicBezTo>
                  <a:cubicBezTo>
                    <a:pt x="806" y="964"/>
                    <a:pt x="961" y="784"/>
                    <a:pt x="993" y="484"/>
                  </a:cubicBezTo>
                  <a:cubicBezTo>
                    <a:pt x="966" y="181"/>
                    <a:pt x="811" y="0"/>
                    <a:pt x="50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82" name="Google Shape;2982;p41"/>
            <p:cNvSpPr/>
            <p:nvPr/>
          </p:nvSpPr>
          <p:spPr>
            <a:xfrm>
              <a:off x="8542539" y="383983"/>
              <a:ext cx="39608" cy="38378"/>
            </a:xfrm>
            <a:custGeom>
              <a:rect b="b" l="l" r="r" t="t"/>
              <a:pathLst>
                <a:path extrusionOk="0" h="967" w="998">
                  <a:moveTo>
                    <a:pt x="499" y="1"/>
                  </a:moveTo>
                  <a:cubicBezTo>
                    <a:pt x="226" y="1"/>
                    <a:pt x="55" y="159"/>
                    <a:pt x="30" y="429"/>
                  </a:cubicBezTo>
                  <a:cubicBezTo>
                    <a:pt x="1" y="738"/>
                    <a:pt x="160" y="942"/>
                    <a:pt x="475" y="965"/>
                  </a:cubicBezTo>
                  <a:cubicBezTo>
                    <a:pt x="493" y="966"/>
                    <a:pt x="511" y="967"/>
                    <a:pt x="528" y="967"/>
                  </a:cubicBezTo>
                  <a:cubicBezTo>
                    <a:pt x="807" y="967"/>
                    <a:pt x="961" y="792"/>
                    <a:pt x="998" y="499"/>
                  </a:cubicBezTo>
                  <a:cubicBezTo>
                    <a:pt x="976" y="190"/>
                    <a:pt x="823" y="4"/>
                    <a:pt x="507" y="1"/>
                  </a:cubicBezTo>
                  <a:cubicBezTo>
                    <a:pt x="504" y="1"/>
                    <a:pt x="502" y="1"/>
                    <a:pt x="49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83" name="Google Shape;2983;p41"/>
            <p:cNvSpPr/>
            <p:nvPr/>
          </p:nvSpPr>
          <p:spPr>
            <a:xfrm>
              <a:off x="8794918" y="383943"/>
              <a:ext cx="39568" cy="38616"/>
            </a:xfrm>
            <a:custGeom>
              <a:rect b="b" l="l" r="r" t="t"/>
              <a:pathLst>
                <a:path extrusionOk="0" h="973" w="997">
                  <a:moveTo>
                    <a:pt x="493" y="1"/>
                  </a:moveTo>
                  <a:cubicBezTo>
                    <a:pt x="230" y="1"/>
                    <a:pt x="53" y="153"/>
                    <a:pt x="28" y="440"/>
                  </a:cubicBezTo>
                  <a:cubicBezTo>
                    <a:pt x="1" y="755"/>
                    <a:pt x="174" y="928"/>
                    <a:pt x="483" y="973"/>
                  </a:cubicBezTo>
                  <a:cubicBezTo>
                    <a:pt x="794" y="957"/>
                    <a:pt x="981" y="807"/>
                    <a:pt x="989" y="487"/>
                  </a:cubicBezTo>
                  <a:cubicBezTo>
                    <a:pt x="996" y="211"/>
                    <a:pt x="842" y="34"/>
                    <a:pt x="570" y="5"/>
                  </a:cubicBezTo>
                  <a:cubicBezTo>
                    <a:pt x="544" y="2"/>
                    <a:pt x="518" y="1"/>
                    <a:pt x="493"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84" name="Google Shape;2984;p41"/>
            <p:cNvSpPr/>
            <p:nvPr/>
          </p:nvSpPr>
          <p:spPr>
            <a:xfrm>
              <a:off x="5898500" y="262655"/>
              <a:ext cx="30678" cy="28853"/>
            </a:xfrm>
            <a:custGeom>
              <a:rect b="b" l="l" r="r" t="t"/>
              <a:pathLst>
                <a:path extrusionOk="0" h="727" w="773">
                  <a:moveTo>
                    <a:pt x="369" y="0"/>
                  </a:moveTo>
                  <a:cubicBezTo>
                    <a:pt x="176" y="0"/>
                    <a:pt x="49" y="113"/>
                    <a:pt x="28" y="309"/>
                  </a:cubicBezTo>
                  <a:cubicBezTo>
                    <a:pt x="1" y="550"/>
                    <a:pt x="116" y="702"/>
                    <a:pt x="363" y="727"/>
                  </a:cubicBezTo>
                  <a:cubicBezTo>
                    <a:pt x="365" y="727"/>
                    <a:pt x="366" y="727"/>
                    <a:pt x="368" y="727"/>
                  </a:cubicBezTo>
                  <a:cubicBezTo>
                    <a:pt x="586" y="727"/>
                    <a:pt x="725" y="624"/>
                    <a:pt x="746" y="416"/>
                  </a:cubicBezTo>
                  <a:cubicBezTo>
                    <a:pt x="772" y="176"/>
                    <a:pt x="657" y="16"/>
                    <a:pt x="401" y="1"/>
                  </a:cubicBezTo>
                  <a:cubicBezTo>
                    <a:pt x="390" y="0"/>
                    <a:pt x="379" y="0"/>
                    <a:pt x="369"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85" name="Google Shape;2985;p41"/>
            <p:cNvSpPr/>
            <p:nvPr/>
          </p:nvSpPr>
          <p:spPr>
            <a:xfrm>
              <a:off x="6150601" y="262616"/>
              <a:ext cx="30956" cy="28893"/>
            </a:xfrm>
            <a:custGeom>
              <a:rect b="b" l="l" r="r" t="t"/>
              <a:pathLst>
                <a:path extrusionOk="0" h="728" w="780">
                  <a:moveTo>
                    <a:pt x="372" y="0"/>
                  </a:moveTo>
                  <a:cubicBezTo>
                    <a:pt x="188" y="0"/>
                    <a:pt x="58" y="106"/>
                    <a:pt x="32" y="300"/>
                  </a:cubicBezTo>
                  <a:cubicBezTo>
                    <a:pt x="0" y="540"/>
                    <a:pt x="116" y="696"/>
                    <a:pt x="367" y="728"/>
                  </a:cubicBezTo>
                  <a:cubicBezTo>
                    <a:pt x="372" y="728"/>
                    <a:pt x="376" y="728"/>
                    <a:pt x="381" y="728"/>
                  </a:cubicBezTo>
                  <a:cubicBezTo>
                    <a:pt x="585" y="728"/>
                    <a:pt x="725" y="631"/>
                    <a:pt x="750" y="424"/>
                  </a:cubicBezTo>
                  <a:cubicBezTo>
                    <a:pt x="779" y="186"/>
                    <a:pt x="671" y="24"/>
                    <a:pt x="415" y="2"/>
                  </a:cubicBezTo>
                  <a:cubicBezTo>
                    <a:pt x="401" y="1"/>
                    <a:pt x="386" y="0"/>
                    <a:pt x="372"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86" name="Google Shape;2986;p41"/>
            <p:cNvSpPr/>
            <p:nvPr/>
          </p:nvSpPr>
          <p:spPr>
            <a:xfrm>
              <a:off x="6403138" y="262536"/>
              <a:ext cx="30043" cy="29012"/>
            </a:xfrm>
            <a:custGeom>
              <a:rect b="b" l="l" r="r" t="t"/>
              <a:pathLst>
                <a:path extrusionOk="0" h="731" w="757">
                  <a:moveTo>
                    <a:pt x="398" y="0"/>
                  </a:moveTo>
                  <a:cubicBezTo>
                    <a:pt x="371" y="0"/>
                    <a:pt x="342" y="3"/>
                    <a:pt x="313" y="7"/>
                  </a:cubicBezTo>
                  <a:cubicBezTo>
                    <a:pt x="106" y="40"/>
                    <a:pt x="1" y="192"/>
                    <a:pt x="24" y="399"/>
                  </a:cubicBezTo>
                  <a:cubicBezTo>
                    <a:pt x="45" y="620"/>
                    <a:pt x="176" y="731"/>
                    <a:pt x="368" y="731"/>
                  </a:cubicBezTo>
                  <a:cubicBezTo>
                    <a:pt x="396" y="731"/>
                    <a:pt x="425" y="728"/>
                    <a:pt x="454" y="724"/>
                  </a:cubicBezTo>
                  <a:cubicBezTo>
                    <a:pt x="664" y="692"/>
                    <a:pt x="756" y="540"/>
                    <a:pt x="749" y="332"/>
                  </a:cubicBezTo>
                  <a:cubicBezTo>
                    <a:pt x="716" y="112"/>
                    <a:pt x="590" y="0"/>
                    <a:pt x="398"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87" name="Google Shape;2987;p41"/>
            <p:cNvSpPr/>
            <p:nvPr/>
          </p:nvSpPr>
          <p:spPr>
            <a:xfrm>
              <a:off x="6655873" y="262536"/>
              <a:ext cx="29329" cy="28853"/>
            </a:xfrm>
            <a:custGeom>
              <a:rect b="b" l="l" r="r" t="t"/>
              <a:pathLst>
                <a:path extrusionOk="0" h="727" w="739">
                  <a:moveTo>
                    <a:pt x="364" y="1"/>
                  </a:moveTo>
                  <a:cubicBezTo>
                    <a:pt x="160" y="1"/>
                    <a:pt x="25" y="117"/>
                    <a:pt x="12" y="348"/>
                  </a:cubicBezTo>
                  <a:cubicBezTo>
                    <a:pt x="0" y="561"/>
                    <a:pt x="113" y="701"/>
                    <a:pt x="321" y="722"/>
                  </a:cubicBezTo>
                  <a:cubicBezTo>
                    <a:pt x="343" y="725"/>
                    <a:pt x="365" y="726"/>
                    <a:pt x="386" y="726"/>
                  </a:cubicBezTo>
                  <a:cubicBezTo>
                    <a:pt x="588" y="726"/>
                    <a:pt x="715" y="611"/>
                    <a:pt x="739" y="387"/>
                  </a:cubicBezTo>
                  <a:cubicBezTo>
                    <a:pt x="739" y="167"/>
                    <a:pt x="636" y="27"/>
                    <a:pt x="428" y="4"/>
                  </a:cubicBezTo>
                  <a:cubicBezTo>
                    <a:pt x="406" y="2"/>
                    <a:pt x="385" y="1"/>
                    <a:pt x="36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88" name="Google Shape;2988;p41"/>
            <p:cNvSpPr/>
            <p:nvPr/>
          </p:nvSpPr>
          <p:spPr>
            <a:xfrm>
              <a:off x="6907260" y="262536"/>
              <a:ext cx="31432" cy="29012"/>
            </a:xfrm>
            <a:custGeom>
              <a:rect b="b" l="l" r="r" t="t"/>
              <a:pathLst>
                <a:path extrusionOk="0" h="731" w="792">
                  <a:moveTo>
                    <a:pt x="384" y="1"/>
                  </a:moveTo>
                  <a:cubicBezTo>
                    <a:pt x="377" y="1"/>
                    <a:pt x="369" y="1"/>
                    <a:pt x="362" y="1"/>
                  </a:cubicBezTo>
                  <a:cubicBezTo>
                    <a:pt x="109" y="40"/>
                    <a:pt x="1" y="201"/>
                    <a:pt x="37" y="439"/>
                  </a:cubicBezTo>
                  <a:cubicBezTo>
                    <a:pt x="67" y="627"/>
                    <a:pt x="196" y="731"/>
                    <a:pt x="377" y="731"/>
                  </a:cubicBezTo>
                  <a:cubicBezTo>
                    <a:pt x="394" y="731"/>
                    <a:pt x="412" y="730"/>
                    <a:pt x="430" y="728"/>
                  </a:cubicBezTo>
                  <a:cubicBezTo>
                    <a:pt x="683" y="702"/>
                    <a:pt x="791" y="535"/>
                    <a:pt x="755" y="296"/>
                  </a:cubicBezTo>
                  <a:cubicBezTo>
                    <a:pt x="723" y="94"/>
                    <a:pt x="581" y="1"/>
                    <a:pt x="384"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89" name="Google Shape;2989;p41"/>
            <p:cNvSpPr/>
            <p:nvPr/>
          </p:nvSpPr>
          <p:spPr>
            <a:xfrm>
              <a:off x="7159638" y="262576"/>
              <a:ext cx="30996" cy="28893"/>
            </a:xfrm>
            <a:custGeom>
              <a:rect b="b" l="l" r="r" t="t"/>
              <a:pathLst>
                <a:path extrusionOk="0" h="728" w="781">
                  <a:moveTo>
                    <a:pt x="345" y="0"/>
                  </a:moveTo>
                  <a:cubicBezTo>
                    <a:pt x="341" y="0"/>
                    <a:pt x="338" y="0"/>
                    <a:pt x="334" y="0"/>
                  </a:cubicBezTo>
                  <a:cubicBezTo>
                    <a:pt x="123" y="39"/>
                    <a:pt x="1" y="185"/>
                    <a:pt x="34" y="427"/>
                  </a:cubicBezTo>
                  <a:cubicBezTo>
                    <a:pt x="59" y="622"/>
                    <a:pt x="187" y="727"/>
                    <a:pt x="376" y="727"/>
                  </a:cubicBezTo>
                  <a:cubicBezTo>
                    <a:pt x="389" y="727"/>
                    <a:pt x="403" y="727"/>
                    <a:pt x="417" y="726"/>
                  </a:cubicBezTo>
                  <a:cubicBezTo>
                    <a:pt x="671" y="706"/>
                    <a:pt x="781" y="541"/>
                    <a:pt x="752" y="302"/>
                  </a:cubicBezTo>
                  <a:cubicBezTo>
                    <a:pt x="728" y="97"/>
                    <a:pt x="583" y="0"/>
                    <a:pt x="345"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90" name="Google Shape;2990;p41"/>
            <p:cNvSpPr/>
            <p:nvPr/>
          </p:nvSpPr>
          <p:spPr>
            <a:xfrm>
              <a:off x="7411977" y="262576"/>
              <a:ext cx="30996" cy="28893"/>
            </a:xfrm>
            <a:custGeom>
              <a:rect b="b" l="l" r="r" t="t"/>
              <a:pathLst>
                <a:path extrusionOk="0" h="728" w="781">
                  <a:moveTo>
                    <a:pt x="344" y="0"/>
                  </a:moveTo>
                  <a:cubicBezTo>
                    <a:pt x="341" y="0"/>
                    <a:pt x="337" y="0"/>
                    <a:pt x="334" y="0"/>
                  </a:cubicBezTo>
                  <a:cubicBezTo>
                    <a:pt x="123" y="39"/>
                    <a:pt x="0" y="185"/>
                    <a:pt x="33" y="427"/>
                  </a:cubicBezTo>
                  <a:cubicBezTo>
                    <a:pt x="58" y="622"/>
                    <a:pt x="185" y="727"/>
                    <a:pt x="375" y="727"/>
                  </a:cubicBezTo>
                  <a:cubicBezTo>
                    <a:pt x="389" y="727"/>
                    <a:pt x="402" y="727"/>
                    <a:pt x="416" y="726"/>
                  </a:cubicBezTo>
                  <a:cubicBezTo>
                    <a:pt x="671" y="706"/>
                    <a:pt x="780" y="541"/>
                    <a:pt x="752" y="302"/>
                  </a:cubicBezTo>
                  <a:cubicBezTo>
                    <a:pt x="726" y="97"/>
                    <a:pt x="582" y="0"/>
                    <a:pt x="34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91" name="Google Shape;2991;p41"/>
            <p:cNvSpPr/>
            <p:nvPr/>
          </p:nvSpPr>
          <p:spPr>
            <a:xfrm>
              <a:off x="7664871" y="262616"/>
              <a:ext cx="29607" cy="28972"/>
            </a:xfrm>
            <a:custGeom>
              <a:rect b="b" l="l" r="r" t="t"/>
              <a:pathLst>
                <a:path extrusionOk="0" h="730" w="746">
                  <a:moveTo>
                    <a:pt x="369" y="1"/>
                  </a:moveTo>
                  <a:cubicBezTo>
                    <a:pt x="168" y="1"/>
                    <a:pt x="35" y="112"/>
                    <a:pt x="16" y="342"/>
                  </a:cubicBezTo>
                  <a:cubicBezTo>
                    <a:pt x="0" y="548"/>
                    <a:pt x="107" y="697"/>
                    <a:pt x="314" y="725"/>
                  </a:cubicBezTo>
                  <a:cubicBezTo>
                    <a:pt x="339" y="728"/>
                    <a:pt x="363" y="730"/>
                    <a:pt x="386" y="730"/>
                  </a:cubicBezTo>
                  <a:cubicBezTo>
                    <a:pt x="586" y="730"/>
                    <a:pt x="713" y="611"/>
                    <a:pt x="746" y="356"/>
                  </a:cubicBezTo>
                  <a:cubicBezTo>
                    <a:pt x="736" y="184"/>
                    <a:pt x="652" y="31"/>
                    <a:pt x="439" y="5"/>
                  </a:cubicBezTo>
                  <a:cubicBezTo>
                    <a:pt x="415" y="2"/>
                    <a:pt x="392" y="1"/>
                    <a:pt x="369"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92" name="Google Shape;2992;p41"/>
            <p:cNvSpPr/>
            <p:nvPr/>
          </p:nvSpPr>
          <p:spPr>
            <a:xfrm>
              <a:off x="7916773" y="262497"/>
              <a:ext cx="30440" cy="28972"/>
            </a:xfrm>
            <a:custGeom>
              <a:rect b="b" l="l" r="r" t="t"/>
              <a:pathLst>
                <a:path extrusionOk="0" h="730" w="767">
                  <a:moveTo>
                    <a:pt x="328" y="1"/>
                  </a:moveTo>
                  <a:cubicBezTo>
                    <a:pt x="138" y="34"/>
                    <a:pt x="0" y="164"/>
                    <a:pt x="25" y="411"/>
                  </a:cubicBezTo>
                  <a:cubicBezTo>
                    <a:pt x="46" y="614"/>
                    <a:pt x="168" y="730"/>
                    <a:pt x="369" y="730"/>
                  </a:cubicBezTo>
                  <a:cubicBezTo>
                    <a:pt x="376" y="730"/>
                    <a:pt x="383" y="730"/>
                    <a:pt x="391" y="729"/>
                  </a:cubicBezTo>
                  <a:cubicBezTo>
                    <a:pt x="648" y="718"/>
                    <a:pt x="766" y="564"/>
                    <a:pt x="745" y="323"/>
                  </a:cubicBezTo>
                  <a:cubicBezTo>
                    <a:pt x="727" y="114"/>
                    <a:pt x="592" y="5"/>
                    <a:pt x="328"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93" name="Google Shape;2993;p41"/>
            <p:cNvSpPr/>
            <p:nvPr/>
          </p:nvSpPr>
          <p:spPr>
            <a:xfrm>
              <a:off x="8169389" y="262576"/>
              <a:ext cx="29527" cy="28893"/>
            </a:xfrm>
            <a:custGeom>
              <a:rect b="b" l="l" r="r" t="t"/>
              <a:pathLst>
                <a:path extrusionOk="0" h="728" w="744">
                  <a:moveTo>
                    <a:pt x="386" y="0"/>
                  </a:moveTo>
                  <a:cubicBezTo>
                    <a:pt x="363" y="0"/>
                    <a:pt x="340" y="2"/>
                    <a:pt x="315" y="5"/>
                  </a:cubicBezTo>
                  <a:cubicBezTo>
                    <a:pt x="106" y="32"/>
                    <a:pt x="0" y="177"/>
                    <a:pt x="16" y="388"/>
                  </a:cubicBezTo>
                  <a:cubicBezTo>
                    <a:pt x="34" y="615"/>
                    <a:pt x="168" y="727"/>
                    <a:pt x="368" y="727"/>
                  </a:cubicBezTo>
                  <a:cubicBezTo>
                    <a:pt x="391" y="727"/>
                    <a:pt x="415" y="726"/>
                    <a:pt x="440" y="723"/>
                  </a:cubicBezTo>
                  <a:cubicBezTo>
                    <a:pt x="648" y="698"/>
                    <a:pt x="743" y="552"/>
                    <a:pt x="742" y="340"/>
                  </a:cubicBezTo>
                  <a:cubicBezTo>
                    <a:pt x="712" y="115"/>
                    <a:pt x="586" y="0"/>
                    <a:pt x="386"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94" name="Google Shape;2994;p41"/>
            <p:cNvSpPr/>
            <p:nvPr/>
          </p:nvSpPr>
          <p:spPr>
            <a:xfrm>
              <a:off x="8421926" y="262576"/>
              <a:ext cx="29964" cy="29051"/>
            </a:xfrm>
            <a:custGeom>
              <a:rect b="b" l="l" r="r" t="t"/>
              <a:pathLst>
                <a:path extrusionOk="0" h="732" w="755">
                  <a:moveTo>
                    <a:pt x="387" y="1"/>
                  </a:moveTo>
                  <a:cubicBezTo>
                    <a:pt x="360" y="1"/>
                    <a:pt x="331" y="3"/>
                    <a:pt x="301" y="7"/>
                  </a:cubicBezTo>
                  <a:cubicBezTo>
                    <a:pt x="92" y="41"/>
                    <a:pt x="0" y="192"/>
                    <a:pt x="8" y="401"/>
                  </a:cubicBezTo>
                  <a:cubicBezTo>
                    <a:pt x="41" y="621"/>
                    <a:pt x="169" y="732"/>
                    <a:pt x="363" y="732"/>
                  </a:cubicBezTo>
                  <a:cubicBezTo>
                    <a:pt x="389" y="732"/>
                    <a:pt x="416" y="730"/>
                    <a:pt x="444" y="726"/>
                  </a:cubicBezTo>
                  <a:cubicBezTo>
                    <a:pt x="651" y="693"/>
                    <a:pt x="755" y="541"/>
                    <a:pt x="733" y="333"/>
                  </a:cubicBezTo>
                  <a:cubicBezTo>
                    <a:pt x="712" y="111"/>
                    <a:pt x="580" y="1"/>
                    <a:pt x="387" y="1"/>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95" name="Google Shape;2995;p41"/>
            <p:cNvSpPr/>
            <p:nvPr/>
          </p:nvSpPr>
          <p:spPr>
            <a:xfrm>
              <a:off x="8673313" y="262616"/>
              <a:ext cx="30956" cy="28893"/>
            </a:xfrm>
            <a:custGeom>
              <a:rect b="b" l="l" r="r" t="t"/>
              <a:pathLst>
                <a:path extrusionOk="0" h="728" w="780">
                  <a:moveTo>
                    <a:pt x="374" y="0"/>
                  </a:moveTo>
                  <a:cubicBezTo>
                    <a:pt x="189" y="0"/>
                    <a:pt x="60" y="106"/>
                    <a:pt x="34" y="300"/>
                  </a:cubicBezTo>
                  <a:cubicBezTo>
                    <a:pt x="1" y="540"/>
                    <a:pt x="116" y="696"/>
                    <a:pt x="368" y="728"/>
                  </a:cubicBezTo>
                  <a:cubicBezTo>
                    <a:pt x="372" y="728"/>
                    <a:pt x="377" y="728"/>
                    <a:pt x="381" y="728"/>
                  </a:cubicBezTo>
                  <a:cubicBezTo>
                    <a:pt x="584" y="728"/>
                    <a:pt x="727" y="631"/>
                    <a:pt x="751" y="424"/>
                  </a:cubicBezTo>
                  <a:cubicBezTo>
                    <a:pt x="780" y="186"/>
                    <a:pt x="671" y="24"/>
                    <a:pt x="417" y="2"/>
                  </a:cubicBezTo>
                  <a:cubicBezTo>
                    <a:pt x="402" y="1"/>
                    <a:pt x="388" y="0"/>
                    <a:pt x="374" y="0"/>
                  </a:cubicBezTo>
                  <a:close/>
                </a:path>
              </a:pathLst>
            </a:custGeom>
            <a:solidFill>
              <a:srgbClr val="540E8B">
                <a:alpha val="8235"/>
              </a:srgbClr>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cxnSp>
        <p:nvCxnSpPr>
          <p:cNvPr id="2996" name="Google Shape;2996;p41"/>
          <p:cNvCxnSpPr/>
          <p:nvPr/>
        </p:nvCxnSpPr>
        <p:spPr>
          <a:xfrm>
            <a:off x="11658594" y="3794401"/>
            <a:ext cx="6" cy="5921099"/>
          </a:xfrm>
          <a:prstGeom prst="straightConnector1">
            <a:avLst/>
          </a:prstGeom>
          <a:noFill/>
          <a:ln cap="flat" cmpd="sng" w="25400">
            <a:solidFill>
              <a:schemeClr val="dk2"/>
            </a:solidFill>
            <a:prstDash val="solid"/>
            <a:round/>
            <a:headEnd len="sm" w="sm" type="none"/>
            <a:tailEnd len="sm" w="sm" type="none"/>
          </a:ln>
          <a:effectLst>
            <a:outerShdw blurRad="40000" rotWithShape="0" dir="5400000" dist="20000">
              <a:srgbClr val="000000">
                <a:alpha val="37647"/>
              </a:srgbClr>
            </a:outerShdw>
          </a:effectLst>
        </p:spPr>
      </p:cxnSp>
      <p:sp>
        <p:nvSpPr>
          <p:cNvPr id="2997" name="Google Shape;2997;p41"/>
          <p:cNvSpPr/>
          <p:nvPr/>
        </p:nvSpPr>
        <p:spPr>
          <a:xfrm>
            <a:off x="533400" y="465500"/>
            <a:ext cx="17334269" cy="9277490"/>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998" name="Google Shape;2998;p41"/>
          <p:cNvGrpSpPr/>
          <p:nvPr/>
        </p:nvGrpSpPr>
        <p:grpSpPr>
          <a:xfrm>
            <a:off x="-22123" y="7797731"/>
            <a:ext cx="3066646" cy="2120887"/>
            <a:chOff x="1022850" y="680225"/>
            <a:chExt cx="2526900" cy="1747600"/>
          </a:xfrm>
        </p:grpSpPr>
        <p:sp>
          <p:nvSpPr>
            <p:cNvPr id="2999" name="Google Shape;2999;p41"/>
            <p:cNvSpPr/>
            <p:nvPr/>
          </p:nvSpPr>
          <p:spPr>
            <a:xfrm>
              <a:off x="1535425" y="688675"/>
              <a:ext cx="1744175" cy="1731325"/>
            </a:xfrm>
            <a:custGeom>
              <a:rect b="b" l="l" r="r" t="t"/>
              <a:pathLst>
                <a:path extrusionOk="0" h="69253" w="69767">
                  <a:moveTo>
                    <a:pt x="38320" y="0"/>
                  </a:moveTo>
                  <a:cubicBezTo>
                    <a:pt x="26344" y="0"/>
                    <a:pt x="14250" y="4904"/>
                    <a:pt x="6900" y="14048"/>
                  </a:cubicBezTo>
                  <a:cubicBezTo>
                    <a:pt x="5461" y="15847"/>
                    <a:pt x="4202" y="17805"/>
                    <a:pt x="3162" y="19917"/>
                  </a:cubicBezTo>
                  <a:cubicBezTo>
                    <a:pt x="2532" y="21196"/>
                    <a:pt x="1980" y="22531"/>
                    <a:pt x="1523" y="23925"/>
                  </a:cubicBezTo>
                  <a:cubicBezTo>
                    <a:pt x="765" y="26219"/>
                    <a:pt x="297" y="28576"/>
                    <a:pt x="84" y="30959"/>
                  </a:cubicBezTo>
                  <a:lnTo>
                    <a:pt x="84" y="30996"/>
                  </a:lnTo>
                  <a:cubicBezTo>
                    <a:pt x="51" y="31381"/>
                    <a:pt x="19" y="31768"/>
                    <a:pt x="1" y="32152"/>
                  </a:cubicBezTo>
                  <a:cubicBezTo>
                    <a:pt x="1328" y="32758"/>
                    <a:pt x="1015" y="36026"/>
                    <a:pt x="1161" y="38536"/>
                  </a:cubicBezTo>
                  <a:cubicBezTo>
                    <a:pt x="841" y="38390"/>
                    <a:pt x="518" y="38252"/>
                    <a:pt x="200" y="38105"/>
                  </a:cubicBezTo>
                  <a:lnTo>
                    <a:pt x="200" y="38105"/>
                  </a:lnTo>
                  <a:cubicBezTo>
                    <a:pt x="1594" y="49725"/>
                    <a:pt x="8735" y="60785"/>
                    <a:pt x="19324" y="65956"/>
                  </a:cubicBezTo>
                  <a:cubicBezTo>
                    <a:pt x="23905" y="68193"/>
                    <a:pt x="28948" y="69252"/>
                    <a:pt x="34015" y="69252"/>
                  </a:cubicBezTo>
                  <a:cubicBezTo>
                    <a:pt x="44196" y="69252"/>
                    <a:pt x="54470" y="64977"/>
                    <a:pt x="61266" y="57393"/>
                  </a:cubicBezTo>
                  <a:cubicBezTo>
                    <a:pt x="60912" y="57332"/>
                    <a:pt x="60558" y="57263"/>
                    <a:pt x="60204" y="57200"/>
                  </a:cubicBezTo>
                  <a:cubicBezTo>
                    <a:pt x="61358" y="54997"/>
                    <a:pt x="57967" y="49753"/>
                    <a:pt x="64090" y="49753"/>
                  </a:cubicBezTo>
                  <a:cubicBezTo>
                    <a:pt x="64697" y="49753"/>
                    <a:pt x="65396" y="49804"/>
                    <a:pt x="66203" y="49915"/>
                  </a:cubicBezTo>
                  <a:cubicBezTo>
                    <a:pt x="67462" y="47173"/>
                    <a:pt x="68399" y="44140"/>
                    <a:pt x="68998" y="40967"/>
                  </a:cubicBezTo>
                  <a:cubicBezTo>
                    <a:pt x="69357" y="39066"/>
                    <a:pt x="69589" y="37114"/>
                    <a:pt x="69698" y="35143"/>
                  </a:cubicBezTo>
                  <a:cubicBezTo>
                    <a:pt x="69743" y="34301"/>
                    <a:pt x="69763" y="33454"/>
                    <a:pt x="69763" y="32606"/>
                  </a:cubicBezTo>
                  <a:cubicBezTo>
                    <a:pt x="69766" y="32074"/>
                    <a:pt x="69761" y="31534"/>
                    <a:pt x="69740" y="30996"/>
                  </a:cubicBezTo>
                  <a:lnTo>
                    <a:pt x="69740" y="30959"/>
                  </a:lnTo>
                  <a:cubicBezTo>
                    <a:pt x="69291" y="18794"/>
                    <a:pt x="63961" y="6822"/>
                    <a:pt x="52880" y="2603"/>
                  </a:cubicBezTo>
                  <a:cubicBezTo>
                    <a:pt x="48282" y="852"/>
                    <a:pt x="43311" y="0"/>
                    <a:pt x="38320" y="0"/>
                  </a:cubicBezTo>
                  <a:close/>
                </a:path>
              </a:pathLst>
            </a:custGeom>
            <a:gradFill>
              <a:gsLst>
                <a:gs pos="0">
                  <a:schemeClr val="accent5"/>
                </a:gs>
                <a:gs pos="100000">
                  <a:schemeClr val="accent3"/>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0" name="Google Shape;3000;p41"/>
            <p:cNvSpPr/>
            <p:nvPr/>
          </p:nvSpPr>
          <p:spPr>
            <a:xfrm>
              <a:off x="1527225" y="680225"/>
              <a:ext cx="1760325" cy="1747600"/>
            </a:xfrm>
            <a:custGeom>
              <a:rect b="b" l="l" r="r" t="t"/>
              <a:pathLst>
                <a:path extrusionOk="0" h="69904" w="70413">
                  <a:moveTo>
                    <a:pt x="38644" y="640"/>
                  </a:moveTo>
                  <a:cubicBezTo>
                    <a:pt x="43557" y="640"/>
                    <a:pt x="48482" y="1479"/>
                    <a:pt x="53098" y="3237"/>
                  </a:cubicBezTo>
                  <a:cubicBezTo>
                    <a:pt x="64774" y="7684"/>
                    <a:pt x="69356" y="20651"/>
                    <a:pt x="69750" y="31292"/>
                  </a:cubicBezTo>
                  <a:lnTo>
                    <a:pt x="69750" y="31343"/>
                  </a:lnTo>
                  <a:cubicBezTo>
                    <a:pt x="69768" y="31877"/>
                    <a:pt x="69775" y="32414"/>
                    <a:pt x="69775" y="32944"/>
                  </a:cubicBezTo>
                  <a:cubicBezTo>
                    <a:pt x="69775" y="33821"/>
                    <a:pt x="69753" y="34668"/>
                    <a:pt x="69713" y="35462"/>
                  </a:cubicBezTo>
                  <a:cubicBezTo>
                    <a:pt x="69602" y="37442"/>
                    <a:pt x="69369" y="39388"/>
                    <a:pt x="69016" y="41247"/>
                  </a:cubicBezTo>
                  <a:cubicBezTo>
                    <a:pt x="68431" y="44354"/>
                    <a:pt x="67533" y="47265"/>
                    <a:pt x="66343" y="49904"/>
                  </a:cubicBezTo>
                  <a:cubicBezTo>
                    <a:pt x="65645" y="49815"/>
                    <a:pt x="65011" y="49771"/>
                    <a:pt x="64439" y="49771"/>
                  </a:cubicBezTo>
                  <a:cubicBezTo>
                    <a:pt x="62906" y="49771"/>
                    <a:pt x="61823" y="50090"/>
                    <a:pt x="61155" y="50732"/>
                  </a:cubicBezTo>
                  <a:cubicBezTo>
                    <a:pt x="60099" y="51743"/>
                    <a:pt x="60253" y="53360"/>
                    <a:pt x="60389" y="54785"/>
                  </a:cubicBezTo>
                  <a:cubicBezTo>
                    <a:pt x="60487" y="55805"/>
                    <a:pt x="60578" y="56767"/>
                    <a:pt x="60252" y="57391"/>
                  </a:cubicBezTo>
                  <a:lnTo>
                    <a:pt x="60048" y="57778"/>
                  </a:lnTo>
                  <a:lnTo>
                    <a:pt x="60940" y="57940"/>
                  </a:lnTo>
                  <a:lnTo>
                    <a:pt x="60967" y="57944"/>
                  </a:lnTo>
                  <a:cubicBezTo>
                    <a:pt x="54171" y="65265"/>
                    <a:pt x="44189" y="69266"/>
                    <a:pt x="34362" y="69266"/>
                  </a:cubicBezTo>
                  <a:cubicBezTo>
                    <a:pt x="29315" y="69266"/>
                    <a:pt x="24309" y="68210"/>
                    <a:pt x="19797" y="66007"/>
                  </a:cubicBezTo>
                  <a:cubicBezTo>
                    <a:pt x="9869" y="61158"/>
                    <a:pt x="2509" y="50589"/>
                    <a:pt x="924" y="38972"/>
                  </a:cubicBezTo>
                  <a:lnTo>
                    <a:pt x="924" y="38972"/>
                  </a:lnTo>
                  <a:cubicBezTo>
                    <a:pt x="926" y="38973"/>
                    <a:pt x="928" y="38974"/>
                    <a:pt x="931" y="38974"/>
                  </a:cubicBezTo>
                  <a:cubicBezTo>
                    <a:pt x="933" y="38974"/>
                    <a:pt x="935" y="38974"/>
                    <a:pt x="938" y="38972"/>
                  </a:cubicBezTo>
                  <a:lnTo>
                    <a:pt x="1849" y="39384"/>
                  </a:lnTo>
                  <a:lnTo>
                    <a:pt x="1849" y="39384"/>
                  </a:lnTo>
                  <a:lnTo>
                    <a:pt x="1818" y="38850"/>
                  </a:lnTo>
                  <a:cubicBezTo>
                    <a:pt x="1785" y="38304"/>
                    <a:pt x="1776" y="37721"/>
                    <a:pt x="1765" y="37137"/>
                  </a:cubicBezTo>
                  <a:cubicBezTo>
                    <a:pt x="1727" y="35010"/>
                    <a:pt x="1692" y="32994"/>
                    <a:pt x="667" y="32304"/>
                  </a:cubicBezTo>
                  <a:cubicBezTo>
                    <a:pt x="687" y="31995"/>
                    <a:pt x="713" y="31680"/>
                    <a:pt x="739" y="31320"/>
                  </a:cubicBezTo>
                  <a:cubicBezTo>
                    <a:pt x="953" y="28910"/>
                    <a:pt x="1431" y="26569"/>
                    <a:pt x="2162" y="24358"/>
                  </a:cubicBezTo>
                  <a:cubicBezTo>
                    <a:pt x="2598" y="23025"/>
                    <a:pt x="3143" y="21690"/>
                    <a:pt x="3783" y="20392"/>
                  </a:cubicBezTo>
                  <a:cubicBezTo>
                    <a:pt x="4790" y="18348"/>
                    <a:pt x="6037" y="16393"/>
                    <a:pt x="7484" y="14582"/>
                  </a:cubicBezTo>
                  <a:cubicBezTo>
                    <a:pt x="14638" y="5680"/>
                    <a:pt x="26604" y="640"/>
                    <a:pt x="38644" y="640"/>
                  </a:cubicBezTo>
                  <a:close/>
                  <a:moveTo>
                    <a:pt x="38652" y="0"/>
                  </a:moveTo>
                  <a:cubicBezTo>
                    <a:pt x="26417" y="0"/>
                    <a:pt x="14254" y="5127"/>
                    <a:pt x="6978" y="14181"/>
                  </a:cubicBezTo>
                  <a:cubicBezTo>
                    <a:pt x="5500" y="16029"/>
                    <a:pt x="4231" y="18023"/>
                    <a:pt x="3202" y="20110"/>
                  </a:cubicBezTo>
                  <a:cubicBezTo>
                    <a:pt x="2551" y="21434"/>
                    <a:pt x="1994" y="22798"/>
                    <a:pt x="1548" y="24160"/>
                  </a:cubicBezTo>
                  <a:cubicBezTo>
                    <a:pt x="802" y="26417"/>
                    <a:pt x="313" y="28807"/>
                    <a:pt x="94" y="31265"/>
                  </a:cubicBezTo>
                  <a:lnTo>
                    <a:pt x="93" y="31331"/>
                  </a:lnTo>
                  <a:cubicBezTo>
                    <a:pt x="63" y="31711"/>
                    <a:pt x="29" y="32093"/>
                    <a:pt x="12" y="32471"/>
                  </a:cubicBezTo>
                  <a:lnTo>
                    <a:pt x="1" y="32690"/>
                  </a:lnTo>
                  <a:lnTo>
                    <a:pt x="200" y="32781"/>
                  </a:lnTo>
                  <a:cubicBezTo>
                    <a:pt x="1049" y="33166"/>
                    <a:pt x="1086" y="35283"/>
                    <a:pt x="1119" y="37151"/>
                  </a:cubicBezTo>
                  <a:cubicBezTo>
                    <a:pt x="1126" y="37562"/>
                    <a:pt x="1133" y="37969"/>
                    <a:pt x="1148" y="38366"/>
                  </a:cubicBezTo>
                  <a:cubicBezTo>
                    <a:pt x="987" y="38294"/>
                    <a:pt x="826" y="38223"/>
                    <a:pt x="667" y="38150"/>
                  </a:cubicBezTo>
                  <a:lnTo>
                    <a:pt x="145" y="37908"/>
                  </a:lnTo>
                  <a:lnTo>
                    <a:pt x="214" y="38481"/>
                  </a:lnTo>
                  <a:cubicBezTo>
                    <a:pt x="1659" y="50532"/>
                    <a:pt x="9235" y="61562"/>
                    <a:pt x="19515" y="66583"/>
                  </a:cubicBezTo>
                  <a:cubicBezTo>
                    <a:pt x="24113" y="68829"/>
                    <a:pt x="29210" y="69904"/>
                    <a:pt x="34352" y="69904"/>
                  </a:cubicBezTo>
                  <a:cubicBezTo>
                    <a:pt x="44550" y="69904"/>
                    <a:pt x="54913" y="65672"/>
                    <a:pt x="61832" y="57943"/>
                  </a:cubicBezTo>
                  <a:lnTo>
                    <a:pt x="62220" y="57510"/>
                  </a:lnTo>
                  <a:lnTo>
                    <a:pt x="61646" y="57414"/>
                  </a:lnTo>
                  <a:cubicBezTo>
                    <a:pt x="61447" y="57381"/>
                    <a:pt x="61250" y="57343"/>
                    <a:pt x="61054" y="57307"/>
                  </a:cubicBezTo>
                  <a:lnTo>
                    <a:pt x="60976" y="57293"/>
                  </a:lnTo>
                  <a:cubicBezTo>
                    <a:pt x="61198" y="56562"/>
                    <a:pt x="61113" y="55663"/>
                    <a:pt x="61023" y="54722"/>
                  </a:cubicBezTo>
                  <a:cubicBezTo>
                    <a:pt x="60895" y="53379"/>
                    <a:pt x="60763" y="51990"/>
                    <a:pt x="61594" y="51194"/>
                  </a:cubicBezTo>
                  <a:cubicBezTo>
                    <a:pt x="62142" y="50669"/>
                    <a:pt x="63069" y="50409"/>
                    <a:pt x="64407" y="50409"/>
                  </a:cubicBezTo>
                  <a:cubicBezTo>
                    <a:pt x="65015" y="50409"/>
                    <a:pt x="65708" y="50463"/>
                    <a:pt x="66488" y="50570"/>
                  </a:cubicBezTo>
                  <a:lnTo>
                    <a:pt x="66725" y="50603"/>
                  </a:lnTo>
                  <a:lnTo>
                    <a:pt x="66825" y="50386"/>
                  </a:lnTo>
                  <a:cubicBezTo>
                    <a:pt x="68083" y="47643"/>
                    <a:pt x="69031" y="44608"/>
                    <a:pt x="69642" y="41365"/>
                  </a:cubicBezTo>
                  <a:cubicBezTo>
                    <a:pt x="69999" y="39478"/>
                    <a:pt x="70236" y="37504"/>
                    <a:pt x="70347" y="35497"/>
                  </a:cubicBezTo>
                  <a:cubicBezTo>
                    <a:pt x="70390" y="34691"/>
                    <a:pt x="70412" y="33831"/>
                    <a:pt x="70412" y="32942"/>
                  </a:cubicBezTo>
                  <a:cubicBezTo>
                    <a:pt x="70412" y="32406"/>
                    <a:pt x="70408" y="31863"/>
                    <a:pt x="70388" y="31320"/>
                  </a:cubicBezTo>
                  <a:lnTo>
                    <a:pt x="70388" y="31279"/>
                  </a:lnTo>
                  <a:cubicBezTo>
                    <a:pt x="69986" y="20423"/>
                    <a:pt x="65293" y="7195"/>
                    <a:pt x="53322" y="2636"/>
                  </a:cubicBezTo>
                  <a:cubicBezTo>
                    <a:pt x="48637" y="852"/>
                    <a:pt x="43639" y="0"/>
                    <a:pt x="386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1" name="Google Shape;3001;p41"/>
            <p:cNvSpPr/>
            <p:nvPr/>
          </p:nvSpPr>
          <p:spPr>
            <a:xfrm>
              <a:off x="3105125" y="1429100"/>
              <a:ext cx="36875" cy="28675"/>
            </a:xfrm>
            <a:custGeom>
              <a:rect b="b" l="l" r="r" t="t"/>
              <a:pathLst>
                <a:path extrusionOk="0" h="1147" w="1475">
                  <a:moveTo>
                    <a:pt x="738" y="1"/>
                  </a:moveTo>
                  <a:cubicBezTo>
                    <a:pt x="1" y="2"/>
                    <a:pt x="1" y="1147"/>
                    <a:pt x="738" y="1147"/>
                  </a:cubicBezTo>
                  <a:cubicBezTo>
                    <a:pt x="1475" y="1147"/>
                    <a:pt x="1475"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2" name="Google Shape;3002;p41"/>
            <p:cNvSpPr/>
            <p:nvPr/>
          </p:nvSpPr>
          <p:spPr>
            <a:xfrm>
              <a:off x="3083925" y="1242825"/>
              <a:ext cx="9350" cy="7250"/>
            </a:xfrm>
            <a:custGeom>
              <a:rect b="b" l="l" r="r" t="t"/>
              <a:pathLst>
                <a:path extrusionOk="0" h="290" w="374">
                  <a:moveTo>
                    <a:pt x="187" y="1"/>
                  </a:moveTo>
                  <a:cubicBezTo>
                    <a:pt x="1" y="1"/>
                    <a:pt x="1" y="290"/>
                    <a:pt x="187" y="290"/>
                  </a:cubicBezTo>
                  <a:cubicBezTo>
                    <a:pt x="374" y="290"/>
                    <a:pt x="374" y="1"/>
                    <a:pt x="18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3" name="Google Shape;3003;p41"/>
            <p:cNvSpPr/>
            <p:nvPr/>
          </p:nvSpPr>
          <p:spPr>
            <a:xfrm>
              <a:off x="1655575" y="1429800"/>
              <a:ext cx="24400" cy="18950"/>
            </a:xfrm>
            <a:custGeom>
              <a:rect b="b" l="l" r="r" t="t"/>
              <a:pathLst>
                <a:path extrusionOk="0" h="758" w="976">
                  <a:moveTo>
                    <a:pt x="487" y="0"/>
                  </a:moveTo>
                  <a:cubicBezTo>
                    <a:pt x="0" y="0"/>
                    <a:pt x="0" y="757"/>
                    <a:pt x="487" y="757"/>
                  </a:cubicBezTo>
                  <a:cubicBezTo>
                    <a:pt x="975" y="757"/>
                    <a:pt x="975" y="0"/>
                    <a:pt x="487"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4" name="Google Shape;3004;p41"/>
            <p:cNvSpPr/>
            <p:nvPr/>
          </p:nvSpPr>
          <p:spPr>
            <a:xfrm>
              <a:off x="1663375" y="1373125"/>
              <a:ext cx="28450" cy="22100"/>
            </a:xfrm>
            <a:custGeom>
              <a:rect b="b" l="l" r="r" t="t"/>
              <a:pathLst>
                <a:path extrusionOk="0" h="884" w="1138">
                  <a:moveTo>
                    <a:pt x="570" y="0"/>
                  </a:moveTo>
                  <a:cubicBezTo>
                    <a:pt x="0" y="0"/>
                    <a:pt x="0" y="883"/>
                    <a:pt x="570" y="883"/>
                  </a:cubicBezTo>
                  <a:cubicBezTo>
                    <a:pt x="1136" y="883"/>
                    <a:pt x="1137" y="0"/>
                    <a:pt x="570"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5" name="Google Shape;3005;p41"/>
            <p:cNvSpPr/>
            <p:nvPr/>
          </p:nvSpPr>
          <p:spPr>
            <a:xfrm>
              <a:off x="1682900" y="1304225"/>
              <a:ext cx="32550" cy="32325"/>
            </a:xfrm>
            <a:custGeom>
              <a:rect b="b" l="l" r="r" t="t"/>
              <a:pathLst>
                <a:path extrusionOk="0" h="1293" w="1302">
                  <a:moveTo>
                    <a:pt x="642" y="1"/>
                  </a:moveTo>
                  <a:cubicBezTo>
                    <a:pt x="387" y="1"/>
                    <a:pt x="151" y="176"/>
                    <a:pt x="59" y="437"/>
                  </a:cubicBezTo>
                  <a:cubicBezTo>
                    <a:pt x="2" y="598"/>
                    <a:pt x="1" y="735"/>
                    <a:pt x="28" y="901"/>
                  </a:cubicBezTo>
                  <a:cubicBezTo>
                    <a:pt x="64" y="1121"/>
                    <a:pt x="316" y="1293"/>
                    <a:pt x="542" y="1293"/>
                  </a:cubicBezTo>
                  <a:cubicBezTo>
                    <a:pt x="589" y="1293"/>
                    <a:pt x="635" y="1285"/>
                    <a:pt x="677" y="1269"/>
                  </a:cubicBezTo>
                  <a:cubicBezTo>
                    <a:pt x="833" y="1212"/>
                    <a:pt x="946" y="1142"/>
                    <a:pt x="1053" y="1017"/>
                  </a:cubicBezTo>
                  <a:cubicBezTo>
                    <a:pt x="1301" y="728"/>
                    <a:pt x="1280" y="284"/>
                    <a:pt x="933" y="82"/>
                  </a:cubicBezTo>
                  <a:cubicBezTo>
                    <a:pt x="838" y="26"/>
                    <a:pt x="738" y="1"/>
                    <a:pt x="642"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6" name="Google Shape;3006;p41"/>
            <p:cNvSpPr/>
            <p:nvPr/>
          </p:nvSpPr>
          <p:spPr>
            <a:xfrm>
              <a:off x="1804125" y="1301550"/>
              <a:ext cx="13400" cy="10375"/>
            </a:xfrm>
            <a:custGeom>
              <a:rect b="b" l="l" r="r" t="t"/>
              <a:pathLst>
                <a:path extrusionOk="0" h="415" w="536">
                  <a:moveTo>
                    <a:pt x="268" y="1"/>
                  </a:moveTo>
                  <a:cubicBezTo>
                    <a:pt x="1" y="1"/>
                    <a:pt x="1" y="414"/>
                    <a:pt x="268" y="414"/>
                  </a:cubicBezTo>
                  <a:cubicBezTo>
                    <a:pt x="269" y="414"/>
                    <a:pt x="269" y="414"/>
                    <a:pt x="270" y="414"/>
                  </a:cubicBezTo>
                  <a:cubicBezTo>
                    <a:pt x="534" y="414"/>
                    <a:pt x="535" y="1"/>
                    <a:pt x="2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7" name="Google Shape;3007;p41"/>
            <p:cNvSpPr/>
            <p:nvPr/>
          </p:nvSpPr>
          <p:spPr>
            <a:xfrm>
              <a:off x="1921850" y="1289500"/>
              <a:ext cx="43550" cy="33800"/>
            </a:xfrm>
            <a:custGeom>
              <a:rect b="b" l="l" r="r" t="t"/>
              <a:pathLst>
                <a:path extrusionOk="0" h="1352" w="1742">
                  <a:moveTo>
                    <a:pt x="872" y="0"/>
                  </a:moveTo>
                  <a:cubicBezTo>
                    <a:pt x="1" y="0"/>
                    <a:pt x="1" y="1351"/>
                    <a:pt x="872" y="1351"/>
                  </a:cubicBezTo>
                  <a:cubicBezTo>
                    <a:pt x="1740" y="1351"/>
                    <a:pt x="1742" y="0"/>
                    <a:pt x="8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8" name="Google Shape;3008;p41"/>
            <p:cNvSpPr/>
            <p:nvPr/>
          </p:nvSpPr>
          <p:spPr>
            <a:xfrm>
              <a:off x="1954650" y="1126875"/>
              <a:ext cx="36875" cy="28625"/>
            </a:xfrm>
            <a:custGeom>
              <a:rect b="b" l="l" r="r" t="t"/>
              <a:pathLst>
                <a:path extrusionOk="0" h="1145" w="1475">
                  <a:moveTo>
                    <a:pt x="738" y="1"/>
                  </a:moveTo>
                  <a:cubicBezTo>
                    <a:pt x="1" y="1"/>
                    <a:pt x="1" y="1145"/>
                    <a:pt x="738" y="1145"/>
                  </a:cubicBezTo>
                  <a:cubicBezTo>
                    <a:pt x="1474" y="1145"/>
                    <a:pt x="1474"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9" name="Google Shape;3009;p41"/>
            <p:cNvSpPr/>
            <p:nvPr/>
          </p:nvSpPr>
          <p:spPr>
            <a:xfrm>
              <a:off x="2053475" y="1295025"/>
              <a:ext cx="32800" cy="25500"/>
            </a:xfrm>
            <a:custGeom>
              <a:rect b="b" l="l" r="r" t="t"/>
              <a:pathLst>
                <a:path extrusionOk="0" h="1020" w="1312">
                  <a:moveTo>
                    <a:pt x="655" y="0"/>
                  </a:moveTo>
                  <a:cubicBezTo>
                    <a:pt x="1" y="0"/>
                    <a:pt x="1" y="1019"/>
                    <a:pt x="655" y="1019"/>
                  </a:cubicBezTo>
                  <a:cubicBezTo>
                    <a:pt x="1310" y="1019"/>
                    <a:pt x="1311" y="0"/>
                    <a:pt x="6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0" name="Google Shape;3010;p41"/>
            <p:cNvSpPr/>
            <p:nvPr/>
          </p:nvSpPr>
          <p:spPr>
            <a:xfrm>
              <a:off x="2073975" y="997200"/>
              <a:ext cx="36925" cy="28625"/>
            </a:xfrm>
            <a:custGeom>
              <a:rect b="b" l="l" r="r" t="t"/>
              <a:pathLst>
                <a:path extrusionOk="0" h="1145" w="1477">
                  <a:moveTo>
                    <a:pt x="737" y="0"/>
                  </a:moveTo>
                  <a:cubicBezTo>
                    <a:pt x="0" y="0"/>
                    <a:pt x="0" y="1145"/>
                    <a:pt x="737" y="1145"/>
                  </a:cubicBezTo>
                  <a:cubicBezTo>
                    <a:pt x="1474" y="1145"/>
                    <a:pt x="1477"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1" name="Google Shape;3011;p41"/>
            <p:cNvSpPr/>
            <p:nvPr/>
          </p:nvSpPr>
          <p:spPr>
            <a:xfrm>
              <a:off x="2101250" y="1388625"/>
              <a:ext cx="36850" cy="28625"/>
            </a:xfrm>
            <a:custGeom>
              <a:rect b="b" l="l" r="r" t="t"/>
              <a:pathLst>
                <a:path extrusionOk="0" h="1145" w="1474">
                  <a:moveTo>
                    <a:pt x="737" y="0"/>
                  </a:moveTo>
                  <a:cubicBezTo>
                    <a:pt x="0" y="0"/>
                    <a:pt x="0" y="1144"/>
                    <a:pt x="737" y="1144"/>
                  </a:cubicBezTo>
                  <a:cubicBezTo>
                    <a:pt x="1472" y="1143"/>
                    <a:pt x="1474"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2" name="Google Shape;3012;p41"/>
            <p:cNvSpPr/>
            <p:nvPr/>
          </p:nvSpPr>
          <p:spPr>
            <a:xfrm>
              <a:off x="2195800" y="1139625"/>
              <a:ext cx="36900" cy="28675"/>
            </a:xfrm>
            <a:custGeom>
              <a:rect b="b" l="l" r="r" t="t"/>
              <a:pathLst>
                <a:path extrusionOk="0" h="1147" w="1476">
                  <a:moveTo>
                    <a:pt x="738" y="1"/>
                  </a:moveTo>
                  <a:cubicBezTo>
                    <a:pt x="1" y="1"/>
                    <a:pt x="1" y="1146"/>
                    <a:pt x="738" y="1146"/>
                  </a:cubicBezTo>
                  <a:cubicBezTo>
                    <a:pt x="1474" y="1145"/>
                    <a:pt x="1476"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3" name="Google Shape;3013;p41"/>
            <p:cNvSpPr/>
            <p:nvPr/>
          </p:nvSpPr>
          <p:spPr>
            <a:xfrm>
              <a:off x="2229650" y="1061250"/>
              <a:ext cx="22375" cy="17350"/>
            </a:xfrm>
            <a:custGeom>
              <a:rect b="b" l="l" r="r" t="t"/>
              <a:pathLst>
                <a:path extrusionOk="0" h="694" w="895">
                  <a:moveTo>
                    <a:pt x="448" y="0"/>
                  </a:moveTo>
                  <a:cubicBezTo>
                    <a:pt x="3" y="0"/>
                    <a:pt x="1" y="694"/>
                    <a:pt x="448" y="694"/>
                  </a:cubicBezTo>
                  <a:cubicBezTo>
                    <a:pt x="895" y="694"/>
                    <a:pt x="895" y="0"/>
                    <a:pt x="44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4" name="Google Shape;3014;p41"/>
            <p:cNvSpPr/>
            <p:nvPr/>
          </p:nvSpPr>
          <p:spPr>
            <a:xfrm>
              <a:off x="2285200" y="1357150"/>
              <a:ext cx="36875" cy="28625"/>
            </a:xfrm>
            <a:custGeom>
              <a:rect b="b" l="l" r="r" t="t"/>
              <a:pathLst>
                <a:path extrusionOk="0" h="1145" w="1475">
                  <a:moveTo>
                    <a:pt x="738" y="1"/>
                  </a:moveTo>
                  <a:cubicBezTo>
                    <a:pt x="1" y="1"/>
                    <a:pt x="1" y="1145"/>
                    <a:pt x="738" y="1145"/>
                  </a:cubicBezTo>
                  <a:cubicBezTo>
                    <a:pt x="1473" y="1144"/>
                    <a:pt x="1475"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5" name="Google Shape;3015;p41"/>
            <p:cNvSpPr/>
            <p:nvPr/>
          </p:nvSpPr>
          <p:spPr>
            <a:xfrm>
              <a:off x="2286325" y="1269425"/>
              <a:ext cx="36875" cy="28625"/>
            </a:xfrm>
            <a:custGeom>
              <a:rect b="b" l="l" r="r" t="t"/>
              <a:pathLst>
                <a:path extrusionOk="0" h="1145" w="1475">
                  <a:moveTo>
                    <a:pt x="737" y="0"/>
                  </a:moveTo>
                  <a:cubicBezTo>
                    <a:pt x="1" y="0"/>
                    <a:pt x="1" y="1144"/>
                    <a:pt x="737" y="1144"/>
                  </a:cubicBezTo>
                  <a:cubicBezTo>
                    <a:pt x="1473" y="1143"/>
                    <a:pt x="1474"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6" name="Google Shape;3016;p41"/>
            <p:cNvSpPr/>
            <p:nvPr/>
          </p:nvSpPr>
          <p:spPr>
            <a:xfrm>
              <a:off x="2370525" y="1165275"/>
              <a:ext cx="19175" cy="14900"/>
            </a:xfrm>
            <a:custGeom>
              <a:rect b="b" l="l" r="r" t="t"/>
              <a:pathLst>
                <a:path extrusionOk="0" h="596" w="767">
                  <a:moveTo>
                    <a:pt x="383" y="0"/>
                  </a:moveTo>
                  <a:cubicBezTo>
                    <a:pt x="1" y="0"/>
                    <a:pt x="1" y="596"/>
                    <a:pt x="383" y="596"/>
                  </a:cubicBezTo>
                  <a:cubicBezTo>
                    <a:pt x="766" y="596"/>
                    <a:pt x="766" y="0"/>
                    <a:pt x="3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7" name="Google Shape;3017;p41"/>
            <p:cNvSpPr/>
            <p:nvPr/>
          </p:nvSpPr>
          <p:spPr>
            <a:xfrm>
              <a:off x="2369625" y="925525"/>
              <a:ext cx="36875" cy="28650"/>
            </a:xfrm>
            <a:custGeom>
              <a:rect b="b" l="l" r="r" t="t"/>
              <a:pathLst>
                <a:path extrusionOk="0" h="1146" w="1475">
                  <a:moveTo>
                    <a:pt x="737" y="1"/>
                  </a:moveTo>
                  <a:cubicBezTo>
                    <a:pt x="0" y="1"/>
                    <a:pt x="0" y="1145"/>
                    <a:pt x="737" y="1145"/>
                  </a:cubicBezTo>
                  <a:cubicBezTo>
                    <a:pt x="1474" y="1144"/>
                    <a:pt x="147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8" name="Google Shape;3018;p41"/>
            <p:cNvSpPr/>
            <p:nvPr/>
          </p:nvSpPr>
          <p:spPr>
            <a:xfrm>
              <a:off x="2438700" y="1263825"/>
              <a:ext cx="36900" cy="28625"/>
            </a:xfrm>
            <a:custGeom>
              <a:rect b="b" l="l" r="r" t="t"/>
              <a:pathLst>
                <a:path extrusionOk="0" h="1145" w="1476">
                  <a:moveTo>
                    <a:pt x="737" y="0"/>
                  </a:moveTo>
                  <a:cubicBezTo>
                    <a:pt x="0" y="0"/>
                    <a:pt x="0" y="1144"/>
                    <a:pt x="737" y="1144"/>
                  </a:cubicBezTo>
                  <a:cubicBezTo>
                    <a:pt x="1474" y="1144"/>
                    <a:pt x="1475"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9" name="Google Shape;3019;p41"/>
            <p:cNvSpPr/>
            <p:nvPr/>
          </p:nvSpPr>
          <p:spPr>
            <a:xfrm>
              <a:off x="2496525" y="1402300"/>
              <a:ext cx="36875" cy="28650"/>
            </a:xfrm>
            <a:custGeom>
              <a:rect b="b" l="l" r="r" t="t"/>
              <a:pathLst>
                <a:path extrusionOk="0" h="1146" w="1475">
                  <a:moveTo>
                    <a:pt x="737" y="1"/>
                  </a:moveTo>
                  <a:cubicBezTo>
                    <a:pt x="0" y="1"/>
                    <a:pt x="0" y="1145"/>
                    <a:pt x="737" y="1145"/>
                  </a:cubicBezTo>
                  <a:cubicBezTo>
                    <a:pt x="1474" y="1144"/>
                    <a:pt x="147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0" name="Google Shape;3020;p41"/>
            <p:cNvSpPr/>
            <p:nvPr/>
          </p:nvSpPr>
          <p:spPr>
            <a:xfrm>
              <a:off x="2503275" y="875925"/>
              <a:ext cx="36950" cy="28675"/>
            </a:xfrm>
            <a:custGeom>
              <a:rect b="b" l="l" r="r" t="t"/>
              <a:pathLst>
                <a:path extrusionOk="0" h="1147" w="1478">
                  <a:moveTo>
                    <a:pt x="737" y="1"/>
                  </a:moveTo>
                  <a:cubicBezTo>
                    <a:pt x="0" y="1"/>
                    <a:pt x="0" y="1147"/>
                    <a:pt x="737" y="1147"/>
                  </a:cubicBezTo>
                  <a:cubicBezTo>
                    <a:pt x="1474" y="1147"/>
                    <a:pt x="1477"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1" name="Google Shape;3021;p41"/>
            <p:cNvSpPr/>
            <p:nvPr/>
          </p:nvSpPr>
          <p:spPr>
            <a:xfrm>
              <a:off x="2531275" y="1046875"/>
              <a:ext cx="36925" cy="28625"/>
            </a:xfrm>
            <a:custGeom>
              <a:rect b="b" l="l" r="r" t="t"/>
              <a:pathLst>
                <a:path extrusionOk="0" h="1145" w="1477">
                  <a:moveTo>
                    <a:pt x="737" y="0"/>
                  </a:moveTo>
                  <a:cubicBezTo>
                    <a:pt x="0" y="0"/>
                    <a:pt x="0" y="1144"/>
                    <a:pt x="737" y="1144"/>
                  </a:cubicBezTo>
                  <a:cubicBezTo>
                    <a:pt x="1474" y="1143"/>
                    <a:pt x="1477"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2" name="Google Shape;3022;p41"/>
            <p:cNvSpPr/>
            <p:nvPr/>
          </p:nvSpPr>
          <p:spPr>
            <a:xfrm>
              <a:off x="2606550" y="1145700"/>
              <a:ext cx="36875" cy="28625"/>
            </a:xfrm>
            <a:custGeom>
              <a:rect b="b" l="l" r="r" t="t"/>
              <a:pathLst>
                <a:path extrusionOk="0" h="1145" w="1475">
                  <a:moveTo>
                    <a:pt x="737" y="0"/>
                  </a:moveTo>
                  <a:cubicBezTo>
                    <a:pt x="2" y="0"/>
                    <a:pt x="0" y="1145"/>
                    <a:pt x="737" y="1145"/>
                  </a:cubicBezTo>
                  <a:cubicBezTo>
                    <a:pt x="1474" y="1145"/>
                    <a:pt x="1474"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3" name="Google Shape;3023;p41"/>
            <p:cNvSpPr/>
            <p:nvPr/>
          </p:nvSpPr>
          <p:spPr>
            <a:xfrm>
              <a:off x="2628700" y="1307675"/>
              <a:ext cx="36900" cy="28625"/>
            </a:xfrm>
            <a:custGeom>
              <a:rect b="b" l="l" r="r" t="t"/>
              <a:pathLst>
                <a:path extrusionOk="0" h="1145" w="1476">
                  <a:moveTo>
                    <a:pt x="737" y="0"/>
                  </a:moveTo>
                  <a:cubicBezTo>
                    <a:pt x="0" y="0"/>
                    <a:pt x="0" y="1144"/>
                    <a:pt x="737" y="1144"/>
                  </a:cubicBezTo>
                  <a:cubicBezTo>
                    <a:pt x="1474" y="1144"/>
                    <a:pt x="1475"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4" name="Google Shape;3024;p41"/>
            <p:cNvSpPr/>
            <p:nvPr/>
          </p:nvSpPr>
          <p:spPr>
            <a:xfrm>
              <a:off x="2641075" y="1146925"/>
              <a:ext cx="3575" cy="2725"/>
            </a:xfrm>
            <a:custGeom>
              <a:rect b="b" l="l" r="r" t="t"/>
              <a:pathLst>
                <a:path extrusionOk="0" h="109" w="143">
                  <a:moveTo>
                    <a:pt x="71" y="0"/>
                  </a:moveTo>
                  <a:cubicBezTo>
                    <a:pt x="1" y="0"/>
                    <a:pt x="1" y="109"/>
                    <a:pt x="71" y="109"/>
                  </a:cubicBezTo>
                  <a:cubicBezTo>
                    <a:pt x="142" y="109"/>
                    <a:pt x="142" y="0"/>
                    <a:pt x="7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5" name="Google Shape;3025;p41"/>
            <p:cNvSpPr/>
            <p:nvPr/>
          </p:nvSpPr>
          <p:spPr>
            <a:xfrm>
              <a:off x="2719100" y="1061500"/>
              <a:ext cx="40400" cy="31300"/>
            </a:xfrm>
            <a:custGeom>
              <a:rect b="b" l="l" r="r" t="t"/>
              <a:pathLst>
                <a:path extrusionOk="0" h="1252" w="1616">
                  <a:moveTo>
                    <a:pt x="808" y="0"/>
                  </a:moveTo>
                  <a:cubicBezTo>
                    <a:pt x="4" y="0"/>
                    <a:pt x="1" y="1252"/>
                    <a:pt x="808" y="1252"/>
                  </a:cubicBezTo>
                  <a:cubicBezTo>
                    <a:pt x="1615" y="1252"/>
                    <a:pt x="1616" y="0"/>
                    <a:pt x="80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6" name="Google Shape;3026;p41"/>
            <p:cNvSpPr/>
            <p:nvPr/>
          </p:nvSpPr>
          <p:spPr>
            <a:xfrm>
              <a:off x="2769025" y="909650"/>
              <a:ext cx="24400" cy="18950"/>
            </a:xfrm>
            <a:custGeom>
              <a:rect b="b" l="l" r="r" t="t"/>
              <a:pathLst>
                <a:path extrusionOk="0" h="758" w="976">
                  <a:moveTo>
                    <a:pt x="487" y="0"/>
                  </a:moveTo>
                  <a:cubicBezTo>
                    <a:pt x="0" y="0"/>
                    <a:pt x="0" y="757"/>
                    <a:pt x="487" y="757"/>
                  </a:cubicBezTo>
                  <a:cubicBezTo>
                    <a:pt x="973" y="757"/>
                    <a:pt x="976" y="0"/>
                    <a:pt x="4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7" name="Google Shape;3027;p41"/>
            <p:cNvSpPr/>
            <p:nvPr/>
          </p:nvSpPr>
          <p:spPr>
            <a:xfrm>
              <a:off x="2810850" y="1307550"/>
              <a:ext cx="44750" cy="34700"/>
            </a:xfrm>
            <a:custGeom>
              <a:rect b="b" l="l" r="r" t="t"/>
              <a:pathLst>
                <a:path extrusionOk="0" h="1388" w="1790">
                  <a:moveTo>
                    <a:pt x="895" y="1"/>
                  </a:moveTo>
                  <a:cubicBezTo>
                    <a:pt x="3" y="1"/>
                    <a:pt x="1" y="1388"/>
                    <a:pt x="895" y="1388"/>
                  </a:cubicBezTo>
                  <a:cubicBezTo>
                    <a:pt x="1789" y="1388"/>
                    <a:pt x="1789" y="1"/>
                    <a:pt x="8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8" name="Google Shape;3028;p41"/>
            <p:cNvSpPr/>
            <p:nvPr/>
          </p:nvSpPr>
          <p:spPr>
            <a:xfrm>
              <a:off x="2869375" y="988775"/>
              <a:ext cx="36000" cy="28000"/>
            </a:xfrm>
            <a:custGeom>
              <a:rect b="b" l="l" r="r" t="t"/>
              <a:pathLst>
                <a:path extrusionOk="0" h="1120" w="1440">
                  <a:moveTo>
                    <a:pt x="720" y="1"/>
                  </a:moveTo>
                  <a:cubicBezTo>
                    <a:pt x="0" y="1"/>
                    <a:pt x="0" y="1119"/>
                    <a:pt x="720" y="1119"/>
                  </a:cubicBezTo>
                  <a:cubicBezTo>
                    <a:pt x="1438" y="1119"/>
                    <a:pt x="1439" y="1"/>
                    <a:pt x="72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9" name="Google Shape;3029;p41"/>
            <p:cNvSpPr/>
            <p:nvPr/>
          </p:nvSpPr>
          <p:spPr>
            <a:xfrm>
              <a:off x="2890575" y="1332400"/>
              <a:ext cx="36825" cy="28650"/>
            </a:xfrm>
            <a:custGeom>
              <a:rect b="b" l="l" r="r" t="t"/>
              <a:pathLst>
                <a:path extrusionOk="0" h="1146" w="1473">
                  <a:moveTo>
                    <a:pt x="737" y="1"/>
                  </a:moveTo>
                  <a:cubicBezTo>
                    <a:pt x="0" y="1"/>
                    <a:pt x="0" y="1145"/>
                    <a:pt x="737" y="1145"/>
                  </a:cubicBezTo>
                  <a:cubicBezTo>
                    <a:pt x="1471" y="1144"/>
                    <a:pt x="1473"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30" name="Google Shape;3030;p41"/>
            <p:cNvSpPr/>
            <p:nvPr/>
          </p:nvSpPr>
          <p:spPr>
            <a:xfrm>
              <a:off x="2894975" y="1191350"/>
              <a:ext cx="36875" cy="28625"/>
            </a:xfrm>
            <a:custGeom>
              <a:rect b="b" l="l" r="r" t="t"/>
              <a:pathLst>
                <a:path extrusionOk="0" h="1145" w="1475">
                  <a:moveTo>
                    <a:pt x="738" y="1"/>
                  </a:moveTo>
                  <a:cubicBezTo>
                    <a:pt x="1" y="1"/>
                    <a:pt x="1" y="1145"/>
                    <a:pt x="738" y="1145"/>
                  </a:cubicBezTo>
                  <a:cubicBezTo>
                    <a:pt x="1473" y="1144"/>
                    <a:pt x="1474"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31" name="Google Shape;3031;p41"/>
            <p:cNvSpPr/>
            <p:nvPr/>
          </p:nvSpPr>
          <p:spPr>
            <a:xfrm>
              <a:off x="3048125" y="1178425"/>
              <a:ext cx="3550" cy="2725"/>
            </a:xfrm>
            <a:custGeom>
              <a:rect b="b" l="l" r="r" t="t"/>
              <a:pathLst>
                <a:path extrusionOk="0" h="109" w="142">
                  <a:moveTo>
                    <a:pt x="72" y="0"/>
                  </a:moveTo>
                  <a:cubicBezTo>
                    <a:pt x="1" y="2"/>
                    <a:pt x="1" y="109"/>
                    <a:pt x="72" y="109"/>
                  </a:cubicBezTo>
                  <a:cubicBezTo>
                    <a:pt x="141" y="109"/>
                    <a:pt x="141" y="0"/>
                    <a:pt x="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32" name="Google Shape;3032;p41"/>
            <p:cNvSpPr/>
            <p:nvPr/>
          </p:nvSpPr>
          <p:spPr>
            <a:xfrm>
              <a:off x="3011250" y="1315550"/>
              <a:ext cx="20975" cy="16225"/>
            </a:xfrm>
            <a:custGeom>
              <a:rect b="b" l="l" r="r" t="t"/>
              <a:pathLst>
                <a:path extrusionOk="0" h="649" w="839">
                  <a:moveTo>
                    <a:pt x="420" y="0"/>
                  </a:moveTo>
                  <a:cubicBezTo>
                    <a:pt x="2" y="0"/>
                    <a:pt x="1" y="649"/>
                    <a:pt x="420" y="649"/>
                  </a:cubicBezTo>
                  <a:cubicBezTo>
                    <a:pt x="836" y="649"/>
                    <a:pt x="839" y="0"/>
                    <a:pt x="42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33" name="Google Shape;3033;p41"/>
            <p:cNvSpPr/>
            <p:nvPr/>
          </p:nvSpPr>
          <p:spPr>
            <a:xfrm>
              <a:off x="2993600" y="1154575"/>
              <a:ext cx="36850" cy="28675"/>
            </a:xfrm>
            <a:custGeom>
              <a:rect b="b" l="l" r="r" t="t"/>
              <a:pathLst>
                <a:path extrusionOk="0" h="1147" w="1474">
                  <a:moveTo>
                    <a:pt x="737" y="1"/>
                  </a:moveTo>
                  <a:cubicBezTo>
                    <a:pt x="0" y="1"/>
                    <a:pt x="0" y="1147"/>
                    <a:pt x="737" y="1147"/>
                  </a:cubicBezTo>
                  <a:cubicBezTo>
                    <a:pt x="1474" y="1147"/>
                    <a:pt x="147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34" name="Google Shape;3034;p41"/>
            <p:cNvSpPr/>
            <p:nvPr/>
          </p:nvSpPr>
          <p:spPr>
            <a:xfrm>
              <a:off x="2979900" y="1063775"/>
              <a:ext cx="36875" cy="28675"/>
            </a:xfrm>
            <a:custGeom>
              <a:rect b="b" l="l" r="r" t="t"/>
              <a:pathLst>
                <a:path extrusionOk="0" h="1147" w="1475">
                  <a:moveTo>
                    <a:pt x="737" y="0"/>
                  </a:moveTo>
                  <a:cubicBezTo>
                    <a:pt x="1" y="3"/>
                    <a:pt x="1" y="1146"/>
                    <a:pt x="737" y="1146"/>
                  </a:cubicBezTo>
                  <a:cubicBezTo>
                    <a:pt x="1474" y="1146"/>
                    <a:pt x="1474"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35" name="Google Shape;3035;p41"/>
            <p:cNvSpPr/>
            <p:nvPr/>
          </p:nvSpPr>
          <p:spPr>
            <a:xfrm>
              <a:off x="1750250" y="748500"/>
              <a:ext cx="1197025" cy="415125"/>
            </a:xfrm>
            <a:custGeom>
              <a:rect b="b" l="l" r="r" t="t"/>
              <a:pathLst>
                <a:path extrusionOk="0" h="16605" w="47881">
                  <a:moveTo>
                    <a:pt x="31539" y="1"/>
                  </a:moveTo>
                  <a:cubicBezTo>
                    <a:pt x="28314" y="1"/>
                    <a:pt x="25109" y="434"/>
                    <a:pt x="22156" y="1210"/>
                  </a:cubicBezTo>
                  <a:cubicBezTo>
                    <a:pt x="13765" y="3413"/>
                    <a:pt x="5754" y="8561"/>
                    <a:pt x="400" y="15413"/>
                  </a:cubicBezTo>
                  <a:cubicBezTo>
                    <a:pt x="1" y="15925"/>
                    <a:pt x="419" y="16605"/>
                    <a:pt x="911" y="16605"/>
                  </a:cubicBezTo>
                  <a:cubicBezTo>
                    <a:pt x="1065" y="16605"/>
                    <a:pt x="1226" y="16538"/>
                    <a:pt x="1371" y="16380"/>
                  </a:cubicBezTo>
                  <a:cubicBezTo>
                    <a:pt x="7080" y="10136"/>
                    <a:pt x="13633" y="4958"/>
                    <a:pt x="21897" y="2598"/>
                  </a:cubicBezTo>
                  <a:cubicBezTo>
                    <a:pt x="25005" y="1712"/>
                    <a:pt x="28258" y="1279"/>
                    <a:pt x="31500" y="1279"/>
                  </a:cubicBezTo>
                  <a:cubicBezTo>
                    <a:pt x="32441" y="1279"/>
                    <a:pt x="33381" y="1315"/>
                    <a:pt x="34316" y="1388"/>
                  </a:cubicBezTo>
                  <a:cubicBezTo>
                    <a:pt x="39020" y="1750"/>
                    <a:pt x="43133" y="3189"/>
                    <a:pt x="47422" y="5045"/>
                  </a:cubicBezTo>
                  <a:cubicBezTo>
                    <a:pt x="47462" y="5061"/>
                    <a:pt x="47500" y="5069"/>
                    <a:pt x="47536" y="5069"/>
                  </a:cubicBezTo>
                  <a:cubicBezTo>
                    <a:pt x="47754" y="5069"/>
                    <a:pt x="47881" y="4788"/>
                    <a:pt x="47662" y="4633"/>
                  </a:cubicBezTo>
                  <a:cubicBezTo>
                    <a:pt x="43094" y="1375"/>
                    <a:pt x="37285" y="1"/>
                    <a:pt x="3153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36" name="Google Shape;3036;p41"/>
            <p:cNvSpPr/>
            <p:nvPr/>
          </p:nvSpPr>
          <p:spPr>
            <a:xfrm>
              <a:off x="1705025" y="1202700"/>
              <a:ext cx="63375" cy="64850"/>
            </a:xfrm>
            <a:custGeom>
              <a:rect b="b" l="l" r="r" t="t"/>
              <a:pathLst>
                <a:path extrusionOk="0" h="2594" w="2535">
                  <a:moveTo>
                    <a:pt x="1897" y="0"/>
                  </a:moveTo>
                  <a:cubicBezTo>
                    <a:pt x="1793" y="0"/>
                    <a:pt x="1685" y="26"/>
                    <a:pt x="1579" y="74"/>
                  </a:cubicBezTo>
                  <a:cubicBezTo>
                    <a:pt x="864" y="395"/>
                    <a:pt x="75" y="1145"/>
                    <a:pt x="18" y="1968"/>
                  </a:cubicBezTo>
                  <a:cubicBezTo>
                    <a:pt x="0" y="2207"/>
                    <a:pt x="185" y="2446"/>
                    <a:pt x="396" y="2532"/>
                  </a:cubicBezTo>
                  <a:cubicBezTo>
                    <a:pt x="431" y="2543"/>
                    <a:pt x="464" y="2548"/>
                    <a:pt x="496" y="2556"/>
                  </a:cubicBezTo>
                  <a:cubicBezTo>
                    <a:pt x="487" y="2559"/>
                    <a:pt x="480" y="2561"/>
                    <a:pt x="470" y="2564"/>
                  </a:cubicBezTo>
                  <a:cubicBezTo>
                    <a:pt x="521" y="2584"/>
                    <a:pt x="574" y="2594"/>
                    <a:pt x="626" y="2594"/>
                  </a:cubicBezTo>
                  <a:cubicBezTo>
                    <a:pt x="789" y="2594"/>
                    <a:pt x="948" y="2503"/>
                    <a:pt x="1071" y="2405"/>
                  </a:cubicBezTo>
                  <a:cubicBezTo>
                    <a:pt x="1301" y="2218"/>
                    <a:pt x="1460" y="1912"/>
                    <a:pt x="1652" y="1682"/>
                  </a:cubicBezTo>
                  <a:cubicBezTo>
                    <a:pt x="1851" y="1444"/>
                    <a:pt x="2079" y="1227"/>
                    <a:pt x="2311" y="1022"/>
                  </a:cubicBezTo>
                  <a:cubicBezTo>
                    <a:pt x="2533" y="822"/>
                    <a:pt x="2535" y="451"/>
                    <a:pt x="2358" y="229"/>
                  </a:cubicBezTo>
                  <a:cubicBezTo>
                    <a:pt x="2233" y="71"/>
                    <a:pt x="2070" y="0"/>
                    <a:pt x="189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37" name="Google Shape;3037;p41"/>
            <p:cNvSpPr/>
            <p:nvPr/>
          </p:nvSpPr>
          <p:spPr>
            <a:xfrm>
              <a:off x="1346500" y="1120550"/>
              <a:ext cx="25975" cy="21875"/>
            </a:xfrm>
            <a:custGeom>
              <a:rect b="b" l="l" r="r" t="t"/>
              <a:pathLst>
                <a:path extrusionOk="0" h="875" w="1039">
                  <a:moveTo>
                    <a:pt x="587" y="0"/>
                  </a:moveTo>
                  <a:cubicBezTo>
                    <a:pt x="482" y="0"/>
                    <a:pt x="373" y="50"/>
                    <a:pt x="294" y="167"/>
                  </a:cubicBezTo>
                  <a:cubicBezTo>
                    <a:pt x="258" y="219"/>
                    <a:pt x="222" y="271"/>
                    <a:pt x="186" y="326"/>
                  </a:cubicBezTo>
                  <a:cubicBezTo>
                    <a:pt x="0" y="598"/>
                    <a:pt x="280" y="874"/>
                    <a:pt x="536" y="874"/>
                  </a:cubicBezTo>
                  <a:cubicBezTo>
                    <a:pt x="647" y="874"/>
                    <a:pt x="754" y="822"/>
                    <a:pt x="816" y="694"/>
                  </a:cubicBezTo>
                  <a:cubicBezTo>
                    <a:pt x="845" y="636"/>
                    <a:pt x="872" y="579"/>
                    <a:pt x="901" y="522"/>
                  </a:cubicBezTo>
                  <a:cubicBezTo>
                    <a:pt x="1038" y="241"/>
                    <a:pt x="819" y="0"/>
                    <a:pt x="5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38" name="Google Shape;3038;p41"/>
            <p:cNvSpPr/>
            <p:nvPr/>
          </p:nvSpPr>
          <p:spPr>
            <a:xfrm>
              <a:off x="1400950" y="1116500"/>
              <a:ext cx="24100" cy="18750"/>
            </a:xfrm>
            <a:custGeom>
              <a:rect b="b" l="l" r="r" t="t"/>
              <a:pathLst>
                <a:path extrusionOk="0" h="750" w="964">
                  <a:moveTo>
                    <a:pt x="483" y="1"/>
                  </a:moveTo>
                  <a:cubicBezTo>
                    <a:pt x="2" y="1"/>
                    <a:pt x="0" y="749"/>
                    <a:pt x="483" y="749"/>
                  </a:cubicBezTo>
                  <a:cubicBezTo>
                    <a:pt x="964" y="749"/>
                    <a:pt x="964" y="1"/>
                    <a:pt x="48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39" name="Google Shape;3039;p41"/>
            <p:cNvSpPr/>
            <p:nvPr/>
          </p:nvSpPr>
          <p:spPr>
            <a:xfrm>
              <a:off x="1492550" y="1119825"/>
              <a:ext cx="24675" cy="19175"/>
            </a:xfrm>
            <a:custGeom>
              <a:rect b="b" l="l" r="r" t="t"/>
              <a:pathLst>
                <a:path extrusionOk="0" h="767" w="987">
                  <a:moveTo>
                    <a:pt x="493" y="1"/>
                  </a:moveTo>
                  <a:cubicBezTo>
                    <a:pt x="0" y="1"/>
                    <a:pt x="0" y="767"/>
                    <a:pt x="493" y="767"/>
                  </a:cubicBezTo>
                  <a:cubicBezTo>
                    <a:pt x="494" y="767"/>
                    <a:pt x="494" y="767"/>
                    <a:pt x="495" y="767"/>
                  </a:cubicBezTo>
                  <a:cubicBezTo>
                    <a:pt x="984" y="767"/>
                    <a:pt x="987" y="1"/>
                    <a:pt x="493" y="1"/>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0" name="Google Shape;3040;p41"/>
            <p:cNvSpPr/>
            <p:nvPr/>
          </p:nvSpPr>
          <p:spPr>
            <a:xfrm>
              <a:off x="1517725" y="1134525"/>
              <a:ext cx="23900" cy="18500"/>
            </a:xfrm>
            <a:custGeom>
              <a:rect b="b" l="l" r="r" t="t"/>
              <a:pathLst>
                <a:path extrusionOk="0" h="740" w="956">
                  <a:moveTo>
                    <a:pt x="479" y="1"/>
                  </a:moveTo>
                  <a:cubicBezTo>
                    <a:pt x="3" y="1"/>
                    <a:pt x="1" y="739"/>
                    <a:pt x="479" y="739"/>
                  </a:cubicBezTo>
                  <a:cubicBezTo>
                    <a:pt x="953" y="739"/>
                    <a:pt x="956" y="1"/>
                    <a:pt x="479" y="1"/>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1" name="Google Shape;3041;p41"/>
            <p:cNvSpPr/>
            <p:nvPr/>
          </p:nvSpPr>
          <p:spPr>
            <a:xfrm>
              <a:off x="1592725" y="1104125"/>
              <a:ext cx="34200" cy="26125"/>
            </a:xfrm>
            <a:custGeom>
              <a:rect b="b" l="l" r="r" t="t"/>
              <a:pathLst>
                <a:path extrusionOk="0" h="1045" w="1368">
                  <a:moveTo>
                    <a:pt x="561" y="0"/>
                  </a:moveTo>
                  <a:cubicBezTo>
                    <a:pt x="387" y="0"/>
                    <a:pt x="207" y="100"/>
                    <a:pt x="121" y="246"/>
                  </a:cubicBezTo>
                  <a:cubicBezTo>
                    <a:pt x="0" y="455"/>
                    <a:pt x="58" y="799"/>
                    <a:pt x="298" y="912"/>
                  </a:cubicBezTo>
                  <a:cubicBezTo>
                    <a:pt x="356" y="939"/>
                    <a:pt x="413" y="965"/>
                    <a:pt x="473" y="991"/>
                  </a:cubicBezTo>
                  <a:cubicBezTo>
                    <a:pt x="553" y="1028"/>
                    <a:pt x="630" y="1045"/>
                    <a:pt x="702" y="1045"/>
                  </a:cubicBezTo>
                  <a:cubicBezTo>
                    <a:pt x="1124" y="1045"/>
                    <a:pt x="1367" y="483"/>
                    <a:pt x="946" y="182"/>
                  </a:cubicBezTo>
                  <a:cubicBezTo>
                    <a:pt x="893" y="145"/>
                    <a:pt x="841" y="109"/>
                    <a:pt x="789" y="70"/>
                  </a:cubicBezTo>
                  <a:cubicBezTo>
                    <a:pt x="721" y="22"/>
                    <a:pt x="641" y="0"/>
                    <a:pt x="561"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2" name="Google Shape;3042;p41"/>
            <p:cNvSpPr/>
            <p:nvPr/>
          </p:nvSpPr>
          <p:spPr>
            <a:xfrm>
              <a:off x="1601125" y="1051025"/>
              <a:ext cx="45225" cy="30975"/>
            </a:xfrm>
            <a:custGeom>
              <a:rect b="b" l="l" r="r" t="t"/>
              <a:pathLst>
                <a:path extrusionOk="0" h="1239" w="1809">
                  <a:moveTo>
                    <a:pt x="752" y="0"/>
                  </a:moveTo>
                  <a:cubicBezTo>
                    <a:pt x="632" y="0"/>
                    <a:pt x="509" y="44"/>
                    <a:pt x="404" y="145"/>
                  </a:cubicBezTo>
                  <a:cubicBezTo>
                    <a:pt x="359" y="185"/>
                    <a:pt x="316" y="229"/>
                    <a:pt x="269" y="270"/>
                  </a:cubicBezTo>
                  <a:cubicBezTo>
                    <a:pt x="1" y="525"/>
                    <a:pt x="76" y="984"/>
                    <a:pt x="384" y="1165"/>
                  </a:cubicBezTo>
                  <a:cubicBezTo>
                    <a:pt x="470" y="1215"/>
                    <a:pt x="566" y="1239"/>
                    <a:pt x="661" y="1239"/>
                  </a:cubicBezTo>
                  <a:cubicBezTo>
                    <a:pt x="785" y="1239"/>
                    <a:pt x="908" y="1199"/>
                    <a:pt x="1009" y="1127"/>
                  </a:cubicBezTo>
                  <a:cubicBezTo>
                    <a:pt x="1074" y="1181"/>
                    <a:pt x="1155" y="1218"/>
                    <a:pt x="1264" y="1218"/>
                  </a:cubicBezTo>
                  <a:cubicBezTo>
                    <a:pt x="1808" y="1218"/>
                    <a:pt x="1808" y="372"/>
                    <a:pt x="1264" y="372"/>
                  </a:cubicBezTo>
                  <a:cubicBezTo>
                    <a:pt x="1258" y="372"/>
                    <a:pt x="1256" y="373"/>
                    <a:pt x="1251" y="373"/>
                  </a:cubicBezTo>
                  <a:cubicBezTo>
                    <a:pt x="1185" y="152"/>
                    <a:pt x="974" y="0"/>
                    <a:pt x="752"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3" name="Google Shape;3043;p41"/>
            <p:cNvSpPr/>
            <p:nvPr/>
          </p:nvSpPr>
          <p:spPr>
            <a:xfrm>
              <a:off x="1581200" y="1083025"/>
              <a:ext cx="23275" cy="18050"/>
            </a:xfrm>
            <a:custGeom>
              <a:rect b="b" l="l" r="r" t="t"/>
              <a:pathLst>
                <a:path extrusionOk="0" h="722" w="931">
                  <a:moveTo>
                    <a:pt x="465" y="0"/>
                  </a:moveTo>
                  <a:cubicBezTo>
                    <a:pt x="2" y="0"/>
                    <a:pt x="0" y="721"/>
                    <a:pt x="465" y="721"/>
                  </a:cubicBezTo>
                  <a:cubicBezTo>
                    <a:pt x="931" y="721"/>
                    <a:pt x="931" y="0"/>
                    <a:pt x="465"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4" name="Google Shape;3044;p41"/>
            <p:cNvSpPr/>
            <p:nvPr/>
          </p:nvSpPr>
          <p:spPr>
            <a:xfrm>
              <a:off x="1572150" y="1137900"/>
              <a:ext cx="29950" cy="23200"/>
            </a:xfrm>
            <a:custGeom>
              <a:rect b="b" l="l" r="r" t="t"/>
              <a:pathLst>
                <a:path extrusionOk="0" h="928" w="1198">
                  <a:moveTo>
                    <a:pt x="601" y="0"/>
                  </a:moveTo>
                  <a:cubicBezTo>
                    <a:pt x="2" y="0"/>
                    <a:pt x="1" y="928"/>
                    <a:pt x="601" y="928"/>
                  </a:cubicBezTo>
                  <a:cubicBezTo>
                    <a:pt x="1197" y="928"/>
                    <a:pt x="1197" y="0"/>
                    <a:pt x="601"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5" name="Google Shape;3045;p41"/>
            <p:cNvSpPr/>
            <p:nvPr/>
          </p:nvSpPr>
          <p:spPr>
            <a:xfrm>
              <a:off x="1534275" y="1033175"/>
              <a:ext cx="28725" cy="22325"/>
            </a:xfrm>
            <a:custGeom>
              <a:rect b="b" l="l" r="r" t="t"/>
              <a:pathLst>
                <a:path extrusionOk="0" h="893" w="1149">
                  <a:moveTo>
                    <a:pt x="575" y="1"/>
                  </a:moveTo>
                  <a:cubicBezTo>
                    <a:pt x="2" y="1"/>
                    <a:pt x="0" y="892"/>
                    <a:pt x="575" y="892"/>
                  </a:cubicBezTo>
                  <a:cubicBezTo>
                    <a:pt x="1149" y="892"/>
                    <a:pt x="1149" y="1"/>
                    <a:pt x="575" y="1"/>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6" name="Google Shape;3046;p41"/>
            <p:cNvSpPr/>
            <p:nvPr/>
          </p:nvSpPr>
          <p:spPr>
            <a:xfrm>
              <a:off x="1495200" y="1022150"/>
              <a:ext cx="22950" cy="17800"/>
            </a:xfrm>
            <a:custGeom>
              <a:rect b="b" l="l" r="r" t="t"/>
              <a:pathLst>
                <a:path extrusionOk="0" h="712" w="918">
                  <a:moveTo>
                    <a:pt x="457" y="1"/>
                  </a:moveTo>
                  <a:cubicBezTo>
                    <a:pt x="1" y="1"/>
                    <a:pt x="0" y="712"/>
                    <a:pt x="458" y="712"/>
                  </a:cubicBezTo>
                  <a:cubicBezTo>
                    <a:pt x="917" y="712"/>
                    <a:pt x="917" y="1"/>
                    <a:pt x="458" y="1"/>
                  </a:cubicBezTo>
                  <a:cubicBezTo>
                    <a:pt x="457" y="1"/>
                    <a:pt x="457" y="1"/>
                    <a:pt x="457" y="1"/>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7" name="Google Shape;3047;p41"/>
            <p:cNvSpPr/>
            <p:nvPr/>
          </p:nvSpPr>
          <p:spPr>
            <a:xfrm>
              <a:off x="1101325" y="1057375"/>
              <a:ext cx="478375" cy="293225"/>
            </a:xfrm>
            <a:custGeom>
              <a:rect b="b" l="l" r="r" t="t"/>
              <a:pathLst>
                <a:path extrusionOk="0" h="11729" w="19135">
                  <a:moveTo>
                    <a:pt x="13500" y="0"/>
                  </a:moveTo>
                  <a:cubicBezTo>
                    <a:pt x="10393" y="0"/>
                    <a:pt x="7266" y="651"/>
                    <a:pt x="4553" y="2074"/>
                  </a:cubicBezTo>
                  <a:cubicBezTo>
                    <a:pt x="1058" y="3905"/>
                    <a:pt x="0" y="8215"/>
                    <a:pt x="2235" y="11480"/>
                  </a:cubicBezTo>
                  <a:cubicBezTo>
                    <a:pt x="2356" y="11656"/>
                    <a:pt x="2526" y="11729"/>
                    <a:pt x="2695" y="11729"/>
                  </a:cubicBezTo>
                  <a:cubicBezTo>
                    <a:pt x="3084" y="11729"/>
                    <a:pt x="3462" y="11341"/>
                    <a:pt x="3192" y="10918"/>
                  </a:cubicBezTo>
                  <a:cubicBezTo>
                    <a:pt x="750" y="7093"/>
                    <a:pt x="3495" y="3611"/>
                    <a:pt x="7090" y="2075"/>
                  </a:cubicBezTo>
                  <a:cubicBezTo>
                    <a:pt x="9318" y="1124"/>
                    <a:pt x="11686" y="691"/>
                    <a:pt x="14067" y="691"/>
                  </a:cubicBezTo>
                  <a:cubicBezTo>
                    <a:pt x="15593" y="691"/>
                    <a:pt x="17125" y="869"/>
                    <a:pt x="18629" y="1203"/>
                  </a:cubicBezTo>
                  <a:cubicBezTo>
                    <a:pt x="18654" y="1208"/>
                    <a:pt x="18679" y="1211"/>
                    <a:pt x="18702" y="1211"/>
                  </a:cubicBezTo>
                  <a:cubicBezTo>
                    <a:pt x="19021" y="1211"/>
                    <a:pt x="19135" y="715"/>
                    <a:pt x="18786" y="631"/>
                  </a:cubicBezTo>
                  <a:cubicBezTo>
                    <a:pt x="17087" y="218"/>
                    <a:pt x="15296" y="0"/>
                    <a:pt x="135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8" name="Google Shape;3048;p41"/>
            <p:cNvSpPr/>
            <p:nvPr/>
          </p:nvSpPr>
          <p:spPr>
            <a:xfrm>
              <a:off x="1232750" y="1339350"/>
              <a:ext cx="24675" cy="19175"/>
            </a:xfrm>
            <a:custGeom>
              <a:rect b="b" l="l" r="r" t="t"/>
              <a:pathLst>
                <a:path extrusionOk="0" h="767" w="987">
                  <a:moveTo>
                    <a:pt x="494" y="0"/>
                  </a:moveTo>
                  <a:cubicBezTo>
                    <a:pt x="1" y="0"/>
                    <a:pt x="1" y="766"/>
                    <a:pt x="494" y="766"/>
                  </a:cubicBezTo>
                  <a:cubicBezTo>
                    <a:pt x="986" y="766"/>
                    <a:pt x="986" y="0"/>
                    <a:pt x="4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9" name="Google Shape;3049;p41"/>
            <p:cNvSpPr/>
            <p:nvPr/>
          </p:nvSpPr>
          <p:spPr>
            <a:xfrm>
              <a:off x="3011300" y="1315550"/>
              <a:ext cx="20925" cy="16225"/>
            </a:xfrm>
            <a:custGeom>
              <a:rect b="b" l="l" r="r" t="t"/>
              <a:pathLst>
                <a:path extrusionOk="0" h="649" w="837">
                  <a:moveTo>
                    <a:pt x="418" y="0"/>
                  </a:moveTo>
                  <a:cubicBezTo>
                    <a:pt x="0" y="0"/>
                    <a:pt x="0" y="649"/>
                    <a:pt x="418" y="649"/>
                  </a:cubicBezTo>
                  <a:cubicBezTo>
                    <a:pt x="835" y="649"/>
                    <a:pt x="837" y="0"/>
                    <a:pt x="4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0" name="Google Shape;3050;p41"/>
            <p:cNvSpPr/>
            <p:nvPr/>
          </p:nvSpPr>
          <p:spPr>
            <a:xfrm>
              <a:off x="2641075" y="1146925"/>
              <a:ext cx="3525" cy="2725"/>
            </a:xfrm>
            <a:custGeom>
              <a:rect b="b" l="l" r="r" t="t"/>
              <a:pathLst>
                <a:path extrusionOk="0" h="109" w="141">
                  <a:moveTo>
                    <a:pt x="71" y="0"/>
                  </a:moveTo>
                  <a:cubicBezTo>
                    <a:pt x="1" y="0"/>
                    <a:pt x="1" y="109"/>
                    <a:pt x="71" y="109"/>
                  </a:cubicBezTo>
                  <a:cubicBezTo>
                    <a:pt x="141" y="109"/>
                    <a:pt x="141" y="0"/>
                    <a:pt x="7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1" name="Google Shape;3051;p41"/>
            <p:cNvSpPr/>
            <p:nvPr/>
          </p:nvSpPr>
          <p:spPr>
            <a:xfrm>
              <a:off x="2285200" y="1357150"/>
              <a:ext cx="36875" cy="28625"/>
            </a:xfrm>
            <a:custGeom>
              <a:rect b="b" l="l" r="r" t="t"/>
              <a:pathLst>
                <a:path extrusionOk="0" h="1145" w="1475">
                  <a:moveTo>
                    <a:pt x="738" y="1"/>
                  </a:moveTo>
                  <a:cubicBezTo>
                    <a:pt x="1" y="1"/>
                    <a:pt x="1" y="1145"/>
                    <a:pt x="738" y="1145"/>
                  </a:cubicBezTo>
                  <a:cubicBezTo>
                    <a:pt x="1473" y="1144"/>
                    <a:pt x="1475"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2" name="Google Shape;3052;p41"/>
            <p:cNvSpPr/>
            <p:nvPr/>
          </p:nvSpPr>
          <p:spPr>
            <a:xfrm>
              <a:off x="2101250" y="1388625"/>
              <a:ext cx="36850" cy="28625"/>
            </a:xfrm>
            <a:custGeom>
              <a:rect b="b" l="l" r="r" t="t"/>
              <a:pathLst>
                <a:path extrusionOk="0" h="1145" w="1474">
                  <a:moveTo>
                    <a:pt x="737" y="0"/>
                  </a:moveTo>
                  <a:cubicBezTo>
                    <a:pt x="0" y="0"/>
                    <a:pt x="0" y="1144"/>
                    <a:pt x="737" y="1144"/>
                  </a:cubicBezTo>
                  <a:cubicBezTo>
                    <a:pt x="1472" y="1143"/>
                    <a:pt x="1474"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3" name="Google Shape;3053;p41"/>
            <p:cNvSpPr/>
            <p:nvPr/>
          </p:nvSpPr>
          <p:spPr>
            <a:xfrm>
              <a:off x="2229650" y="1061250"/>
              <a:ext cx="22375" cy="17350"/>
            </a:xfrm>
            <a:custGeom>
              <a:rect b="b" l="l" r="r" t="t"/>
              <a:pathLst>
                <a:path extrusionOk="0" h="694" w="895">
                  <a:moveTo>
                    <a:pt x="448" y="0"/>
                  </a:moveTo>
                  <a:cubicBezTo>
                    <a:pt x="3" y="0"/>
                    <a:pt x="1" y="694"/>
                    <a:pt x="448" y="694"/>
                  </a:cubicBezTo>
                  <a:cubicBezTo>
                    <a:pt x="895" y="694"/>
                    <a:pt x="895" y="0"/>
                    <a:pt x="44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4" name="Google Shape;3054;p41"/>
            <p:cNvSpPr/>
            <p:nvPr/>
          </p:nvSpPr>
          <p:spPr>
            <a:xfrm>
              <a:off x="2606550" y="1145700"/>
              <a:ext cx="36900" cy="28625"/>
            </a:xfrm>
            <a:custGeom>
              <a:rect b="b" l="l" r="r" t="t"/>
              <a:pathLst>
                <a:path extrusionOk="0" h="1145" w="1476">
                  <a:moveTo>
                    <a:pt x="737" y="0"/>
                  </a:moveTo>
                  <a:cubicBezTo>
                    <a:pt x="0" y="0"/>
                    <a:pt x="0" y="1145"/>
                    <a:pt x="737" y="1145"/>
                  </a:cubicBezTo>
                  <a:cubicBezTo>
                    <a:pt x="1474" y="1145"/>
                    <a:pt x="1476"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5" name="Google Shape;3055;p41"/>
            <p:cNvSpPr/>
            <p:nvPr/>
          </p:nvSpPr>
          <p:spPr>
            <a:xfrm>
              <a:off x="2496525" y="1402300"/>
              <a:ext cx="36875" cy="28650"/>
            </a:xfrm>
            <a:custGeom>
              <a:rect b="b" l="l" r="r" t="t"/>
              <a:pathLst>
                <a:path extrusionOk="0" h="1146" w="1475">
                  <a:moveTo>
                    <a:pt x="737" y="1"/>
                  </a:moveTo>
                  <a:cubicBezTo>
                    <a:pt x="0" y="1"/>
                    <a:pt x="0" y="1145"/>
                    <a:pt x="737" y="1145"/>
                  </a:cubicBezTo>
                  <a:cubicBezTo>
                    <a:pt x="1474" y="1144"/>
                    <a:pt x="147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6" name="Google Shape;3056;p41"/>
            <p:cNvSpPr/>
            <p:nvPr/>
          </p:nvSpPr>
          <p:spPr>
            <a:xfrm>
              <a:off x="2719100" y="1061500"/>
              <a:ext cx="40400" cy="31300"/>
            </a:xfrm>
            <a:custGeom>
              <a:rect b="b" l="l" r="r" t="t"/>
              <a:pathLst>
                <a:path extrusionOk="0" h="1252" w="1616">
                  <a:moveTo>
                    <a:pt x="808" y="0"/>
                  </a:moveTo>
                  <a:cubicBezTo>
                    <a:pt x="4" y="0"/>
                    <a:pt x="1" y="1252"/>
                    <a:pt x="808" y="1252"/>
                  </a:cubicBezTo>
                  <a:cubicBezTo>
                    <a:pt x="1615" y="1252"/>
                    <a:pt x="1616" y="0"/>
                    <a:pt x="80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7" name="Google Shape;3057;p41"/>
            <p:cNvSpPr/>
            <p:nvPr/>
          </p:nvSpPr>
          <p:spPr>
            <a:xfrm>
              <a:off x="2894975" y="1191350"/>
              <a:ext cx="36875" cy="28625"/>
            </a:xfrm>
            <a:custGeom>
              <a:rect b="b" l="l" r="r" t="t"/>
              <a:pathLst>
                <a:path extrusionOk="0" h="1145" w="1475">
                  <a:moveTo>
                    <a:pt x="738" y="1"/>
                  </a:moveTo>
                  <a:cubicBezTo>
                    <a:pt x="1" y="1"/>
                    <a:pt x="1" y="1145"/>
                    <a:pt x="738" y="1145"/>
                  </a:cubicBezTo>
                  <a:cubicBezTo>
                    <a:pt x="1473" y="1144"/>
                    <a:pt x="1474"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8" name="Google Shape;3058;p41"/>
            <p:cNvSpPr/>
            <p:nvPr/>
          </p:nvSpPr>
          <p:spPr>
            <a:xfrm>
              <a:off x="2851450" y="1459450"/>
              <a:ext cx="9125" cy="775"/>
            </a:xfrm>
            <a:custGeom>
              <a:rect b="b" l="l" r="r" t="t"/>
              <a:pathLst>
                <a:path extrusionOk="0" h="31" w="365">
                  <a:moveTo>
                    <a:pt x="183" y="0"/>
                  </a:moveTo>
                  <a:cubicBezTo>
                    <a:pt x="115" y="2"/>
                    <a:pt x="57" y="15"/>
                    <a:pt x="1" y="31"/>
                  </a:cubicBezTo>
                  <a:lnTo>
                    <a:pt x="365" y="31"/>
                  </a:lnTo>
                  <a:cubicBezTo>
                    <a:pt x="310" y="13"/>
                    <a:pt x="252" y="0"/>
                    <a:pt x="1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9" name="Google Shape;3059;p41"/>
            <p:cNvSpPr/>
            <p:nvPr/>
          </p:nvSpPr>
          <p:spPr>
            <a:xfrm>
              <a:off x="2979900" y="1063775"/>
              <a:ext cx="36875" cy="28675"/>
            </a:xfrm>
            <a:custGeom>
              <a:rect b="b" l="l" r="r" t="t"/>
              <a:pathLst>
                <a:path extrusionOk="0" h="1147" w="1475">
                  <a:moveTo>
                    <a:pt x="737" y="0"/>
                  </a:moveTo>
                  <a:cubicBezTo>
                    <a:pt x="1" y="3"/>
                    <a:pt x="1" y="1146"/>
                    <a:pt x="737" y="1146"/>
                  </a:cubicBezTo>
                  <a:cubicBezTo>
                    <a:pt x="1474" y="1146"/>
                    <a:pt x="1474"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0" name="Google Shape;3060;p41"/>
            <p:cNvSpPr/>
            <p:nvPr/>
          </p:nvSpPr>
          <p:spPr>
            <a:xfrm>
              <a:off x="2769025" y="909650"/>
              <a:ext cx="24400" cy="18950"/>
            </a:xfrm>
            <a:custGeom>
              <a:rect b="b" l="l" r="r" t="t"/>
              <a:pathLst>
                <a:path extrusionOk="0" h="758" w="976">
                  <a:moveTo>
                    <a:pt x="487" y="0"/>
                  </a:moveTo>
                  <a:cubicBezTo>
                    <a:pt x="0" y="0"/>
                    <a:pt x="0" y="757"/>
                    <a:pt x="487" y="757"/>
                  </a:cubicBezTo>
                  <a:cubicBezTo>
                    <a:pt x="973" y="757"/>
                    <a:pt x="976" y="0"/>
                    <a:pt x="4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1" name="Google Shape;3061;p41"/>
            <p:cNvSpPr/>
            <p:nvPr/>
          </p:nvSpPr>
          <p:spPr>
            <a:xfrm>
              <a:off x="2503275" y="875925"/>
              <a:ext cx="36950" cy="28675"/>
            </a:xfrm>
            <a:custGeom>
              <a:rect b="b" l="l" r="r" t="t"/>
              <a:pathLst>
                <a:path extrusionOk="0" h="1147" w="1478">
                  <a:moveTo>
                    <a:pt x="737" y="1"/>
                  </a:moveTo>
                  <a:cubicBezTo>
                    <a:pt x="0" y="1"/>
                    <a:pt x="0" y="1147"/>
                    <a:pt x="737" y="1147"/>
                  </a:cubicBezTo>
                  <a:cubicBezTo>
                    <a:pt x="1474" y="1147"/>
                    <a:pt x="1477"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2" name="Google Shape;3062;p41"/>
            <p:cNvSpPr/>
            <p:nvPr/>
          </p:nvSpPr>
          <p:spPr>
            <a:xfrm>
              <a:off x="2195800" y="1139625"/>
              <a:ext cx="36900" cy="28675"/>
            </a:xfrm>
            <a:custGeom>
              <a:rect b="b" l="l" r="r" t="t"/>
              <a:pathLst>
                <a:path extrusionOk="0" h="1147" w="1476">
                  <a:moveTo>
                    <a:pt x="738" y="1"/>
                  </a:moveTo>
                  <a:cubicBezTo>
                    <a:pt x="1" y="1"/>
                    <a:pt x="1" y="1146"/>
                    <a:pt x="738" y="1146"/>
                  </a:cubicBezTo>
                  <a:cubicBezTo>
                    <a:pt x="1474" y="1145"/>
                    <a:pt x="1476"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3" name="Google Shape;3063;p41"/>
            <p:cNvSpPr/>
            <p:nvPr/>
          </p:nvSpPr>
          <p:spPr>
            <a:xfrm>
              <a:off x="2286325" y="1269425"/>
              <a:ext cx="36875" cy="28625"/>
            </a:xfrm>
            <a:custGeom>
              <a:rect b="b" l="l" r="r" t="t"/>
              <a:pathLst>
                <a:path extrusionOk="0" h="1145" w="1475">
                  <a:moveTo>
                    <a:pt x="737" y="0"/>
                  </a:moveTo>
                  <a:cubicBezTo>
                    <a:pt x="1" y="0"/>
                    <a:pt x="1" y="1144"/>
                    <a:pt x="737" y="1144"/>
                  </a:cubicBezTo>
                  <a:cubicBezTo>
                    <a:pt x="1473" y="1143"/>
                    <a:pt x="1474"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4" name="Google Shape;3064;p41"/>
            <p:cNvSpPr/>
            <p:nvPr/>
          </p:nvSpPr>
          <p:spPr>
            <a:xfrm>
              <a:off x="2369625" y="925525"/>
              <a:ext cx="36875" cy="28650"/>
            </a:xfrm>
            <a:custGeom>
              <a:rect b="b" l="l" r="r" t="t"/>
              <a:pathLst>
                <a:path extrusionOk="0" h="1146" w="1475">
                  <a:moveTo>
                    <a:pt x="737" y="1"/>
                  </a:moveTo>
                  <a:cubicBezTo>
                    <a:pt x="0" y="1"/>
                    <a:pt x="0" y="1145"/>
                    <a:pt x="737" y="1145"/>
                  </a:cubicBezTo>
                  <a:cubicBezTo>
                    <a:pt x="1474" y="1144"/>
                    <a:pt x="147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5" name="Google Shape;3065;p41"/>
            <p:cNvSpPr/>
            <p:nvPr/>
          </p:nvSpPr>
          <p:spPr>
            <a:xfrm>
              <a:off x="2073975" y="997200"/>
              <a:ext cx="36925" cy="28625"/>
            </a:xfrm>
            <a:custGeom>
              <a:rect b="b" l="l" r="r" t="t"/>
              <a:pathLst>
                <a:path extrusionOk="0" h="1145" w="1477">
                  <a:moveTo>
                    <a:pt x="737" y="0"/>
                  </a:moveTo>
                  <a:cubicBezTo>
                    <a:pt x="0" y="0"/>
                    <a:pt x="0" y="1145"/>
                    <a:pt x="737" y="1145"/>
                  </a:cubicBezTo>
                  <a:cubicBezTo>
                    <a:pt x="1474" y="1145"/>
                    <a:pt x="1477"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6" name="Google Shape;3066;p41"/>
            <p:cNvSpPr/>
            <p:nvPr/>
          </p:nvSpPr>
          <p:spPr>
            <a:xfrm>
              <a:off x="1921850" y="1289500"/>
              <a:ext cx="43550" cy="33800"/>
            </a:xfrm>
            <a:custGeom>
              <a:rect b="b" l="l" r="r" t="t"/>
              <a:pathLst>
                <a:path extrusionOk="0" h="1352" w="1742">
                  <a:moveTo>
                    <a:pt x="872" y="0"/>
                  </a:moveTo>
                  <a:cubicBezTo>
                    <a:pt x="1" y="0"/>
                    <a:pt x="1" y="1351"/>
                    <a:pt x="872" y="1351"/>
                  </a:cubicBezTo>
                  <a:cubicBezTo>
                    <a:pt x="1740" y="1351"/>
                    <a:pt x="1742" y="0"/>
                    <a:pt x="8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7" name="Google Shape;3067;p41"/>
            <p:cNvSpPr/>
            <p:nvPr/>
          </p:nvSpPr>
          <p:spPr>
            <a:xfrm>
              <a:off x="2053475" y="1295025"/>
              <a:ext cx="32800" cy="25500"/>
            </a:xfrm>
            <a:custGeom>
              <a:rect b="b" l="l" r="r" t="t"/>
              <a:pathLst>
                <a:path extrusionOk="0" h="1020" w="1312">
                  <a:moveTo>
                    <a:pt x="655" y="0"/>
                  </a:moveTo>
                  <a:cubicBezTo>
                    <a:pt x="1" y="0"/>
                    <a:pt x="1" y="1019"/>
                    <a:pt x="655" y="1019"/>
                  </a:cubicBezTo>
                  <a:cubicBezTo>
                    <a:pt x="1310" y="1019"/>
                    <a:pt x="1311" y="0"/>
                    <a:pt x="6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8" name="Google Shape;3068;p41"/>
            <p:cNvSpPr/>
            <p:nvPr/>
          </p:nvSpPr>
          <p:spPr>
            <a:xfrm>
              <a:off x="1954650" y="1126875"/>
              <a:ext cx="36875" cy="28625"/>
            </a:xfrm>
            <a:custGeom>
              <a:rect b="b" l="l" r="r" t="t"/>
              <a:pathLst>
                <a:path extrusionOk="0" h="1145" w="1475">
                  <a:moveTo>
                    <a:pt x="738" y="1"/>
                  </a:moveTo>
                  <a:cubicBezTo>
                    <a:pt x="1" y="1"/>
                    <a:pt x="1" y="1145"/>
                    <a:pt x="738" y="1145"/>
                  </a:cubicBezTo>
                  <a:cubicBezTo>
                    <a:pt x="1474" y="1145"/>
                    <a:pt x="1474"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9" name="Google Shape;3069;p41"/>
            <p:cNvSpPr/>
            <p:nvPr/>
          </p:nvSpPr>
          <p:spPr>
            <a:xfrm>
              <a:off x="1804125" y="1301550"/>
              <a:ext cx="13400" cy="10375"/>
            </a:xfrm>
            <a:custGeom>
              <a:rect b="b" l="l" r="r" t="t"/>
              <a:pathLst>
                <a:path extrusionOk="0" h="415" w="536">
                  <a:moveTo>
                    <a:pt x="268" y="1"/>
                  </a:moveTo>
                  <a:cubicBezTo>
                    <a:pt x="1" y="1"/>
                    <a:pt x="1" y="414"/>
                    <a:pt x="268" y="414"/>
                  </a:cubicBezTo>
                  <a:cubicBezTo>
                    <a:pt x="269" y="414"/>
                    <a:pt x="269" y="414"/>
                    <a:pt x="270" y="414"/>
                  </a:cubicBezTo>
                  <a:cubicBezTo>
                    <a:pt x="534" y="414"/>
                    <a:pt x="535" y="1"/>
                    <a:pt x="26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0" name="Google Shape;3070;p41"/>
            <p:cNvSpPr/>
            <p:nvPr/>
          </p:nvSpPr>
          <p:spPr>
            <a:xfrm>
              <a:off x="3105125" y="1429100"/>
              <a:ext cx="36875" cy="28675"/>
            </a:xfrm>
            <a:custGeom>
              <a:rect b="b" l="l" r="r" t="t"/>
              <a:pathLst>
                <a:path extrusionOk="0" h="1147" w="1475">
                  <a:moveTo>
                    <a:pt x="738" y="1"/>
                  </a:moveTo>
                  <a:cubicBezTo>
                    <a:pt x="1" y="2"/>
                    <a:pt x="1" y="1147"/>
                    <a:pt x="738" y="1147"/>
                  </a:cubicBezTo>
                  <a:cubicBezTo>
                    <a:pt x="1475" y="1147"/>
                    <a:pt x="1475"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1" name="Google Shape;3071;p41"/>
            <p:cNvSpPr/>
            <p:nvPr/>
          </p:nvSpPr>
          <p:spPr>
            <a:xfrm>
              <a:off x="2890575" y="1332400"/>
              <a:ext cx="36825" cy="28650"/>
            </a:xfrm>
            <a:custGeom>
              <a:rect b="b" l="l" r="r" t="t"/>
              <a:pathLst>
                <a:path extrusionOk="0" h="1146" w="1473">
                  <a:moveTo>
                    <a:pt x="737" y="1"/>
                  </a:moveTo>
                  <a:cubicBezTo>
                    <a:pt x="0" y="1"/>
                    <a:pt x="0" y="1145"/>
                    <a:pt x="737" y="1145"/>
                  </a:cubicBezTo>
                  <a:cubicBezTo>
                    <a:pt x="1471" y="1144"/>
                    <a:pt x="1473"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2" name="Google Shape;3072;p41"/>
            <p:cNvSpPr/>
            <p:nvPr/>
          </p:nvSpPr>
          <p:spPr>
            <a:xfrm>
              <a:off x="2628700" y="1307675"/>
              <a:ext cx="36900" cy="28625"/>
            </a:xfrm>
            <a:custGeom>
              <a:rect b="b" l="l" r="r" t="t"/>
              <a:pathLst>
                <a:path extrusionOk="0" h="1145" w="1476">
                  <a:moveTo>
                    <a:pt x="737" y="0"/>
                  </a:moveTo>
                  <a:cubicBezTo>
                    <a:pt x="0" y="0"/>
                    <a:pt x="0" y="1144"/>
                    <a:pt x="737" y="1144"/>
                  </a:cubicBezTo>
                  <a:cubicBezTo>
                    <a:pt x="1474" y="1144"/>
                    <a:pt x="1475"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3" name="Google Shape;3073;p41"/>
            <p:cNvSpPr/>
            <p:nvPr/>
          </p:nvSpPr>
          <p:spPr>
            <a:xfrm>
              <a:off x="2438700" y="1263825"/>
              <a:ext cx="36900" cy="28625"/>
            </a:xfrm>
            <a:custGeom>
              <a:rect b="b" l="l" r="r" t="t"/>
              <a:pathLst>
                <a:path extrusionOk="0" h="1145" w="1476">
                  <a:moveTo>
                    <a:pt x="737" y="0"/>
                  </a:moveTo>
                  <a:cubicBezTo>
                    <a:pt x="0" y="0"/>
                    <a:pt x="0" y="1144"/>
                    <a:pt x="737" y="1144"/>
                  </a:cubicBezTo>
                  <a:cubicBezTo>
                    <a:pt x="1474" y="1144"/>
                    <a:pt x="1475"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4" name="Google Shape;3074;p41"/>
            <p:cNvSpPr/>
            <p:nvPr/>
          </p:nvSpPr>
          <p:spPr>
            <a:xfrm>
              <a:off x="2370525" y="1165275"/>
              <a:ext cx="19175" cy="14900"/>
            </a:xfrm>
            <a:custGeom>
              <a:rect b="b" l="l" r="r" t="t"/>
              <a:pathLst>
                <a:path extrusionOk="0" h="596" w="767">
                  <a:moveTo>
                    <a:pt x="383" y="0"/>
                  </a:moveTo>
                  <a:cubicBezTo>
                    <a:pt x="1" y="0"/>
                    <a:pt x="1" y="596"/>
                    <a:pt x="383" y="596"/>
                  </a:cubicBezTo>
                  <a:cubicBezTo>
                    <a:pt x="766" y="596"/>
                    <a:pt x="766" y="0"/>
                    <a:pt x="38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5" name="Google Shape;3075;p41"/>
            <p:cNvSpPr/>
            <p:nvPr/>
          </p:nvSpPr>
          <p:spPr>
            <a:xfrm>
              <a:off x="2531275" y="1046875"/>
              <a:ext cx="36925" cy="28625"/>
            </a:xfrm>
            <a:custGeom>
              <a:rect b="b" l="l" r="r" t="t"/>
              <a:pathLst>
                <a:path extrusionOk="0" h="1145" w="1477">
                  <a:moveTo>
                    <a:pt x="737" y="0"/>
                  </a:moveTo>
                  <a:cubicBezTo>
                    <a:pt x="0" y="0"/>
                    <a:pt x="0" y="1144"/>
                    <a:pt x="737" y="1144"/>
                  </a:cubicBezTo>
                  <a:cubicBezTo>
                    <a:pt x="1474" y="1143"/>
                    <a:pt x="1477"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6" name="Google Shape;3076;p41"/>
            <p:cNvSpPr/>
            <p:nvPr/>
          </p:nvSpPr>
          <p:spPr>
            <a:xfrm>
              <a:off x="2869325" y="988775"/>
              <a:ext cx="36075" cy="28000"/>
            </a:xfrm>
            <a:custGeom>
              <a:rect b="b" l="l" r="r" t="t"/>
              <a:pathLst>
                <a:path extrusionOk="0" h="1120" w="1443">
                  <a:moveTo>
                    <a:pt x="722" y="1"/>
                  </a:moveTo>
                  <a:cubicBezTo>
                    <a:pt x="2" y="1"/>
                    <a:pt x="1" y="1119"/>
                    <a:pt x="722" y="1119"/>
                  </a:cubicBezTo>
                  <a:cubicBezTo>
                    <a:pt x="1440" y="1119"/>
                    <a:pt x="1443" y="1"/>
                    <a:pt x="72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7" name="Google Shape;3077;p41"/>
            <p:cNvSpPr/>
            <p:nvPr/>
          </p:nvSpPr>
          <p:spPr>
            <a:xfrm>
              <a:off x="2810850" y="1307550"/>
              <a:ext cx="44750" cy="34700"/>
            </a:xfrm>
            <a:custGeom>
              <a:rect b="b" l="l" r="r" t="t"/>
              <a:pathLst>
                <a:path extrusionOk="0" h="1388" w="1790">
                  <a:moveTo>
                    <a:pt x="895" y="1"/>
                  </a:moveTo>
                  <a:cubicBezTo>
                    <a:pt x="3" y="1"/>
                    <a:pt x="1" y="1388"/>
                    <a:pt x="895" y="1388"/>
                  </a:cubicBezTo>
                  <a:cubicBezTo>
                    <a:pt x="1789" y="1388"/>
                    <a:pt x="1789" y="1"/>
                    <a:pt x="8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8" name="Google Shape;3078;p41"/>
            <p:cNvSpPr/>
            <p:nvPr/>
          </p:nvSpPr>
          <p:spPr>
            <a:xfrm>
              <a:off x="2561000" y="1434100"/>
              <a:ext cx="36725" cy="28550"/>
            </a:xfrm>
            <a:custGeom>
              <a:rect b="b" l="l" r="r" t="t"/>
              <a:pathLst>
                <a:path extrusionOk="0" h="1142" w="1469">
                  <a:moveTo>
                    <a:pt x="736" y="0"/>
                  </a:moveTo>
                  <a:cubicBezTo>
                    <a:pt x="11" y="0"/>
                    <a:pt x="0" y="1107"/>
                    <a:pt x="703" y="1142"/>
                  </a:cubicBezTo>
                  <a:lnTo>
                    <a:pt x="766" y="1142"/>
                  </a:lnTo>
                  <a:cubicBezTo>
                    <a:pt x="1468" y="1107"/>
                    <a:pt x="1461" y="0"/>
                    <a:pt x="73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9" name="Google Shape;3079;p41"/>
            <p:cNvSpPr/>
            <p:nvPr/>
          </p:nvSpPr>
          <p:spPr>
            <a:xfrm>
              <a:off x="3083925" y="1242825"/>
              <a:ext cx="9350" cy="7250"/>
            </a:xfrm>
            <a:custGeom>
              <a:rect b="b" l="l" r="r" t="t"/>
              <a:pathLst>
                <a:path extrusionOk="0" h="290" w="374">
                  <a:moveTo>
                    <a:pt x="187" y="1"/>
                  </a:moveTo>
                  <a:cubicBezTo>
                    <a:pt x="1" y="1"/>
                    <a:pt x="1" y="290"/>
                    <a:pt x="187" y="290"/>
                  </a:cubicBezTo>
                  <a:cubicBezTo>
                    <a:pt x="374" y="290"/>
                    <a:pt x="374" y="1"/>
                    <a:pt x="18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80" name="Google Shape;3080;p41"/>
            <p:cNvSpPr/>
            <p:nvPr/>
          </p:nvSpPr>
          <p:spPr>
            <a:xfrm>
              <a:off x="3048125" y="1178425"/>
              <a:ext cx="3550" cy="2725"/>
            </a:xfrm>
            <a:custGeom>
              <a:rect b="b" l="l" r="r" t="t"/>
              <a:pathLst>
                <a:path extrusionOk="0" h="109" w="142">
                  <a:moveTo>
                    <a:pt x="72" y="0"/>
                  </a:moveTo>
                  <a:cubicBezTo>
                    <a:pt x="1" y="2"/>
                    <a:pt x="1" y="109"/>
                    <a:pt x="72" y="109"/>
                  </a:cubicBezTo>
                  <a:cubicBezTo>
                    <a:pt x="141" y="109"/>
                    <a:pt x="141" y="0"/>
                    <a:pt x="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81" name="Google Shape;3081;p41"/>
            <p:cNvSpPr/>
            <p:nvPr/>
          </p:nvSpPr>
          <p:spPr>
            <a:xfrm>
              <a:off x="2993600" y="1154575"/>
              <a:ext cx="36850" cy="28675"/>
            </a:xfrm>
            <a:custGeom>
              <a:rect b="b" l="l" r="r" t="t"/>
              <a:pathLst>
                <a:path extrusionOk="0" h="1147" w="1474">
                  <a:moveTo>
                    <a:pt x="737" y="1"/>
                  </a:moveTo>
                  <a:cubicBezTo>
                    <a:pt x="0" y="1"/>
                    <a:pt x="0" y="1147"/>
                    <a:pt x="737" y="1147"/>
                  </a:cubicBezTo>
                  <a:cubicBezTo>
                    <a:pt x="1474" y="1147"/>
                    <a:pt x="147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82" name="Google Shape;3082;p41"/>
            <p:cNvSpPr/>
            <p:nvPr/>
          </p:nvSpPr>
          <p:spPr>
            <a:xfrm>
              <a:off x="1750250" y="748500"/>
              <a:ext cx="1197025" cy="415125"/>
            </a:xfrm>
            <a:custGeom>
              <a:rect b="b" l="l" r="r" t="t"/>
              <a:pathLst>
                <a:path extrusionOk="0" h="16605" w="47881">
                  <a:moveTo>
                    <a:pt x="31539" y="1"/>
                  </a:moveTo>
                  <a:cubicBezTo>
                    <a:pt x="28314" y="1"/>
                    <a:pt x="25109" y="434"/>
                    <a:pt x="22156" y="1210"/>
                  </a:cubicBezTo>
                  <a:cubicBezTo>
                    <a:pt x="13765" y="3413"/>
                    <a:pt x="5754" y="8561"/>
                    <a:pt x="400" y="15413"/>
                  </a:cubicBezTo>
                  <a:cubicBezTo>
                    <a:pt x="1" y="15925"/>
                    <a:pt x="419" y="16605"/>
                    <a:pt x="911" y="16605"/>
                  </a:cubicBezTo>
                  <a:cubicBezTo>
                    <a:pt x="1065" y="16605"/>
                    <a:pt x="1226" y="16538"/>
                    <a:pt x="1371" y="16380"/>
                  </a:cubicBezTo>
                  <a:cubicBezTo>
                    <a:pt x="7080" y="10136"/>
                    <a:pt x="13633" y="4958"/>
                    <a:pt x="21897" y="2598"/>
                  </a:cubicBezTo>
                  <a:cubicBezTo>
                    <a:pt x="25005" y="1712"/>
                    <a:pt x="28258" y="1279"/>
                    <a:pt x="31500" y="1279"/>
                  </a:cubicBezTo>
                  <a:cubicBezTo>
                    <a:pt x="32441" y="1279"/>
                    <a:pt x="33381" y="1315"/>
                    <a:pt x="34316" y="1388"/>
                  </a:cubicBezTo>
                  <a:cubicBezTo>
                    <a:pt x="39020" y="1750"/>
                    <a:pt x="43133" y="3189"/>
                    <a:pt x="47422" y="5045"/>
                  </a:cubicBezTo>
                  <a:cubicBezTo>
                    <a:pt x="47462" y="5061"/>
                    <a:pt x="47500" y="5069"/>
                    <a:pt x="47536" y="5069"/>
                  </a:cubicBezTo>
                  <a:cubicBezTo>
                    <a:pt x="47754" y="5069"/>
                    <a:pt x="47881" y="4788"/>
                    <a:pt x="47662" y="4633"/>
                  </a:cubicBezTo>
                  <a:cubicBezTo>
                    <a:pt x="43094" y="1375"/>
                    <a:pt x="37285" y="1"/>
                    <a:pt x="3153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83" name="Google Shape;3083;p41"/>
            <p:cNvSpPr/>
            <p:nvPr/>
          </p:nvSpPr>
          <p:spPr>
            <a:xfrm>
              <a:off x="1704975" y="1202700"/>
              <a:ext cx="63425" cy="64850"/>
            </a:xfrm>
            <a:custGeom>
              <a:rect b="b" l="l" r="r" t="t"/>
              <a:pathLst>
                <a:path extrusionOk="0" h="2594" w="2537">
                  <a:moveTo>
                    <a:pt x="1899" y="0"/>
                  </a:moveTo>
                  <a:cubicBezTo>
                    <a:pt x="1795" y="0"/>
                    <a:pt x="1687" y="26"/>
                    <a:pt x="1581" y="74"/>
                  </a:cubicBezTo>
                  <a:cubicBezTo>
                    <a:pt x="866" y="396"/>
                    <a:pt x="77" y="1145"/>
                    <a:pt x="20" y="1970"/>
                  </a:cubicBezTo>
                  <a:cubicBezTo>
                    <a:pt x="1" y="2208"/>
                    <a:pt x="187" y="2446"/>
                    <a:pt x="398" y="2532"/>
                  </a:cubicBezTo>
                  <a:cubicBezTo>
                    <a:pt x="433" y="2545"/>
                    <a:pt x="466" y="2548"/>
                    <a:pt x="498" y="2556"/>
                  </a:cubicBezTo>
                  <a:cubicBezTo>
                    <a:pt x="489" y="2559"/>
                    <a:pt x="482" y="2561"/>
                    <a:pt x="472" y="2564"/>
                  </a:cubicBezTo>
                  <a:cubicBezTo>
                    <a:pt x="523" y="2584"/>
                    <a:pt x="576" y="2594"/>
                    <a:pt x="628" y="2594"/>
                  </a:cubicBezTo>
                  <a:cubicBezTo>
                    <a:pt x="791" y="2594"/>
                    <a:pt x="950" y="2503"/>
                    <a:pt x="1073" y="2405"/>
                  </a:cubicBezTo>
                  <a:cubicBezTo>
                    <a:pt x="1303" y="2220"/>
                    <a:pt x="1462" y="1912"/>
                    <a:pt x="1654" y="1682"/>
                  </a:cubicBezTo>
                  <a:cubicBezTo>
                    <a:pt x="1853" y="1444"/>
                    <a:pt x="2081" y="1227"/>
                    <a:pt x="2313" y="1022"/>
                  </a:cubicBezTo>
                  <a:cubicBezTo>
                    <a:pt x="2535" y="822"/>
                    <a:pt x="2537" y="451"/>
                    <a:pt x="2360" y="229"/>
                  </a:cubicBezTo>
                  <a:cubicBezTo>
                    <a:pt x="2235" y="71"/>
                    <a:pt x="2072" y="0"/>
                    <a:pt x="18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84" name="Google Shape;3084;p41"/>
            <p:cNvSpPr/>
            <p:nvPr/>
          </p:nvSpPr>
          <p:spPr>
            <a:xfrm>
              <a:off x="1682900" y="1304225"/>
              <a:ext cx="32550" cy="32325"/>
            </a:xfrm>
            <a:custGeom>
              <a:rect b="b" l="l" r="r" t="t"/>
              <a:pathLst>
                <a:path extrusionOk="0" h="1293" w="1302">
                  <a:moveTo>
                    <a:pt x="642" y="1"/>
                  </a:moveTo>
                  <a:cubicBezTo>
                    <a:pt x="387" y="1"/>
                    <a:pt x="151" y="176"/>
                    <a:pt x="59" y="437"/>
                  </a:cubicBezTo>
                  <a:cubicBezTo>
                    <a:pt x="2" y="598"/>
                    <a:pt x="1" y="735"/>
                    <a:pt x="28" y="901"/>
                  </a:cubicBezTo>
                  <a:cubicBezTo>
                    <a:pt x="64" y="1121"/>
                    <a:pt x="316" y="1293"/>
                    <a:pt x="542" y="1293"/>
                  </a:cubicBezTo>
                  <a:cubicBezTo>
                    <a:pt x="589" y="1293"/>
                    <a:pt x="635" y="1285"/>
                    <a:pt x="677" y="1269"/>
                  </a:cubicBezTo>
                  <a:cubicBezTo>
                    <a:pt x="833" y="1212"/>
                    <a:pt x="946" y="1142"/>
                    <a:pt x="1053" y="1017"/>
                  </a:cubicBezTo>
                  <a:cubicBezTo>
                    <a:pt x="1301" y="728"/>
                    <a:pt x="1280" y="284"/>
                    <a:pt x="933" y="82"/>
                  </a:cubicBezTo>
                  <a:cubicBezTo>
                    <a:pt x="838" y="26"/>
                    <a:pt x="738" y="1"/>
                    <a:pt x="64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85" name="Google Shape;3085;p41"/>
            <p:cNvSpPr/>
            <p:nvPr/>
          </p:nvSpPr>
          <p:spPr>
            <a:xfrm>
              <a:off x="1663375" y="1373125"/>
              <a:ext cx="28450" cy="22100"/>
            </a:xfrm>
            <a:custGeom>
              <a:rect b="b" l="l" r="r" t="t"/>
              <a:pathLst>
                <a:path extrusionOk="0" h="884" w="1138">
                  <a:moveTo>
                    <a:pt x="570" y="0"/>
                  </a:moveTo>
                  <a:cubicBezTo>
                    <a:pt x="0" y="0"/>
                    <a:pt x="0" y="883"/>
                    <a:pt x="570" y="883"/>
                  </a:cubicBezTo>
                  <a:cubicBezTo>
                    <a:pt x="1136" y="883"/>
                    <a:pt x="1137" y="0"/>
                    <a:pt x="5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86" name="Google Shape;3086;p41"/>
            <p:cNvSpPr/>
            <p:nvPr/>
          </p:nvSpPr>
          <p:spPr>
            <a:xfrm>
              <a:off x="1655575" y="1429800"/>
              <a:ext cx="24400" cy="18950"/>
            </a:xfrm>
            <a:custGeom>
              <a:rect b="b" l="l" r="r" t="t"/>
              <a:pathLst>
                <a:path extrusionOk="0" h="758" w="976">
                  <a:moveTo>
                    <a:pt x="487" y="0"/>
                  </a:moveTo>
                  <a:cubicBezTo>
                    <a:pt x="0" y="0"/>
                    <a:pt x="0" y="757"/>
                    <a:pt x="487" y="757"/>
                  </a:cubicBezTo>
                  <a:cubicBezTo>
                    <a:pt x="975" y="757"/>
                    <a:pt x="975"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87" name="Google Shape;3087;p41"/>
            <p:cNvSpPr/>
            <p:nvPr/>
          </p:nvSpPr>
          <p:spPr>
            <a:xfrm>
              <a:off x="1745000" y="1476200"/>
              <a:ext cx="32250" cy="25025"/>
            </a:xfrm>
            <a:custGeom>
              <a:rect b="b" l="l" r="r" t="t"/>
              <a:pathLst>
                <a:path extrusionOk="0" h="1001" w="1290">
                  <a:moveTo>
                    <a:pt x="645" y="1"/>
                  </a:moveTo>
                  <a:cubicBezTo>
                    <a:pt x="2" y="1"/>
                    <a:pt x="1" y="1001"/>
                    <a:pt x="645" y="1001"/>
                  </a:cubicBezTo>
                  <a:cubicBezTo>
                    <a:pt x="1288" y="999"/>
                    <a:pt x="1289" y="1"/>
                    <a:pt x="64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88" name="Google Shape;3088;p41"/>
            <p:cNvSpPr/>
            <p:nvPr/>
          </p:nvSpPr>
          <p:spPr>
            <a:xfrm>
              <a:off x="1926375" y="1481450"/>
              <a:ext cx="36900" cy="28625"/>
            </a:xfrm>
            <a:custGeom>
              <a:rect b="b" l="l" r="r" t="t"/>
              <a:pathLst>
                <a:path extrusionOk="0" h="1145" w="1476">
                  <a:moveTo>
                    <a:pt x="737" y="0"/>
                  </a:moveTo>
                  <a:cubicBezTo>
                    <a:pt x="0" y="0"/>
                    <a:pt x="0" y="1145"/>
                    <a:pt x="737" y="1145"/>
                  </a:cubicBezTo>
                  <a:cubicBezTo>
                    <a:pt x="1474" y="1145"/>
                    <a:pt x="1476"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89" name="Google Shape;3089;p41"/>
            <p:cNvSpPr/>
            <p:nvPr/>
          </p:nvSpPr>
          <p:spPr>
            <a:xfrm>
              <a:off x="2109975" y="1592550"/>
              <a:ext cx="45300" cy="35175"/>
            </a:xfrm>
            <a:custGeom>
              <a:rect b="b" l="l" r="r" t="t"/>
              <a:pathLst>
                <a:path extrusionOk="0" h="1407" w="1812">
                  <a:moveTo>
                    <a:pt x="907" y="1"/>
                  </a:moveTo>
                  <a:cubicBezTo>
                    <a:pt x="2" y="1"/>
                    <a:pt x="1" y="1407"/>
                    <a:pt x="907" y="1407"/>
                  </a:cubicBezTo>
                  <a:cubicBezTo>
                    <a:pt x="1810" y="1405"/>
                    <a:pt x="1811" y="1"/>
                    <a:pt x="907"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90" name="Google Shape;3090;p41"/>
            <p:cNvSpPr/>
            <p:nvPr/>
          </p:nvSpPr>
          <p:spPr>
            <a:xfrm>
              <a:off x="2342125" y="1545625"/>
              <a:ext cx="36875" cy="28675"/>
            </a:xfrm>
            <a:custGeom>
              <a:rect b="b" l="l" r="r" t="t"/>
              <a:pathLst>
                <a:path extrusionOk="0" h="1147" w="1475">
                  <a:moveTo>
                    <a:pt x="738" y="1"/>
                  </a:moveTo>
                  <a:cubicBezTo>
                    <a:pt x="1" y="1"/>
                    <a:pt x="1" y="1147"/>
                    <a:pt x="738" y="1147"/>
                  </a:cubicBezTo>
                  <a:cubicBezTo>
                    <a:pt x="1473" y="1145"/>
                    <a:pt x="1475" y="1"/>
                    <a:pt x="738"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91" name="Google Shape;3091;p41"/>
            <p:cNvSpPr/>
            <p:nvPr/>
          </p:nvSpPr>
          <p:spPr>
            <a:xfrm>
              <a:off x="2448075" y="1667800"/>
              <a:ext cx="36875" cy="28625"/>
            </a:xfrm>
            <a:custGeom>
              <a:rect b="b" l="l" r="r" t="t"/>
              <a:pathLst>
                <a:path extrusionOk="0" h="1145" w="1475">
                  <a:moveTo>
                    <a:pt x="738" y="1"/>
                  </a:moveTo>
                  <a:cubicBezTo>
                    <a:pt x="1" y="1"/>
                    <a:pt x="1" y="1145"/>
                    <a:pt x="738" y="1145"/>
                  </a:cubicBezTo>
                  <a:cubicBezTo>
                    <a:pt x="1474" y="1145"/>
                    <a:pt x="1474" y="1"/>
                    <a:pt x="738"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92" name="Google Shape;3092;p41"/>
            <p:cNvSpPr/>
            <p:nvPr/>
          </p:nvSpPr>
          <p:spPr>
            <a:xfrm>
              <a:off x="2555225" y="1597375"/>
              <a:ext cx="36850" cy="28625"/>
            </a:xfrm>
            <a:custGeom>
              <a:rect b="b" l="l" r="r" t="t"/>
              <a:pathLst>
                <a:path extrusionOk="0" h="1145" w="1474">
                  <a:moveTo>
                    <a:pt x="737" y="0"/>
                  </a:moveTo>
                  <a:cubicBezTo>
                    <a:pt x="0" y="0"/>
                    <a:pt x="0" y="1144"/>
                    <a:pt x="737" y="1144"/>
                  </a:cubicBezTo>
                  <a:cubicBezTo>
                    <a:pt x="1473" y="1143"/>
                    <a:pt x="1474" y="0"/>
                    <a:pt x="737"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93" name="Google Shape;3093;p41"/>
            <p:cNvSpPr/>
            <p:nvPr/>
          </p:nvSpPr>
          <p:spPr>
            <a:xfrm>
              <a:off x="2663625" y="1505500"/>
              <a:ext cx="36900" cy="28675"/>
            </a:xfrm>
            <a:custGeom>
              <a:rect b="b" l="l" r="r" t="t"/>
              <a:pathLst>
                <a:path extrusionOk="0" h="1147" w="1476">
                  <a:moveTo>
                    <a:pt x="737" y="1"/>
                  </a:moveTo>
                  <a:cubicBezTo>
                    <a:pt x="0" y="1"/>
                    <a:pt x="0" y="1146"/>
                    <a:pt x="737" y="1146"/>
                  </a:cubicBezTo>
                  <a:cubicBezTo>
                    <a:pt x="1474" y="1146"/>
                    <a:pt x="1476"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94" name="Google Shape;3094;p41"/>
            <p:cNvSpPr/>
            <p:nvPr/>
          </p:nvSpPr>
          <p:spPr>
            <a:xfrm>
              <a:off x="2707900" y="1724550"/>
              <a:ext cx="36950" cy="28625"/>
            </a:xfrm>
            <a:custGeom>
              <a:rect b="b" l="l" r="r" t="t"/>
              <a:pathLst>
                <a:path extrusionOk="0" h="1145" w="1478">
                  <a:moveTo>
                    <a:pt x="738" y="0"/>
                  </a:moveTo>
                  <a:cubicBezTo>
                    <a:pt x="1" y="0"/>
                    <a:pt x="1" y="1145"/>
                    <a:pt x="738" y="1145"/>
                  </a:cubicBezTo>
                  <a:cubicBezTo>
                    <a:pt x="1474" y="1143"/>
                    <a:pt x="1477" y="0"/>
                    <a:pt x="738"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95" name="Google Shape;3095;p41"/>
            <p:cNvSpPr/>
            <p:nvPr/>
          </p:nvSpPr>
          <p:spPr>
            <a:xfrm>
              <a:off x="2799800" y="1726850"/>
              <a:ext cx="65750" cy="30200"/>
            </a:xfrm>
            <a:custGeom>
              <a:rect b="b" l="l" r="r" t="t"/>
              <a:pathLst>
                <a:path extrusionOk="0" h="1208" w="2630">
                  <a:moveTo>
                    <a:pt x="1851" y="1"/>
                  </a:moveTo>
                  <a:cubicBezTo>
                    <a:pt x="1509" y="1"/>
                    <a:pt x="1317" y="235"/>
                    <a:pt x="1278" y="496"/>
                  </a:cubicBezTo>
                  <a:cubicBezTo>
                    <a:pt x="1233" y="257"/>
                    <a:pt x="1054" y="47"/>
                    <a:pt x="737" y="47"/>
                  </a:cubicBezTo>
                  <a:cubicBezTo>
                    <a:pt x="0" y="47"/>
                    <a:pt x="0" y="1193"/>
                    <a:pt x="737" y="1193"/>
                  </a:cubicBezTo>
                  <a:cubicBezTo>
                    <a:pt x="1060" y="1193"/>
                    <a:pt x="1240" y="973"/>
                    <a:pt x="1281" y="728"/>
                  </a:cubicBezTo>
                  <a:cubicBezTo>
                    <a:pt x="1328" y="983"/>
                    <a:pt x="1518" y="1207"/>
                    <a:pt x="1851" y="1207"/>
                  </a:cubicBezTo>
                  <a:cubicBezTo>
                    <a:pt x="1852" y="1207"/>
                    <a:pt x="1852" y="1207"/>
                    <a:pt x="1853" y="1207"/>
                  </a:cubicBezTo>
                  <a:cubicBezTo>
                    <a:pt x="2629" y="1207"/>
                    <a:pt x="2630" y="1"/>
                    <a:pt x="1851"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96" name="Google Shape;3096;p41"/>
            <p:cNvSpPr/>
            <p:nvPr/>
          </p:nvSpPr>
          <p:spPr>
            <a:xfrm>
              <a:off x="2991425" y="1502225"/>
              <a:ext cx="36900" cy="28625"/>
            </a:xfrm>
            <a:custGeom>
              <a:rect b="b" l="l" r="r" t="t"/>
              <a:pathLst>
                <a:path extrusionOk="0" h="1145" w="1476">
                  <a:moveTo>
                    <a:pt x="739" y="0"/>
                  </a:moveTo>
                  <a:cubicBezTo>
                    <a:pt x="2" y="0"/>
                    <a:pt x="1" y="1145"/>
                    <a:pt x="739" y="1145"/>
                  </a:cubicBezTo>
                  <a:cubicBezTo>
                    <a:pt x="1476" y="1145"/>
                    <a:pt x="1476" y="0"/>
                    <a:pt x="73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97" name="Google Shape;3097;p41"/>
            <p:cNvSpPr/>
            <p:nvPr/>
          </p:nvSpPr>
          <p:spPr>
            <a:xfrm>
              <a:off x="2983125" y="1602300"/>
              <a:ext cx="36875" cy="28650"/>
            </a:xfrm>
            <a:custGeom>
              <a:rect b="b" l="l" r="r" t="t"/>
              <a:pathLst>
                <a:path extrusionOk="0" h="1146" w="1475">
                  <a:moveTo>
                    <a:pt x="737" y="1"/>
                  </a:moveTo>
                  <a:cubicBezTo>
                    <a:pt x="0" y="1"/>
                    <a:pt x="0" y="1145"/>
                    <a:pt x="737" y="1145"/>
                  </a:cubicBezTo>
                  <a:cubicBezTo>
                    <a:pt x="738" y="1145"/>
                    <a:pt x="738" y="1145"/>
                    <a:pt x="738" y="1145"/>
                  </a:cubicBezTo>
                  <a:cubicBezTo>
                    <a:pt x="1474" y="1145"/>
                    <a:pt x="1475" y="1"/>
                    <a:pt x="737"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98" name="Google Shape;3098;p41"/>
            <p:cNvSpPr/>
            <p:nvPr/>
          </p:nvSpPr>
          <p:spPr>
            <a:xfrm>
              <a:off x="3012675" y="1818275"/>
              <a:ext cx="36850" cy="28650"/>
            </a:xfrm>
            <a:custGeom>
              <a:rect b="b" l="l" r="r" t="t"/>
              <a:pathLst>
                <a:path extrusionOk="0" h="1146" w="1474">
                  <a:moveTo>
                    <a:pt x="737" y="1"/>
                  </a:moveTo>
                  <a:cubicBezTo>
                    <a:pt x="0" y="1"/>
                    <a:pt x="0" y="1145"/>
                    <a:pt x="737" y="1145"/>
                  </a:cubicBezTo>
                  <a:cubicBezTo>
                    <a:pt x="1471" y="1145"/>
                    <a:pt x="1474" y="1"/>
                    <a:pt x="737"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99" name="Google Shape;3099;p41"/>
            <p:cNvSpPr/>
            <p:nvPr/>
          </p:nvSpPr>
          <p:spPr>
            <a:xfrm>
              <a:off x="3117175" y="1685525"/>
              <a:ext cx="36850" cy="28650"/>
            </a:xfrm>
            <a:custGeom>
              <a:rect b="b" l="l" r="r" t="t"/>
              <a:pathLst>
                <a:path extrusionOk="0" h="1146" w="1474">
                  <a:moveTo>
                    <a:pt x="737" y="1"/>
                  </a:moveTo>
                  <a:cubicBezTo>
                    <a:pt x="0" y="1"/>
                    <a:pt x="0" y="1145"/>
                    <a:pt x="737" y="1145"/>
                  </a:cubicBezTo>
                  <a:cubicBezTo>
                    <a:pt x="1474" y="1145"/>
                    <a:pt x="1474" y="1"/>
                    <a:pt x="737"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00" name="Google Shape;3100;p41"/>
            <p:cNvSpPr/>
            <p:nvPr/>
          </p:nvSpPr>
          <p:spPr>
            <a:xfrm>
              <a:off x="3153575" y="1754100"/>
              <a:ext cx="46150" cy="87275"/>
            </a:xfrm>
            <a:custGeom>
              <a:rect b="b" l="l" r="r" t="t"/>
              <a:pathLst>
                <a:path extrusionOk="0" h="3491" w="1846">
                  <a:moveTo>
                    <a:pt x="1380" y="1"/>
                  </a:moveTo>
                  <a:cubicBezTo>
                    <a:pt x="1227" y="1"/>
                    <a:pt x="1072" y="80"/>
                    <a:pt x="1008" y="263"/>
                  </a:cubicBezTo>
                  <a:cubicBezTo>
                    <a:pt x="688" y="1178"/>
                    <a:pt x="321" y="2094"/>
                    <a:pt x="68" y="3030"/>
                  </a:cubicBezTo>
                  <a:cubicBezTo>
                    <a:pt x="0" y="3281"/>
                    <a:pt x="240" y="3491"/>
                    <a:pt x="458" y="3491"/>
                  </a:cubicBezTo>
                  <a:cubicBezTo>
                    <a:pt x="568" y="3491"/>
                    <a:pt x="673" y="3437"/>
                    <a:pt x="729" y="3308"/>
                  </a:cubicBezTo>
                  <a:cubicBezTo>
                    <a:pt x="1123" y="2384"/>
                    <a:pt x="1418" y="1413"/>
                    <a:pt x="1747" y="467"/>
                  </a:cubicBezTo>
                  <a:cubicBezTo>
                    <a:pt x="1845" y="185"/>
                    <a:pt x="1614" y="1"/>
                    <a:pt x="1380"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01" name="Google Shape;3101;p41"/>
            <p:cNvSpPr/>
            <p:nvPr/>
          </p:nvSpPr>
          <p:spPr>
            <a:xfrm>
              <a:off x="3196050" y="1660075"/>
              <a:ext cx="23500" cy="25600"/>
            </a:xfrm>
            <a:custGeom>
              <a:rect b="b" l="l" r="r" t="t"/>
              <a:pathLst>
                <a:path extrusionOk="0" h="1024" w="940">
                  <a:moveTo>
                    <a:pt x="491" y="0"/>
                  </a:moveTo>
                  <a:cubicBezTo>
                    <a:pt x="471" y="0"/>
                    <a:pt x="450" y="2"/>
                    <a:pt x="428" y="5"/>
                  </a:cubicBezTo>
                  <a:cubicBezTo>
                    <a:pt x="216" y="35"/>
                    <a:pt x="1" y="278"/>
                    <a:pt x="95" y="506"/>
                  </a:cubicBezTo>
                  <a:cubicBezTo>
                    <a:pt x="129" y="588"/>
                    <a:pt x="164" y="674"/>
                    <a:pt x="200" y="756"/>
                  </a:cubicBezTo>
                  <a:cubicBezTo>
                    <a:pt x="263" y="908"/>
                    <a:pt x="379" y="1023"/>
                    <a:pt x="544" y="1023"/>
                  </a:cubicBezTo>
                  <a:cubicBezTo>
                    <a:pt x="562" y="1023"/>
                    <a:pt x="581" y="1022"/>
                    <a:pt x="600" y="1019"/>
                  </a:cubicBezTo>
                  <a:cubicBezTo>
                    <a:pt x="761" y="996"/>
                    <a:pt x="940" y="844"/>
                    <a:pt x="917" y="661"/>
                  </a:cubicBezTo>
                  <a:cubicBezTo>
                    <a:pt x="905" y="574"/>
                    <a:pt x="895" y="487"/>
                    <a:pt x="882" y="399"/>
                  </a:cubicBezTo>
                  <a:cubicBezTo>
                    <a:pt x="854" y="180"/>
                    <a:pt x="717" y="0"/>
                    <a:pt x="491"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02" name="Google Shape;3102;p41"/>
            <p:cNvSpPr/>
            <p:nvPr/>
          </p:nvSpPr>
          <p:spPr>
            <a:xfrm>
              <a:off x="3216150" y="1613650"/>
              <a:ext cx="3550" cy="2750"/>
            </a:xfrm>
            <a:custGeom>
              <a:rect b="b" l="l" r="r" t="t"/>
              <a:pathLst>
                <a:path extrusionOk="0" h="110" w="142">
                  <a:moveTo>
                    <a:pt x="71" y="1"/>
                  </a:moveTo>
                  <a:cubicBezTo>
                    <a:pt x="0" y="1"/>
                    <a:pt x="0" y="109"/>
                    <a:pt x="71" y="109"/>
                  </a:cubicBezTo>
                  <a:cubicBezTo>
                    <a:pt x="142" y="109"/>
                    <a:pt x="142" y="1"/>
                    <a:pt x="71"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03" name="Google Shape;3103;p41"/>
            <p:cNvSpPr/>
            <p:nvPr/>
          </p:nvSpPr>
          <p:spPr>
            <a:xfrm>
              <a:off x="3198875" y="1544325"/>
              <a:ext cx="44700" cy="34725"/>
            </a:xfrm>
            <a:custGeom>
              <a:rect b="b" l="l" r="r" t="t"/>
              <a:pathLst>
                <a:path extrusionOk="0" h="1389" w="1788">
                  <a:moveTo>
                    <a:pt x="893" y="1"/>
                  </a:moveTo>
                  <a:cubicBezTo>
                    <a:pt x="2" y="1"/>
                    <a:pt x="0" y="1388"/>
                    <a:pt x="893" y="1388"/>
                  </a:cubicBezTo>
                  <a:cubicBezTo>
                    <a:pt x="1788" y="1388"/>
                    <a:pt x="1788" y="1"/>
                    <a:pt x="893"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04" name="Google Shape;3104;p41"/>
            <p:cNvSpPr/>
            <p:nvPr/>
          </p:nvSpPr>
          <p:spPr>
            <a:xfrm>
              <a:off x="2313125" y="2028050"/>
              <a:ext cx="30425" cy="20650"/>
            </a:xfrm>
            <a:custGeom>
              <a:rect b="b" l="l" r="r" t="t"/>
              <a:pathLst>
                <a:path extrusionOk="0" h="826" w="1217">
                  <a:moveTo>
                    <a:pt x="547" y="0"/>
                  </a:moveTo>
                  <a:cubicBezTo>
                    <a:pt x="230" y="0"/>
                    <a:pt x="1" y="522"/>
                    <a:pt x="360" y="698"/>
                  </a:cubicBezTo>
                  <a:cubicBezTo>
                    <a:pt x="418" y="727"/>
                    <a:pt x="476" y="754"/>
                    <a:pt x="532" y="782"/>
                  </a:cubicBezTo>
                  <a:cubicBezTo>
                    <a:pt x="593" y="812"/>
                    <a:pt x="653" y="825"/>
                    <a:pt x="708" y="825"/>
                  </a:cubicBezTo>
                  <a:cubicBezTo>
                    <a:pt x="1026" y="825"/>
                    <a:pt x="1217" y="388"/>
                    <a:pt x="892" y="168"/>
                  </a:cubicBezTo>
                  <a:cubicBezTo>
                    <a:pt x="840" y="132"/>
                    <a:pt x="785" y="96"/>
                    <a:pt x="733" y="62"/>
                  </a:cubicBezTo>
                  <a:cubicBezTo>
                    <a:pt x="670" y="19"/>
                    <a:pt x="607" y="0"/>
                    <a:pt x="547"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05" name="Google Shape;3105;p41"/>
            <p:cNvSpPr/>
            <p:nvPr/>
          </p:nvSpPr>
          <p:spPr>
            <a:xfrm>
              <a:off x="2302000" y="2091325"/>
              <a:ext cx="36875" cy="28650"/>
            </a:xfrm>
            <a:custGeom>
              <a:rect b="b" l="l" r="r" t="t"/>
              <a:pathLst>
                <a:path extrusionOk="0" h="1146" w="1475">
                  <a:moveTo>
                    <a:pt x="738" y="1"/>
                  </a:moveTo>
                  <a:cubicBezTo>
                    <a:pt x="2" y="1"/>
                    <a:pt x="1" y="1145"/>
                    <a:pt x="738" y="1145"/>
                  </a:cubicBezTo>
                  <a:cubicBezTo>
                    <a:pt x="1474" y="1145"/>
                    <a:pt x="1474"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06" name="Google Shape;3106;p41"/>
            <p:cNvSpPr/>
            <p:nvPr/>
          </p:nvSpPr>
          <p:spPr>
            <a:xfrm>
              <a:off x="2021725" y="2079525"/>
              <a:ext cx="21525" cy="16700"/>
            </a:xfrm>
            <a:custGeom>
              <a:rect b="b" l="l" r="r" t="t"/>
              <a:pathLst>
                <a:path extrusionOk="0" h="668" w="861">
                  <a:moveTo>
                    <a:pt x="431" y="0"/>
                  </a:moveTo>
                  <a:cubicBezTo>
                    <a:pt x="1" y="0"/>
                    <a:pt x="1" y="668"/>
                    <a:pt x="431" y="668"/>
                  </a:cubicBezTo>
                  <a:cubicBezTo>
                    <a:pt x="861" y="668"/>
                    <a:pt x="861" y="0"/>
                    <a:pt x="431"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07" name="Google Shape;3107;p41"/>
            <p:cNvSpPr/>
            <p:nvPr/>
          </p:nvSpPr>
          <p:spPr>
            <a:xfrm>
              <a:off x="1889200" y="1936450"/>
              <a:ext cx="21525" cy="16675"/>
            </a:xfrm>
            <a:custGeom>
              <a:rect b="b" l="l" r="r" t="t"/>
              <a:pathLst>
                <a:path extrusionOk="0" h="667" w="861">
                  <a:moveTo>
                    <a:pt x="431" y="0"/>
                  </a:moveTo>
                  <a:cubicBezTo>
                    <a:pt x="1" y="0"/>
                    <a:pt x="1" y="666"/>
                    <a:pt x="431" y="666"/>
                  </a:cubicBezTo>
                  <a:cubicBezTo>
                    <a:pt x="860" y="666"/>
                    <a:pt x="860" y="0"/>
                    <a:pt x="431"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08" name="Google Shape;3108;p41"/>
            <p:cNvSpPr/>
            <p:nvPr/>
          </p:nvSpPr>
          <p:spPr>
            <a:xfrm>
              <a:off x="1888950" y="2012825"/>
              <a:ext cx="29350" cy="22800"/>
            </a:xfrm>
            <a:custGeom>
              <a:rect b="b" l="l" r="r" t="t"/>
              <a:pathLst>
                <a:path extrusionOk="0" h="912" w="1174">
                  <a:moveTo>
                    <a:pt x="587" y="1"/>
                  </a:moveTo>
                  <a:cubicBezTo>
                    <a:pt x="2" y="1"/>
                    <a:pt x="0" y="911"/>
                    <a:pt x="587" y="911"/>
                  </a:cubicBezTo>
                  <a:cubicBezTo>
                    <a:pt x="1172" y="911"/>
                    <a:pt x="1174" y="1"/>
                    <a:pt x="587"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09" name="Google Shape;3109;p41"/>
            <p:cNvSpPr/>
            <p:nvPr/>
          </p:nvSpPr>
          <p:spPr>
            <a:xfrm>
              <a:off x="1651150" y="1752500"/>
              <a:ext cx="39850" cy="30850"/>
            </a:xfrm>
            <a:custGeom>
              <a:rect b="b" l="l" r="r" t="t"/>
              <a:pathLst>
                <a:path extrusionOk="0" h="1234" w="1594">
                  <a:moveTo>
                    <a:pt x="798" y="1"/>
                  </a:moveTo>
                  <a:cubicBezTo>
                    <a:pt x="4" y="1"/>
                    <a:pt x="1" y="1233"/>
                    <a:pt x="798" y="1233"/>
                  </a:cubicBezTo>
                  <a:cubicBezTo>
                    <a:pt x="1593" y="1233"/>
                    <a:pt x="1593" y="1"/>
                    <a:pt x="798"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10" name="Google Shape;3110;p41"/>
            <p:cNvSpPr/>
            <p:nvPr/>
          </p:nvSpPr>
          <p:spPr>
            <a:xfrm>
              <a:off x="1673350" y="1866175"/>
              <a:ext cx="24975" cy="19400"/>
            </a:xfrm>
            <a:custGeom>
              <a:rect b="b" l="l" r="r" t="t"/>
              <a:pathLst>
                <a:path extrusionOk="0" h="776" w="999">
                  <a:moveTo>
                    <a:pt x="499" y="1"/>
                  </a:moveTo>
                  <a:cubicBezTo>
                    <a:pt x="0" y="1"/>
                    <a:pt x="0" y="775"/>
                    <a:pt x="499" y="775"/>
                  </a:cubicBezTo>
                  <a:cubicBezTo>
                    <a:pt x="997" y="775"/>
                    <a:pt x="998" y="1"/>
                    <a:pt x="499"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11" name="Google Shape;3111;p41"/>
            <p:cNvSpPr/>
            <p:nvPr/>
          </p:nvSpPr>
          <p:spPr>
            <a:xfrm>
              <a:off x="1729725" y="1941675"/>
              <a:ext cx="39200" cy="30400"/>
            </a:xfrm>
            <a:custGeom>
              <a:rect b="b" l="l" r="r" t="t"/>
              <a:pathLst>
                <a:path extrusionOk="0" h="1216" w="1568">
                  <a:moveTo>
                    <a:pt x="785" y="1"/>
                  </a:moveTo>
                  <a:cubicBezTo>
                    <a:pt x="3" y="1"/>
                    <a:pt x="0" y="1216"/>
                    <a:pt x="785" y="1216"/>
                  </a:cubicBezTo>
                  <a:cubicBezTo>
                    <a:pt x="786" y="1216"/>
                    <a:pt x="787" y="1216"/>
                    <a:pt x="788" y="1216"/>
                  </a:cubicBezTo>
                  <a:cubicBezTo>
                    <a:pt x="1567" y="1216"/>
                    <a:pt x="1567" y="1"/>
                    <a:pt x="785"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12" name="Google Shape;3112;p41"/>
            <p:cNvSpPr/>
            <p:nvPr/>
          </p:nvSpPr>
          <p:spPr>
            <a:xfrm>
              <a:off x="1787800" y="1944325"/>
              <a:ext cx="17975" cy="13950"/>
            </a:xfrm>
            <a:custGeom>
              <a:rect b="b" l="l" r="r" t="t"/>
              <a:pathLst>
                <a:path extrusionOk="0" h="558" w="719">
                  <a:moveTo>
                    <a:pt x="361" y="0"/>
                  </a:moveTo>
                  <a:cubicBezTo>
                    <a:pt x="1" y="0"/>
                    <a:pt x="1" y="558"/>
                    <a:pt x="361" y="558"/>
                  </a:cubicBezTo>
                  <a:cubicBezTo>
                    <a:pt x="719" y="558"/>
                    <a:pt x="719" y="0"/>
                    <a:pt x="361"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13" name="Google Shape;3113;p41"/>
            <p:cNvSpPr/>
            <p:nvPr/>
          </p:nvSpPr>
          <p:spPr>
            <a:xfrm>
              <a:off x="1777950" y="1825625"/>
              <a:ext cx="34150" cy="32075"/>
            </a:xfrm>
            <a:custGeom>
              <a:rect b="b" l="l" r="r" t="t"/>
              <a:pathLst>
                <a:path extrusionOk="0" h="1283" w="1366">
                  <a:moveTo>
                    <a:pt x="685" y="1"/>
                  </a:moveTo>
                  <a:cubicBezTo>
                    <a:pt x="483" y="1"/>
                    <a:pt x="275" y="92"/>
                    <a:pt x="194" y="279"/>
                  </a:cubicBezTo>
                  <a:cubicBezTo>
                    <a:pt x="169" y="338"/>
                    <a:pt x="143" y="396"/>
                    <a:pt x="119" y="457"/>
                  </a:cubicBezTo>
                  <a:cubicBezTo>
                    <a:pt x="0" y="728"/>
                    <a:pt x="37" y="1045"/>
                    <a:pt x="315" y="1208"/>
                  </a:cubicBezTo>
                  <a:cubicBezTo>
                    <a:pt x="404" y="1260"/>
                    <a:pt x="493" y="1283"/>
                    <a:pt x="580" y="1283"/>
                  </a:cubicBezTo>
                  <a:cubicBezTo>
                    <a:pt x="769" y="1283"/>
                    <a:pt x="945" y="1173"/>
                    <a:pt x="1067" y="1010"/>
                  </a:cubicBezTo>
                  <a:cubicBezTo>
                    <a:pt x="1104" y="960"/>
                    <a:pt x="1145" y="908"/>
                    <a:pt x="1182" y="857"/>
                  </a:cubicBezTo>
                  <a:cubicBezTo>
                    <a:pt x="1366" y="610"/>
                    <a:pt x="1220" y="218"/>
                    <a:pt x="976" y="74"/>
                  </a:cubicBezTo>
                  <a:cubicBezTo>
                    <a:pt x="893" y="25"/>
                    <a:pt x="790" y="1"/>
                    <a:pt x="685"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14" name="Google Shape;3114;p41"/>
            <p:cNvSpPr/>
            <p:nvPr/>
          </p:nvSpPr>
          <p:spPr>
            <a:xfrm>
              <a:off x="1811475" y="1967050"/>
              <a:ext cx="33075" cy="32300"/>
            </a:xfrm>
            <a:custGeom>
              <a:rect b="b" l="l" r="r" t="t"/>
              <a:pathLst>
                <a:path extrusionOk="0" h="1292" w="1323">
                  <a:moveTo>
                    <a:pt x="535" y="0"/>
                  </a:moveTo>
                  <a:cubicBezTo>
                    <a:pt x="458" y="0"/>
                    <a:pt x="380" y="20"/>
                    <a:pt x="307" y="62"/>
                  </a:cubicBezTo>
                  <a:cubicBezTo>
                    <a:pt x="97" y="185"/>
                    <a:pt x="0" y="490"/>
                    <a:pt x="139" y="704"/>
                  </a:cubicBezTo>
                  <a:cubicBezTo>
                    <a:pt x="217" y="822"/>
                    <a:pt x="296" y="942"/>
                    <a:pt x="374" y="1060"/>
                  </a:cubicBezTo>
                  <a:cubicBezTo>
                    <a:pt x="469" y="1204"/>
                    <a:pt x="626" y="1291"/>
                    <a:pt x="788" y="1291"/>
                  </a:cubicBezTo>
                  <a:cubicBezTo>
                    <a:pt x="865" y="1291"/>
                    <a:pt x="942" y="1272"/>
                    <a:pt x="1015" y="1229"/>
                  </a:cubicBezTo>
                  <a:cubicBezTo>
                    <a:pt x="1224" y="1107"/>
                    <a:pt x="1322" y="800"/>
                    <a:pt x="1184" y="588"/>
                  </a:cubicBezTo>
                  <a:cubicBezTo>
                    <a:pt x="1106" y="468"/>
                    <a:pt x="1026" y="350"/>
                    <a:pt x="948" y="230"/>
                  </a:cubicBezTo>
                  <a:cubicBezTo>
                    <a:pt x="854" y="87"/>
                    <a:pt x="697" y="0"/>
                    <a:pt x="53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15" name="Google Shape;3115;p41"/>
            <p:cNvSpPr/>
            <p:nvPr/>
          </p:nvSpPr>
          <p:spPr>
            <a:xfrm>
              <a:off x="1843675" y="1909525"/>
              <a:ext cx="29475" cy="19975"/>
            </a:xfrm>
            <a:custGeom>
              <a:rect b="b" l="l" r="r" t="t"/>
              <a:pathLst>
                <a:path extrusionOk="0" h="799" w="1179">
                  <a:moveTo>
                    <a:pt x="688" y="1"/>
                  </a:moveTo>
                  <a:cubicBezTo>
                    <a:pt x="623" y="1"/>
                    <a:pt x="557" y="29"/>
                    <a:pt x="498" y="99"/>
                  </a:cubicBezTo>
                  <a:cubicBezTo>
                    <a:pt x="420" y="190"/>
                    <a:pt x="319" y="253"/>
                    <a:pt x="221" y="321"/>
                  </a:cubicBezTo>
                  <a:cubicBezTo>
                    <a:pt x="1" y="475"/>
                    <a:pt x="131" y="798"/>
                    <a:pt x="343" y="798"/>
                  </a:cubicBezTo>
                  <a:cubicBezTo>
                    <a:pt x="385" y="798"/>
                    <a:pt x="429" y="786"/>
                    <a:pt x="475" y="758"/>
                  </a:cubicBezTo>
                  <a:cubicBezTo>
                    <a:pt x="573" y="696"/>
                    <a:pt x="671" y="622"/>
                    <a:pt x="783" y="587"/>
                  </a:cubicBezTo>
                  <a:cubicBezTo>
                    <a:pt x="1179" y="468"/>
                    <a:pt x="948" y="1"/>
                    <a:pt x="688"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16" name="Google Shape;3116;p41"/>
            <p:cNvSpPr/>
            <p:nvPr/>
          </p:nvSpPr>
          <p:spPr>
            <a:xfrm>
              <a:off x="1882600" y="2146425"/>
              <a:ext cx="38050" cy="29525"/>
            </a:xfrm>
            <a:custGeom>
              <a:rect b="b" l="l" r="r" t="t"/>
              <a:pathLst>
                <a:path extrusionOk="0" h="1181" w="1522">
                  <a:moveTo>
                    <a:pt x="760" y="0"/>
                  </a:moveTo>
                  <a:cubicBezTo>
                    <a:pt x="2" y="0"/>
                    <a:pt x="0" y="1181"/>
                    <a:pt x="760" y="1181"/>
                  </a:cubicBezTo>
                  <a:cubicBezTo>
                    <a:pt x="1520" y="1179"/>
                    <a:pt x="1522" y="0"/>
                    <a:pt x="76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17" name="Google Shape;3117;p41"/>
            <p:cNvSpPr/>
            <p:nvPr/>
          </p:nvSpPr>
          <p:spPr>
            <a:xfrm>
              <a:off x="1889050" y="1856500"/>
              <a:ext cx="29050" cy="19625"/>
            </a:xfrm>
            <a:custGeom>
              <a:rect b="b" l="l" r="r" t="t"/>
              <a:pathLst>
                <a:path extrusionOk="0" h="785" w="1162">
                  <a:moveTo>
                    <a:pt x="717" y="1"/>
                  </a:moveTo>
                  <a:cubicBezTo>
                    <a:pt x="652" y="1"/>
                    <a:pt x="585" y="16"/>
                    <a:pt x="522" y="47"/>
                  </a:cubicBezTo>
                  <a:cubicBezTo>
                    <a:pt x="444" y="84"/>
                    <a:pt x="366" y="125"/>
                    <a:pt x="287" y="162"/>
                  </a:cubicBezTo>
                  <a:cubicBezTo>
                    <a:pt x="0" y="306"/>
                    <a:pt x="125" y="784"/>
                    <a:pt x="437" y="784"/>
                  </a:cubicBezTo>
                  <a:cubicBezTo>
                    <a:pt x="442" y="784"/>
                    <a:pt x="448" y="784"/>
                    <a:pt x="455" y="784"/>
                  </a:cubicBezTo>
                  <a:cubicBezTo>
                    <a:pt x="541" y="778"/>
                    <a:pt x="628" y="772"/>
                    <a:pt x="717" y="766"/>
                  </a:cubicBezTo>
                  <a:cubicBezTo>
                    <a:pt x="966" y="753"/>
                    <a:pt x="1161" y="528"/>
                    <a:pt x="1090" y="278"/>
                  </a:cubicBezTo>
                  <a:cubicBezTo>
                    <a:pt x="1041" y="98"/>
                    <a:pt x="884" y="1"/>
                    <a:pt x="717"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18" name="Google Shape;3118;p41"/>
            <p:cNvSpPr/>
            <p:nvPr/>
          </p:nvSpPr>
          <p:spPr>
            <a:xfrm>
              <a:off x="1938975" y="2041125"/>
              <a:ext cx="36875" cy="28625"/>
            </a:xfrm>
            <a:custGeom>
              <a:rect b="b" l="l" r="r" t="t"/>
              <a:pathLst>
                <a:path extrusionOk="0" h="1145" w="1475">
                  <a:moveTo>
                    <a:pt x="738" y="0"/>
                  </a:moveTo>
                  <a:cubicBezTo>
                    <a:pt x="1" y="0"/>
                    <a:pt x="1" y="1145"/>
                    <a:pt x="738" y="1145"/>
                  </a:cubicBezTo>
                  <a:cubicBezTo>
                    <a:pt x="1473" y="1143"/>
                    <a:pt x="1474" y="0"/>
                    <a:pt x="738"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19" name="Google Shape;3119;p41"/>
            <p:cNvSpPr/>
            <p:nvPr/>
          </p:nvSpPr>
          <p:spPr>
            <a:xfrm>
              <a:off x="1971050" y="2003775"/>
              <a:ext cx="20900" cy="20425"/>
            </a:xfrm>
            <a:custGeom>
              <a:rect b="b" l="l" r="r" t="t"/>
              <a:pathLst>
                <a:path extrusionOk="0" h="817" w="836">
                  <a:moveTo>
                    <a:pt x="493" y="0"/>
                  </a:moveTo>
                  <a:cubicBezTo>
                    <a:pt x="417" y="0"/>
                    <a:pt x="342" y="36"/>
                    <a:pt x="294" y="122"/>
                  </a:cubicBezTo>
                  <a:cubicBezTo>
                    <a:pt x="230" y="233"/>
                    <a:pt x="170" y="343"/>
                    <a:pt x="106" y="453"/>
                  </a:cubicBezTo>
                  <a:cubicBezTo>
                    <a:pt x="0" y="642"/>
                    <a:pt x="166" y="816"/>
                    <a:pt x="331" y="816"/>
                  </a:cubicBezTo>
                  <a:cubicBezTo>
                    <a:pt x="404" y="816"/>
                    <a:pt x="477" y="782"/>
                    <a:pt x="527" y="700"/>
                  </a:cubicBezTo>
                  <a:cubicBezTo>
                    <a:pt x="592" y="588"/>
                    <a:pt x="657" y="480"/>
                    <a:pt x="722" y="370"/>
                  </a:cubicBezTo>
                  <a:cubicBezTo>
                    <a:pt x="836" y="180"/>
                    <a:pt x="662" y="0"/>
                    <a:pt x="493"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20" name="Google Shape;3120;p41"/>
            <p:cNvSpPr/>
            <p:nvPr/>
          </p:nvSpPr>
          <p:spPr>
            <a:xfrm>
              <a:off x="1976750" y="1931975"/>
              <a:ext cx="44975" cy="35725"/>
            </a:xfrm>
            <a:custGeom>
              <a:rect b="b" l="l" r="r" t="t"/>
              <a:pathLst>
                <a:path extrusionOk="0" h="1429" w="1799">
                  <a:moveTo>
                    <a:pt x="1027" y="0"/>
                  </a:moveTo>
                  <a:cubicBezTo>
                    <a:pt x="969" y="0"/>
                    <a:pt x="910" y="7"/>
                    <a:pt x="851" y="23"/>
                  </a:cubicBezTo>
                  <a:cubicBezTo>
                    <a:pt x="762" y="48"/>
                    <a:pt x="677" y="71"/>
                    <a:pt x="588" y="94"/>
                  </a:cubicBezTo>
                  <a:cubicBezTo>
                    <a:pt x="245" y="186"/>
                    <a:pt x="1" y="584"/>
                    <a:pt x="112" y="930"/>
                  </a:cubicBezTo>
                  <a:cubicBezTo>
                    <a:pt x="208" y="1227"/>
                    <a:pt x="473" y="1429"/>
                    <a:pt x="773" y="1429"/>
                  </a:cubicBezTo>
                  <a:cubicBezTo>
                    <a:pt x="831" y="1429"/>
                    <a:pt x="889" y="1421"/>
                    <a:pt x="949" y="1406"/>
                  </a:cubicBezTo>
                  <a:cubicBezTo>
                    <a:pt x="1036" y="1381"/>
                    <a:pt x="1122" y="1358"/>
                    <a:pt x="1212" y="1335"/>
                  </a:cubicBezTo>
                  <a:cubicBezTo>
                    <a:pt x="1554" y="1245"/>
                    <a:pt x="1798" y="848"/>
                    <a:pt x="1686" y="498"/>
                  </a:cubicBezTo>
                  <a:cubicBezTo>
                    <a:pt x="1591" y="201"/>
                    <a:pt x="1327" y="0"/>
                    <a:pt x="1027"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21" name="Google Shape;3121;p41"/>
            <p:cNvSpPr/>
            <p:nvPr/>
          </p:nvSpPr>
          <p:spPr>
            <a:xfrm>
              <a:off x="2017875" y="2229750"/>
              <a:ext cx="43825" cy="34025"/>
            </a:xfrm>
            <a:custGeom>
              <a:rect b="b" l="l" r="r" t="t"/>
              <a:pathLst>
                <a:path extrusionOk="0" h="1361" w="1753">
                  <a:moveTo>
                    <a:pt x="877" y="0"/>
                  </a:moveTo>
                  <a:cubicBezTo>
                    <a:pt x="2" y="0"/>
                    <a:pt x="0" y="1360"/>
                    <a:pt x="877" y="1360"/>
                  </a:cubicBezTo>
                  <a:cubicBezTo>
                    <a:pt x="1751" y="1360"/>
                    <a:pt x="1753" y="0"/>
                    <a:pt x="8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22" name="Google Shape;3122;p41"/>
            <p:cNvSpPr/>
            <p:nvPr/>
          </p:nvSpPr>
          <p:spPr>
            <a:xfrm>
              <a:off x="2030800" y="2183125"/>
              <a:ext cx="32825" cy="25475"/>
            </a:xfrm>
            <a:custGeom>
              <a:rect b="b" l="l" r="r" t="t"/>
              <a:pathLst>
                <a:path extrusionOk="0" h="1019" w="1313">
                  <a:moveTo>
                    <a:pt x="656" y="0"/>
                  </a:moveTo>
                  <a:cubicBezTo>
                    <a:pt x="1" y="0"/>
                    <a:pt x="1" y="1019"/>
                    <a:pt x="656" y="1019"/>
                  </a:cubicBezTo>
                  <a:cubicBezTo>
                    <a:pt x="1312" y="1019"/>
                    <a:pt x="1312" y="0"/>
                    <a:pt x="65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23" name="Google Shape;3123;p41"/>
            <p:cNvSpPr/>
            <p:nvPr/>
          </p:nvSpPr>
          <p:spPr>
            <a:xfrm>
              <a:off x="2072550" y="2250475"/>
              <a:ext cx="43300" cy="33600"/>
            </a:xfrm>
            <a:custGeom>
              <a:rect b="b" l="l" r="r" t="t"/>
              <a:pathLst>
                <a:path extrusionOk="0" h="1344" w="1732">
                  <a:moveTo>
                    <a:pt x="866" y="1"/>
                  </a:moveTo>
                  <a:cubicBezTo>
                    <a:pt x="4" y="1"/>
                    <a:pt x="1" y="1343"/>
                    <a:pt x="866" y="1343"/>
                  </a:cubicBezTo>
                  <a:cubicBezTo>
                    <a:pt x="1730" y="1343"/>
                    <a:pt x="1732" y="1"/>
                    <a:pt x="8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24" name="Google Shape;3124;p41"/>
            <p:cNvSpPr/>
            <p:nvPr/>
          </p:nvSpPr>
          <p:spPr>
            <a:xfrm>
              <a:off x="2108600" y="2310650"/>
              <a:ext cx="36875" cy="28675"/>
            </a:xfrm>
            <a:custGeom>
              <a:rect b="b" l="l" r="r" t="t"/>
              <a:pathLst>
                <a:path extrusionOk="0" h="1147" w="1475">
                  <a:moveTo>
                    <a:pt x="738" y="1"/>
                  </a:moveTo>
                  <a:cubicBezTo>
                    <a:pt x="1" y="1"/>
                    <a:pt x="1" y="1147"/>
                    <a:pt x="738" y="1147"/>
                  </a:cubicBezTo>
                  <a:cubicBezTo>
                    <a:pt x="1475" y="1144"/>
                    <a:pt x="1475"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25" name="Google Shape;3125;p41"/>
            <p:cNvSpPr/>
            <p:nvPr/>
          </p:nvSpPr>
          <p:spPr>
            <a:xfrm>
              <a:off x="2104375" y="2080250"/>
              <a:ext cx="51675" cy="40100"/>
            </a:xfrm>
            <a:custGeom>
              <a:rect b="b" l="l" r="r" t="t"/>
              <a:pathLst>
                <a:path extrusionOk="0" h="1604" w="2067">
                  <a:moveTo>
                    <a:pt x="1034" y="0"/>
                  </a:moveTo>
                  <a:cubicBezTo>
                    <a:pt x="2" y="0"/>
                    <a:pt x="1" y="1604"/>
                    <a:pt x="1034" y="1604"/>
                  </a:cubicBezTo>
                  <a:cubicBezTo>
                    <a:pt x="2064" y="1604"/>
                    <a:pt x="2067" y="0"/>
                    <a:pt x="10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26" name="Google Shape;3126;p41"/>
            <p:cNvSpPr/>
            <p:nvPr/>
          </p:nvSpPr>
          <p:spPr>
            <a:xfrm>
              <a:off x="2129925" y="2041775"/>
              <a:ext cx="31950" cy="24800"/>
            </a:xfrm>
            <a:custGeom>
              <a:rect b="b" l="l" r="r" t="t"/>
              <a:pathLst>
                <a:path extrusionOk="0" h="992" w="1278">
                  <a:moveTo>
                    <a:pt x="640" y="0"/>
                  </a:moveTo>
                  <a:cubicBezTo>
                    <a:pt x="2" y="0"/>
                    <a:pt x="0" y="992"/>
                    <a:pt x="640" y="992"/>
                  </a:cubicBezTo>
                  <a:cubicBezTo>
                    <a:pt x="1278" y="992"/>
                    <a:pt x="1278" y="0"/>
                    <a:pt x="640"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27" name="Google Shape;3127;p41"/>
            <p:cNvSpPr/>
            <p:nvPr/>
          </p:nvSpPr>
          <p:spPr>
            <a:xfrm>
              <a:off x="2155600" y="2167800"/>
              <a:ext cx="25300" cy="19650"/>
            </a:xfrm>
            <a:custGeom>
              <a:rect b="b" l="l" r="r" t="t"/>
              <a:pathLst>
                <a:path extrusionOk="0" h="786" w="1012">
                  <a:moveTo>
                    <a:pt x="506" y="0"/>
                  </a:moveTo>
                  <a:cubicBezTo>
                    <a:pt x="2" y="0"/>
                    <a:pt x="1" y="785"/>
                    <a:pt x="506" y="785"/>
                  </a:cubicBezTo>
                  <a:cubicBezTo>
                    <a:pt x="1011" y="785"/>
                    <a:pt x="1012" y="0"/>
                    <a:pt x="5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28" name="Google Shape;3128;p41"/>
            <p:cNvSpPr/>
            <p:nvPr/>
          </p:nvSpPr>
          <p:spPr>
            <a:xfrm>
              <a:off x="2174350" y="2003525"/>
              <a:ext cx="35450" cy="27800"/>
            </a:xfrm>
            <a:custGeom>
              <a:rect b="b" l="l" r="r" t="t"/>
              <a:pathLst>
                <a:path extrusionOk="0" h="1112" w="1418">
                  <a:moveTo>
                    <a:pt x="834" y="0"/>
                  </a:moveTo>
                  <a:cubicBezTo>
                    <a:pt x="790" y="0"/>
                    <a:pt x="745" y="6"/>
                    <a:pt x="701" y="18"/>
                  </a:cubicBezTo>
                  <a:cubicBezTo>
                    <a:pt x="615" y="41"/>
                    <a:pt x="528" y="64"/>
                    <a:pt x="440" y="85"/>
                  </a:cubicBezTo>
                  <a:cubicBezTo>
                    <a:pt x="167" y="158"/>
                    <a:pt x="0" y="458"/>
                    <a:pt x="74" y="728"/>
                  </a:cubicBezTo>
                  <a:cubicBezTo>
                    <a:pt x="137" y="960"/>
                    <a:pt x="353" y="1112"/>
                    <a:pt x="583" y="1112"/>
                  </a:cubicBezTo>
                  <a:cubicBezTo>
                    <a:pt x="627" y="1112"/>
                    <a:pt x="673" y="1106"/>
                    <a:pt x="717" y="1094"/>
                  </a:cubicBezTo>
                  <a:cubicBezTo>
                    <a:pt x="804" y="1071"/>
                    <a:pt x="890" y="1046"/>
                    <a:pt x="980" y="1025"/>
                  </a:cubicBezTo>
                  <a:cubicBezTo>
                    <a:pt x="1252" y="952"/>
                    <a:pt x="1418" y="653"/>
                    <a:pt x="1344" y="382"/>
                  </a:cubicBezTo>
                  <a:cubicBezTo>
                    <a:pt x="1281" y="151"/>
                    <a:pt x="1065" y="0"/>
                    <a:pt x="834"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29" name="Google Shape;3129;p41"/>
            <p:cNvSpPr/>
            <p:nvPr/>
          </p:nvSpPr>
          <p:spPr>
            <a:xfrm>
              <a:off x="2176950" y="2278475"/>
              <a:ext cx="36900" cy="28625"/>
            </a:xfrm>
            <a:custGeom>
              <a:rect b="b" l="l" r="r" t="t"/>
              <a:pathLst>
                <a:path extrusionOk="0" h="1145" w="1476">
                  <a:moveTo>
                    <a:pt x="739" y="1"/>
                  </a:moveTo>
                  <a:cubicBezTo>
                    <a:pt x="0" y="1"/>
                    <a:pt x="0" y="1145"/>
                    <a:pt x="739" y="1145"/>
                  </a:cubicBezTo>
                  <a:cubicBezTo>
                    <a:pt x="1476" y="1143"/>
                    <a:pt x="1476" y="1"/>
                    <a:pt x="73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30" name="Google Shape;3130;p41"/>
            <p:cNvSpPr/>
            <p:nvPr/>
          </p:nvSpPr>
          <p:spPr>
            <a:xfrm>
              <a:off x="2202100" y="2149375"/>
              <a:ext cx="36850" cy="28675"/>
            </a:xfrm>
            <a:custGeom>
              <a:rect b="b" l="l" r="r" t="t"/>
              <a:pathLst>
                <a:path extrusionOk="0" h="1147" w="1474">
                  <a:moveTo>
                    <a:pt x="737" y="1"/>
                  </a:moveTo>
                  <a:cubicBezTo>
                    <a:pt x="0" y="1"/>
                    <a:pt x="0" y="1146"/>
                    <a:pt x="737" y="1146"/>
                  </a:cubicBezTo>
                  <a:cubicBezTo>
                    <a:pt x="1474" y="1146"/>
                    <a:pt x="147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31" name="Google Shape;3131;p41"/>
            <p:cNvSpPr/>
            <p:nvPr/>
          </p:nvSpPr>
          <p:spPr>
            <a:xfrm>
              <a:off x="2217900" y="2075825"/>
              <a:ext cx="35750" cy="27750"/>
            </a:xfrm>
            <a:custGeom>
              <a:rect b="b" l="l" r="r" t="t"/>
              <a:pathLst>
                <a:path extrusionOk="0" h="1110" w="1430">
                  <a:moveTo>
                    <a:pt x="715" y="1"/>
                  </a:moveTo>
                  <a:cubicBezTo>
                    <a:pt x="1" y="1"/>
                    <a:pt x="1" y="1109"/>
                    <a:pt x="715" y="1109"/>
                  </a:cubicBezTo>
                  <a:cubicBezTo>
                    <a:pt x="1429" y="1109"/>
                    <a:pt x="1430" y="1"/>
                    <a:pt x="71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32" name="Google Shape;3132;p41"/>
            <p:cNvSpPr/>
            <p:nvPr/>
          </p:nvSpPr>
          <p:spPr>
            <a:xfrm>
              <a:off x="2244100" y="2223800"/>
              <a:ext cx="33725" cy="26175"/>
            </a:xfrm>
            <a:custGeom>
              <a:rect b="b" l="l" r="r" t="t"/>
              <a:pathLst>
                <a:path extrusionOk="0" h="1047" w="1349">
                  <a:moveTo>
                    <a:pt x="675" y="0"/>
                  </a:moveTo>
                  <a:cubicBezTo>
                    <a:pt x="3" y="0"/>
                    <a:pt x="1" y="1046"/>
                    <a:pt x="675" y="1046"/>
                  </a:cubicBezTo>
                  <a:cubicBezTo>
                    <a:pt x="1347" y="1046"/>
                    <a:pt x="1349" y="0"/>
                    <a:pt x="6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33" name="Google Shape;3133;p41"/>
            <p:cNvSpPr/>
            <p:nvPr/>
          </p:nvSpPr>
          <p:spPr>
            <a:xfrm>
              <a:off x="2247000" y="2125475"/>
              <a:ext cx="39825" cy="30825"/>
            </a:xfrm>
            <a:custGeom>
              <a:rect b="b" l="l" r="r" t="t"/>
              <a:pathLst>
                <a:path extrusionOk="0" h="1233" w="1593">
                  <a:moveTo>
                    <a:pt x="795" y="0"/>
                  </a:moveTo>
                  <a:cubicBezTo>
                    <a:pt x="0" y="0"/>
                    <a:pt x="0" y="1233"/>
                    <a:pt x="795" y="1233"/>
                  </a:cubicBezTo>
                  <a:cubicBezTo>
                    <a:pt x="1589" y="1233"/>
                    <a:pt x="1592" y="0"/>
                    <a:pt x="7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34" name="Google Shape;3134;p41"/>
            <p:cNvSpPr/>
            <p:nvPr/>
          </p:nvSpPr>
          <p:spPr>
            <a:xfrm>
              <a:off x="2274050" y="2301600"/>
              <a:ext cx="36875" cy="28625"/>
            </a:xfrm>
            <a:custGeom>
              <a:rect b="b" l="l" r="r" t="t"/>
              <a:pathLst>
                <a:path extrusionOk="0" h="1145" w="1475">
                  <a:moveTo>
                    <a:pt x="737" y="0"/>
                  </a:moveTo>
                  <a:cubicBezTo>
                    <a:pt x="0" y="0"/>
                    <a:pt x="0" y="1145"/>
                    <a:pt x="737" y="1145"/>
                  </a:cubicBezTo>
                  <a:cubicBezTo>
                    <a:pt x="1474" y="1145"/>
                    <a:pt x="1474"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35" name="Google Shape;3135;p41"/>
            <p:cNvSpPr/>
            <p:nvPr/>
          </p:nvSpPr>
          <p:spPr>
            <a:xfrm>
              <a:off x="2288425" y="2237300"/>
              <a:ext cx="45600" cy="35375"/>
            </a:xfrm>
            <a:custGeom>
              <a:rect b="b" l="l" r="r" t="t"/>
              <a:pathLst>
                <a:path extrusionOk="0" h="1415" w="1824">
                  <a:moveTo>
                    <a:pt x="912" y="0"/>
                  </a:moveTo>
                  <a:cubicBezTo>
                    <a:pt x="2" y="0"/>
                    <a:pt x="0" y="1415"/>
                    <a:pt x="912" y="1415"/>
                  </a:cubicBezTo>
                  <a:cubicBezTo>
                    <a:pt x="1822" y="1415"/>
                    <a:pt x="1824" y="0"/>
                    <a:pt x="91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36" name="Google Shape;3136;p41"/>
            <p:cNvSpPr/>
            <p:nvPr/>
          </p:nvSpPr>
          <p:spPr>
            <a:xfrm>
              <a:off x="2325850" y="2304525"/>
              <a:ext cx="31650" cy="24575"/>
            </a:xfrm>
            <a:custGeom>
              <a:rect b="b" l="l" r="r" t="t"/>
              <a:pathLst>
                <a:path extrusionOk="0" h="983" w="1266">
                  <a:moveTo>
                    <a:pt x="632" y="0"/>
                  </a:moveTo>
                  <a:cubicBezTo>
                    <a:pt x="0" y="0"/>
                    <a:pt x="0" y="983"/>
                    <a:pt x="632" y="983"/>
                  </a:cubicBezTo>
                  <a:cubicBezTo>
                    <a:pt x="1265" y="981"/>
                    <a:pt x="1266" y="0"/>
                    <a:pt x="63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37" name="Google Shape;3137;p41"/>
            <p:cNvSpPr/>
            <p:nvPr/>
          </p:nvSpPr>
          <p:spPr>
            <a:xfrm>
              <a:off x="2612375" y="2303975"/>
              <a:ext cx="40650" cy="31575"/>
            </a:xfrm>
            <a:custGeom>
              <a:rect b="b" l="l" r="r" t="t"/>
              <a:pathLst>
                <a:path extrusionOk="0" h="1263" w="1626">
                  <a:moveTo>
                    <a:pt x="813" y="1"/>
                  </a:moveTo>
                  <a:cubicBezTo>
                    <a:pt x="3" y="1"/>
                    <a:pt x="0" y="1262"/>
                    <a:pt x="813" y="1262"/>
                  </a:cubicBezTo>
                  <a:cubicBezTo>
                    <a:pt x="814" y="1262"/>
                    <a:pt x="814" y="1262"/>
                    <a:pt x="815" y="1262"/>
                  </a:cubicBezTo>
                  <a:cubicBezTo>
                    <a:pt x="1624" y="1262"/>
                    <a:pt x="1625" y="1"/>
                    <a:pt x="8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38" name="Google Shape;3138;p41"/>
            <p:cNvSpPr/>
            <p:nvPr/>
          </p:nvSpPr>
          <p:spPr>
            <a:xfrm>
              <a:off x="2903900" y="2166150"/>
              <a:ext cx="15375" cy="11925"/>
            </a:xfrm>
            <a:custGeom>
              <a:rect b="b" l="l" r="r" t="t"/>
              <a:pathLst>
                <a:path extrusionOk="0" h="477" w="615">
                  <a:moveTo>
                    <a:pt x="308" y="0"/>
                  </a:moveTo>
                  <a:cubicBezTo>
                    <a:pt x="1" y="0"/>
                    <a:pt x="1" y="477"/>
                    <a:pt x="308" y="477"/>
                  </a:cubicBezTo>
                  <a:cubicBezTo>
                    <a:pt x="615" y="477"/>
                    <a:pt x="615" y="0"/>
                    <a:pt x="308"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39" name="Google Shape;3139;p41"/>
            <p:cNvSpPr/>
            <p:nvPr/>
          </p:nvSpPr>
          <p:spPr>
            <a:xfrm>
              <a:off x="2858325" y="2228275"/>
              <a:ext cx="13375" cy="10375"/>
            </a:xfrm>
            <a:custGeom>
              <a:rect b="b" l="l" r="r" t="t"/>
              <a:pathLst>
                <a:path extrusionOk="0" h="415" w="535">
                  <a:moveTo>
                    <a:pt x="267" y="0"/>
                  </a:moveTo>
                  <a:cubicBezTo>
                    <a:pt x="0" y="0"/>
                    <a:pt x="0" y="415"/>
                    <a:pt x="267" y="415"/>
                  </a:cubicBezTo>
                  <a:cubicBezTo>
                    <a:pt x="535" y="415"/>
                    <a:pt x="535" y="0"/>
                    <a:pt x="267"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40" name="Google Shape;3140;p41"/>
            <p:cNvSpPr/>
            <p:nvPr/>
          </p:nvSpPr>
          <p:spPr>
            <a:xfrm>
              <a:off x="2808950" y="2198875"/>
              <a:ext cx="21225" cy="16450"/>
            </a:xfrm>
            <a:custGeom>
              <a:rect b="b" l="l" r="r" t="t"/>
              <a:pathLst>
                <a:path extrusionOk="0" h="658" w="849">
                  <a:moveTo>
                    <a:pt x="423" y="0"/>
                  </a:moveTo>
                  <a:cubicBezTo>
                    <a:pt x="0" y="0"/>
                    <a:pt x="0" y="657"/>
                    <a:pt x="423" y="657"/>
                  </a:cubicBezTo>
                  <a:cubicBezTo>
                    <a:pt x="847" y="657"/>
                    <a:pt x="848" y="0"/>
                    <a:pt x="423"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41" name="Google Shape;3141;p41"/>
            <p:cNvSpPr/>
            <p:nvPr/>
          </p:nvSpPr>
          <p:spPr>
            <a:xfrm>
              <a:off x="2757850" y="2174150"/>
              <a:ext cx="27625" cy="21450"/>
            </a:xfrm>
            <a:custGeom>
              <a:rect b="b" l="l" r="r" t="t"/>
              <a:pathLst>
                <a:path extrusionOk="0" h="858" w="1105">
                  <a:moveTo>
                    <a:pt x="551" y="1"/>
                  </a:moveTo>
                  <a:cubicBezTo>
                    <a:pt x="1" y="1"/>
                    <a:pt x="1" y="858"/>
                    <a:pt x="551" y="858"/>
                  </a:cubicBezTo>
                  <a:cubicBezTo>
                    <a:pt x="1102" y="858"/>
                    <a:pt x="1105" y="1"/>
                    <a:pt x="551"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42" name="Google Shape;3142;p41"/>
            <p:cNvSpPr/>
            <p:nvPr/>
          </p:nvSpPr>
          <p:spPr>
            <a:xfrm>
              <a:off x="2743550" y="2143175"/>
              <a:ext cx="34025" cy="26375"/>
            </a:xfrm>
            <a:custGeom>
              <a:rect b="b" l="l" r="r" t="t"/>
              <a:pathLst>
                <a:path extrusionOk="0" h="1055" w="1361">
                  <a:moveTo>
                    <a:pt x="681" y="0"/>
                  </a:moveTo>
                  <a:cubicBezTo>
                    <a:pt x="2" y="2"/>
                    <a:pt x="1" y="1055"/>
                    <a:pt x="681" y="1055"/>
                  </a:cubicBezTo>
                  <a:cubicBezTo>
                    <a:pt x="1360" y="1055"/>
                    <a:pt x="1360" y="0"/>
                    <a:pt x="681" y="0"/>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43" name="Google Shape;3143;p41"/>
            <p:cNvSpPr/>
            <p:nvPr/>
          </p:nvSpPr>
          <p:spPr>
            <a:xfrm>
              <a:off x="2710575" y="2234200"/>
              <a:ext cx="37200" cy="28850"/>
            </a:xfrm>
            <a:custGeom>
              <a:rect b="b" l="l" r="r" t="t"/>
              <a:pathLst>
                <a:path extrusionOk="0" h="1154" w="1488">
                  <a:moveTo>
                    <a:pt x="743" y="0"/>
                  </a:moveTo>
                  <a:cubicBezTo>
                    <a:pt x="2" y="2"/>
                    <a:pt x="1" y="1153"/>
                    <a:pt x="743" y="1153"/>
                  </a:cubicBezTo>
                  <a:cubicBezTo>
                    <a:pt x="1486" y="1153"/>
                    <a:pt x="1487" y="0"/>
                    <a:pt x="74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44" name="Google Shape;3144;p41"/>
            <p:cNvSpPr/>
            <p:nvPr/>
          </p:nvSpPr>
          <p:spPr>
            <a:xfrm>
              <a:off x="2712775" y="2281450"/>
              <a:ext cx="19250" cy="14900"/>
            </a:xfrm>
            <a:custGeom>
              <a:rect b="b" l="l" r="r" t="t"/>
              <a:pathLst>
                <a:path extrusionOk="0" h="596" w="770">
                  <a:moveTo>
                    <a:pt x="387" y="0"/>
                  </a:moveTo>
                  <a:cubicBezTo>
                    <a:pt x="4" y="0"/>
                    <a:pt x="1" y="595"/>
                    <a:pt x="387" y="595"/>
                  </a:cubicBezTo>
                  <a:cubicBezTo>
                    <a:pt x="769" y="595"/>
                    <a:pt x="769" y="0"/>
                    <a:pt x="3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45" name="Google Shape;3145;p41"/>
            <p:cNvSpPr/>
            <p:nvPr/>
          </p:nvSpPr>
          <p:spPr>
            <a:xfrm>
              <a:off x="2642050" y="2283900"/>
              <a:ext cx="28675" cy="26850"/>
            </a:xfrm>
            <a:custGeom>
              <a:rect b="b" l="l" r="r" t="t"/>
              <a:pathLst>
                <a:path extrusionOk="0" h="1074" w="1147">
                  <a:moveTo>
                    <a:pt x="635" y="0"/>
                  </a:moveTo>
                  <a:cubicBezTo>
                    <a:pt x="436" y="0"/>
                    <a:pt x="253" y="142"/>
                    <a:pt x="176" y="346"/>
                  </a:cubicBezTo>
                  <a:lnTo>
                    <a:pt x="111" y="519"/>
                  </a:lnTo>
                  <a:cubicBezTo>
                    <a:pt x="1" y="808"/>
                    <a:pt x="288" y="1074"/>
                    <a:pt x="559" y="1074"/>
                  </a:cubicBezTo>
                  <a:cubicBezTo>
                    <a:pt x="663" y="1074"/>
                    <a:pt x="764" y="1035"/>
                    <a:pt x="840" y="942"/>
                  </a:cubicBezTo>
                  <a:cubicBezTo>
                    <a:pt x="879" y="896"/>
                    <a:pt x="920" y="847"/>
                    <a:pt x="957" y="801"/>
                  </a:cubicBezTo>
                  <a:cubicBezTo>
                    <a:pt x="1146" y="571"/>
                    <a:pt x="1139" y="226"/>
                    <a:pt x="862" y="65"/>
                  </a:cubicBezTo>
                  <a:cubicBezTo>
                    <a:pt x="787" y="21"/>
                    <a:pt x="710" y="0"/>
                    <a:pt x="63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46" name="Google Shape;3146;p41"/>
            <p:cNvSpPr/>
            <p:nvPr/>
          </p:nvSpPr>
          <p:spPr>
            <a:xfrm>
              <a:off x="2635600" y="2169925"/>
              <a:ext cx="24400" cy="18950"/>
            </a:xfrm>
            <a:custGeom>
              <a:rect b="b" l="l" r="r" t="t"/>
              <a:pathLst>
                <a:path extrusionOk="0" h="758" w="976">
                  <a:moveTo>
                    <a:pt x="487" y="1"/>
                  </a:moveTo>
                  <a:cubicBezTo>
                    <a:pt x="2" y="1"/>
                    <a:pt x="0" y="758"/>
                    <a:pt x="487" y="758"/>
                  </a:cubicBezTo>
                  <a:cubicBezTo>
                    <a:pt x="975" y="758"/>
                    <a:pt x="975" y="1"/>
                    <a:pt x="48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47" name="Google Shape;3147;p41"/>
            <p:cNvSpPr/>
            <p:nvPr/>
          </p:nvSpPr>
          <p:spPr>
            <a:xfrm>
              <a:off x="2611025" y="2238350"/>
              <a:ext cx="26475" cy="20500"/>
            </a:xfrm>
            <a:custGeom>
              <a:rect b="b" l="l" r="r" t="t"/>
              <a:pathLst>
                <a:path extrusionOk="0" h="820" w="1059">
                  <a:moveTo>
                    <a:pt x="529" y="0"/>
                  </a:moveTo>
                  <a:cubicBezTo>
                    <a:pt x="2" y="0"/>
                    <a:pt x="1" y="820"/>
                    <a:pt x="529" y="820"/>
                  </a:cubicBezTo>
                  <a:cubicBezTo>
                    <a:pt x="1057" y="820"/>
                    <a:pt x="1058" y="0"/>
                    <a:pt x="5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48" name="Google Shape;3148;p41"/>
            <p:cNvSpPr/>
            <p:nvPr/>
          </p:nvSpPr>
          <p:spPr>
            <a:xfrm>
              <a:off x="2568825" y="2125925"/>
              <a:ext cx="22150" cy="17150"/>
            </a:xfrm>
            <a:custGeom>
              <a:rect b="b" l="l" r="r" t="t"/>
              <a:pathLst>
                <a:path extrusionOk="0" h="686" w="886">
                  <a:moveTo>
                    <a:pt x="445" y="1"/>
                  </a:moveTo>
                  <a:cubicBezTo>
                    <a:pt x="4" y="1"/>
                    <a:pt x="1" y="686"/>
                    <a:pt x="445" y="686"/>
                  </a:cubicBezTo>
                  <a:cubicBezTo>
                    <a:pt x="885" y="686"/>
                    <a:pt x="885" y="1"/>
                    <a:pt x="44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49" name="Google Shape;3149;p41"/>
            <p:cNvSpPr/>
            <p:nvPr/>
          </p:nvSpPr>
          <p:spPr>
            <a:xfrm>
              <a:off x="2550750" y="2251975"/>
              <a:ext cx="37750" cy="29300"/>
            </a:xfrm>
            <a:custGeom>
              <a:rect b="b" l="l" r="r" t="t"/>
              <a:pathLst>
                <a:path extrusionOk="0" h="1172" w="1510">
                  <a:moveTo>
                    <a:pt x="756" y="0"/>
                  </a:moveTo>
                  <a:cubicBezTo>
                    <a:pt x="1" y="0"/>
                    <a:pt x="0" y="1172"/>
                    <a:pt x="756" y="1172"/>
                  </a:cubicBezTo>
                  <a:cubicBezTo>
                    <a:pt x="1508" y="1172"/>
                    <a:pt x="1510" y="0"/>
                    <a:pt x="75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50" name="Google Shape;3150;p41"/>
            <p:cNvSpPr/>
            <p:nvPr/>
          </p:nvSpPr>
          <p:spPr>
            <a:xfrm>
              <a:off x="2536625" y="2172850"/>
              <a:ext cx="29100" cy="22575"/>
            </a:xfrm>
            <a:custGeom>
              <a:rect b="b" l="l" r="r" t="t"/>
              <a:pathLst>
                <a:path extrusionOk="0" h="903" w="1164">
                  <a:moveTo>
                    <a:pt x="581" y="1"/>
                  </a:moveTo>
                  <a:cubicBezTo>
                    <a:pt x="2" y="1"/>
                    <a:pt x="0" y="902"/>
                    <a:pt x="581" y="902"/>
                  </a:cubicBezTo>
                  <a:cubicBezTo>
                    <a:pt x="1162" y="902"/>
                    <a:pt x="1163" y="1"/>
                    <a:pt x="58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51" name="Google Shape;3151;p41"/>
            <p:cNvSpPr/>
            <p:nvPr/>
          </p:nvSpPr>
          <p:spPr>
            <a:xfrm>
              <a:off x="2490825" y="2327825"/>
              <a:ext cx="36925" cy="28675"/>
            </a:xfrm>
            <a:custGeom>
              <a:rect b="b" l="l" r="r" t="t"/>
              <a:pathLst>
                <a:path extrusionOk="0" h="1147" w="1477">
                  <a:moveTo>
                    <a:pt x="737" y="0"/>
                  </a:moveTo>
                  <a:cubicBezTo>
                    <a:pt x="0" y="0"/>
                    <a:pt x="0" y="1146"/>
                    <a:pt x="737" y="1146"/>
                  </a:cubicBezTo>
                  <a:cubicBezTo>
                    <a:pt x="1474" y="1143"/>
                    <a:pt x="1477"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52" name="Google Shape;3152;p41"/>
            <p:cNvSpPr/>
            <p:nvPr/>
          </p:nvSpPr>
          <p:spPr>
            <a:xfrm>
              <a:off x="2468050" y="2275475"/>
              <a:ext cx="41525" cy="32250"/>
            </a:xfrm>
            <a:custGeom>
              <a:rect b="b" l="l" r="r" t="t"/>
              <a:pathLst>
                <a:path extrusionOk="0" h="1290" w="1661">
                  <a:moveTo>
                    <a:pt x="832" y="1"/>
                  </a:moveTo>
                  <a:cubicBezTo>
                    <a:pt x="4" y="1"/>
                    <a:pt x="1" y="1289"/>
                    <a:pt x="832" y="1289"/>
                  </a:cubicBezTo>
                  <a:cubicBezTo>
                    <a:pt x="832" y="1289"/>
                    <a:pt x="832" y="1289"/>
                    <a:pt x="833" y="1289"/>
                  </a:cubicBezTo>
                  <a:cubicBezTo>
                    <a:pt x="1661" y="1289"/>
                    <a:pt x="1660" y="1"/>
                    <a:pt x="83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53" name="Google Shape;3153;p41"/>
            <p:cNvSpPr/>
            <p:nvPr/>
          </p:nvSpPr>
          <p:spPr>
            <a:xfrm>
              <a:off x="2467850" y="2110125"/>
              <a:ext cx="36900" cy="28625"/>
            </a:xfrm>
            <a:custGeom>
              <a:rect b="b" l="l" r="r" t="t"/>
              <a:pathLst>
                <a:path extrusionOk="0" h="1145" w="1476">
                  <a:moveTo>
                    <a:pt x="738" y="0"/>
                  </a:moveTo>
                  <a:cubicBezTo>
                    <a:pt x="2" y="1"/>
                    <a:pt x="0" y="1144"/>
                    <a:pt x="738" y="1144"/>
                  </a:cubicBezTo>
                  <a:cubicBezTo>
                    <a:pt x="1475" y="1144"/>
                    <a:pt x="1475" y="0"/>
                    <a:pt x="7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54" name="Google Shape;3154;p41"/>
            <p:cNvSpPr/>
            <p:nvPr/>
          </p:nvSpPr>
          <p:spPr>
            <a:xfrm>
              <a:off x="2430825" y="2171225"/>
              <a:ext cx="51850" cy="49075"/>
            </a:xfrm>
            <a:custGeom>
              <a:rect b="b" l="l" r="r" t="t"/>
              <a:pathLst>
                <a:path extrusionOk="0" h="1963" w="2074">
                  <a:moveTo>
                    <a:pt x="782" y="1"/>
                  </a:moveTo>
                  <a:cubicBezTo>
                    <a:pt x="48" y="1"/>
                    <a:pt x="0" y="1070"/>
                    <a:pt x="643" y="1204"/>
                  </a:cubicBezTo>
                  <a:cubicBezTo>
                    <a:pt x="585" y="1558"/>
                    <a:pt x="788" y="1963"/>
                    <a:pt x="1251" y="1963"/>
                  </a:cubicBezTo>
                  <a:cubicBezTo>
                    <a:pt x="2036" y="1963"/>
                    <a:pt x="2073" y="804"/>
                    <a:pt x="1361" y="694"/>
                  </a:cubicBezTo>
                  <a:cubicBezTo>
                    <a:pt x="1402" y="363"/>
                    <a:pt x="1209" y="1"/>
                    <a:pt x="7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55" name="Google Shape;3155;p41"/>
            <p:cNvSpPr/>
            <p:nvPr/>
          </p:nvSpPr>
          <p:spPr>
            <a:xfrm>
              <a:off x="2430825" y="2091900"/>
              <a:ext cx="3475" cy="2750"/>
            </a:xfrm>
            <a:custGeom>
              <a:rect b="b" l="l" r="r" t="t"/>
              <a:pathLst>
                <a:path extrusionOk="0" h="110" w="139">
                  <a:moveTo>
                    <a:pt x="69" y="1"/>
                  </a:moveTo>
                  <a:cubicBezTo>
                    <a:pt x="0" y="2"/>
                    <a:pt x="0" y="109"/>
                    <a:pt x="69" y="109"/>
                  </a:cubicBezTo>
                  <a:cubicBezTo>
                    <a:pt x="139" y="109"/>
                    <a:pt x="139" y="1"/>
                    <a:pt x="69" y="1"/>
                  </a:cubicBezTo>
                  <a:close/>
                </a:path>
              </a:pathLst>
            </a:custGeom>
            <a:solidFill>
              <a:srgbClr val="19E5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56" name="Google Shape;3156;p41"/>
            <p:cNvSpPr/>
            <p:nvPr/>
          </p:nvSpPr>
          <p:spPr>
            <a:xfrm>
              <a:off x="2414425" y="2212525"/>
              <a:ext cx="28725" cy="22300"/>
            </a:xfrm>
            <a:custGeom>
              <a:rect b="b" l="l" r="r" t="t"/>
              <a:pathLst>
                <a:path extrusionOk="0" h="892" w="1149">
                  <a:moveTo>
                    <a:pt x="575" y="0"/>
                  </a:moveTo>
                  <a:cubicBezTo>
                    <a:pt x="0" y="0"/>
                    <a:pt x="0" y="892"/>
                    <a:pt x="575" y="892"/>
                  </a:cubicBezTo>
                  <a:cubicBezTo>
                    <a:pt x="1149" y="892"/>
                    <a:pt x="1149" y="0"/>
                    <a:pt x="5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57" name="Google Shape;3157;p41"/>
            <p:cNvSpPr/>
            <p:nvPr/>
          </p:nvSpPr>
          <p:spPr>
            <a:xfrm>
              <a:off x="2390350" y="2126475"/>
              <a:ext cx="31650" cy="24600"/>
            </a:xfrm>
            <a:custGeom>
              <a:rect b="b" l="l" r="r" t="t"/>
              <a:pathLst>
                <a:path extrusionOk="0" h="984" w="1266">
                  <a:moveTo>
                    <a:pt x="634" y="1"/>
                  </a:moveTo>
                  <a:cubicBezTo>
                    <a:pt x="2" y="1"/>
                    <a:pt x="1" y="983"/>
                    <a:pt x="634" y="983"/>
                  </a:cubicBezTo>
                  <a:cubicBezTo>
                    <a:pt x="1265" y="983"/>
                    <a:pt x="1265" y="1"/>
                    <a:pt x="63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58" name="Google Shape;3158;p41"/>
            <p:cNvSpPr/>
            <p:nvPr/>
          </p:nvSpPr>
          <p:spPr>
            <a:xfrm>
              <a:off x="2374400" y="2341950"/>
              <a:ext cx="49025" cy="38100"/>
            </a:xfrm>
            <a:custGeom>
              <a:rect b="b" l="l" r="r" t="t"/>
              <a:pathLst>
                <a:path extrusionOk="0" h="1524" w="1961">
                  <a:moveTo>
                    <a:pt x="980" y="0"/>
                  </a:moveTo>
                  <a:cubicBezTo>
                    <a:pt x="0" y="0"/>
                    <a:pt x="0" y="1523"/>
                    <a:pt x="980" y="1523"/>
                  </a:cubicBezTo>
                  <a:cubicBezTo>
                    <a:pt x="1959" y="1523"/>
                    <a:pt x="1961" y="0"/>
                    <a:pt x="98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59" name="Google Shape;3159;p41"/>
            <p:cNvSpPr/>
            <p:nvPr/>
          </p:nvSpPr>
          <p:spPr>
            <a:xfrm>
              <a:off x="2330075" y="2157300"/>
              <a:ext cx="36875" cy="28625"/>
            </a:xfrm>
            <a:custGeom>
              <a:rect b="b" l="l" r="r" t="t"/>
              <a:pathLst>
                <a:path extrusionOk="0" h="1145" w="1475">
                  <a:moveTo>
                    <a:pt x="737" y="0"/>
                  </a:moveTo>
                  <a:cubicBezTo>
                    <a:pt x="0" y="0"/>
                    <a:pt x="0" y="1144"/>
                    <a:pt x="737" y="1144"/>
                  </a:cubicBezTo>
                  <a:cubicBezTo>
                    <a:pt x="1473" y="1144"/>
                    <a:pt x="1474"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60" name="Google Shape;3160;p41"/>
            <p:cNvSpPr/>
            <p:nvPr/>
          </p:nvSpPr>
          <p:spPr>
            <a:xfrm>
              <a:off x="1022850" y="1008500"/>
              <a:ext cx="2515775" cy="1133375"/>
            </a:xfrm>
            <a:custGeom>
              <a:rect b="b" l="l" r="r" t="t"/>
              <a:pathLst>
                <a:path extrusionOk="0" h="45335" w="100631">
                  <a:moveTo>
                    <a:pt x="17890" y="0"/>
                  </a:moveTo>
                  <a:cubicBezTo>
                    <a:pt x="15282" y="0"/>
                    <a:pt x="12676" y="301"/>
                    <a:pt x="10137" y="899"/>
                  </a:cubicBezTo>
                  <a:cubicBezTo>
                    <a:pt x="8056" y="1394"/>
                    <a:pt x="5996" y="2100"/>
                    <a:pt x="4254" y="3334"/>
                  </a:cubicBezTo>
                  <a:cubicBezTo>
                    <a:pt x="4111" y="3437"/>
                    <a:pt x="3971" y="3532"/>
                    <a:pt x="3843" y="3635"/>
                  </a:cubicBezTo>
                  <a:cubicBezTo>
                    <a:pt x="1" y="6647"/>
                    <a:pt x="592" y="10668"/>
                    <a:pt x="3822" y="14168"/>
                  </a:cubicBezTo>
                  <a:cubicBezTo>
                    <a:pt x="5107" y="15561"/>
                    <a:pt x="6758" y="17033"/>
                    <a:pt x="8273" y="18202"/>
                  </a:cubicBezTo>
                  <a:lnTo>
                    <a:pt x="8254" y="18202"/>
                  </a:lnTo>
                  <a:cubicBezTo>
                    <a:pt x="11896" y="20970"/>
                    <a:pt x="16032" y="23129"/>
                    <a:pt x="20193" y="25074"/>
                  </a:cubicBezTo>
                  <a:cubicBezTo>
                    <a:pt x="20368" y="25159"/>
                    <a:pt x="20540" y="25234"/>
                    <a:pt x="20707" y="25312"/>
                  </a:cubicBezTo>
                  <a:cubicBezTo>
                    <a:pt x="31222" y="30186"/>
                    <a:pt x="42197" y="33990"/>
                    <a:pt x="53263" y="37417"/>
                  </a:cubicBezTo>
                  <a:cubicBezTo>
                    <a:pt x="62626" y="40327"/>
                    <a:pt x="72100" y="42980"/>
                    <a:pt x="81772" y="44600"/>
                  </a:cubicBezTo>
                  <a:cubicBezTo>
                    <a:pt x="82312" y="44689"/>
                    <a:pt x="82851" y="44780"/>
                    <a:pt x="83390" y="44863"/>
                  </a:cubicBezTo>
                  <a:cubicBezTo>
                    <a:pt x="85097" y="45127"/>
                    <a:pt x="86889" y="45334"/>
                    <a:pt x="88649" y="45334"/>
                  </a:cubicBezTo>
                  <a:cubicBezTo>
                    <a:pt x="91595" y="45334"/>
                    <a:pt x="94449" y="44752"/>
                    <a:pt x="96653" y="42877"/>
                  </a:cubicBezTo>
                  <a:cubicBezTo>
                    <a:pt x="99896" y="40123"/>
                    <a:pt x="100630" y="35114"/>
                    <a:pt x="99048" y="31162"/>
                  </a:cubicBezTo>
                  <a:cubicBezTo>
                    <a:pt x="97835" y="28157"/>
                    <a:pt x="95484" y="25696"/>
                    <a:pt x="92773" y="23860"/>
                  </a:cubicBezTo>
                  <a:cubicBezTo>
                    <a:pt x="92146" y="23429"/>
                    <a:pt x="90834" y="22664"/>
                    <a:pt x="90206" y="22350"/>
                  </a:cubicBezTo>
                  <a:cubicBezTo>
                    <a:pt x="90094" y="24321"/>
                    <a:pt x="89863" y="26273"/>
                    <a:pt x="89505" y="28174"/>
                  </a:cubicBezTo>
                  <a:cubicBezTo>
                    <a:pt x="91019" y="29041"/>
                    <a:pt x="92452" y="30069"/>
                    <a:pt x="93756" y="31232"/>
                  </a:cubicBezTo>
                  <a:cubicBezTo>
                    <a:pt x="94251" y="31669"/>
                    <a:pt x="94733" y="32145"/>
                    <a:pt x="95021" y="32734"/>
                  </a:cubicBezTo>
                  <a:cubicBezTo>
                    <a:pt x="96779" y="36389"/>
                    <a:pt x="92251" y="37394"/>
                    <a:pt x="89419" y="37394"/>
                  </a:cubicBezTo>
                  <a:cubicBezTo>
                    <a:pt x="88979" y="37394"/>
                    <a:pt x="88580" y="37370"/>
                    <a:pt x="88252" y="37328"/>
                  </a:cubicBezTo>
                  <a:cubicBezTo>
                    <a:pt x="87739" y="37263"/>
                    <a:pt x="87225" y="37192"/>
                    <a:pt x="86712" y="37122"/>
                  </a:cubicBezTo>
                  <a:cubicBezTo>
                    <a:pt x="74150" y="35393"/>
                    <a:pt x="61851" y="32130"/>
                    <a:pt x="49596" y="28868"/>
                  </a:cubicBezTo>
                  <a:cubicBezTo>
                    <a:pt x="39732" y="26250"/>
                    <a:pt x="29777" y="23584"/>
                    <a:pt x="20509" y="19358"/>
                  </a:cubicBezTo>
                  <a:cubicBezTo>
                    <a:pt x="19758" y="19015"/>
                    <a:pt x="19007" y="18664"/>
                    <a:pt x="18268" y="18297"/>
                  </a:cubicBezTo>
                  <a:cubicBezTo>
                    <a:pt x="17582" y="17956"/>
                    <a:pt x="16650" y="17462"/>
                    <a:pt x="15990" y="17108"/>
                  </a:cubicBezTo>
                  <a:cubicBezTo>
                    <a:pt x="12912" y="15478"/>
                    <a:pt x="9745" y="13408"/>
                    <a:pt x="8531" y="10147"/>
                  </a:cubicBezTo>
                  <a:cubicBezTo>
                    <a:pt x="7034" y="6144"/>
                    <a:pt x="11628" y="6948"/>
                    <a:pt x="13964" y="6696"/>
                  </a:cubicBezTo>
                  <a:cubicBezTo>
                    <a:pt x="15109" y="6571"/>
                    <a:pt x="16260" y="6509"/>
                    <a:pt x="17412" y="6509"/>
                  </a:cubicBezTo>
                  <a:cubicBezTo>
                    <a:pt x="19510" y="6509"/>
                    <a:pt x="21608" y="6715"/>
                    <a:pt x="23669" y="7121"/>
                  </a:cubicBezTo>
                  <a:cubicBezTo>
                    <a:pt x="24710" y="5007"/>
                    <a:pt x="25968" y="3049"/>
                    <a:pt x="27407" y="1250"/>
                  </a:cubicBezTo>
                  <a:cubicBezTo>
                    <a:pt x="24806" y="1040"/>
                    <a:pt x="22148" y="165"/>
                    <a:pt x="19469" y="37"/>
                  </a:cubicBezTo>
                  <a:cubicBezTo>
                    <a:pt x="18943" y="12"/>
                    <a:pt x="18417" y="0"/>
                    <a:pt x="17890" y="0"/>
                  </a:cubicBezTo>
                  <a:close/>
                </a:path>
              </a:pathLst>
            </a:custGeom>
            <a:gradFill>
              <a:gsLst>
                <a:gs pos="0">
                  <a:schemeClr val="dk2"/>
                </a:gs>
                <a:gs pos="74000">
                  <a:schemeClr val="accent1"/>
                </a:gs>
                <a:gs pos="100000">
                  <a:schemeClr val="accent3"/>
                </a:gs>
              </a:gsLst>
              <a:lin ang="54007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61" name="Google Shape;3161;p41"/>
            <p:cNvSpPr/>
            <p:nvPr/>
          </p:nvSpPr>
          <p:spPr>
            <a:xfrm>
              <a:off x="1040525" y="1000500"/>
              <a:ext cx="2509225" cy="1149475"/>
            </a:xfrm>
            <a:custGeom>
              <a:rect b="b" l="l" r="r" t="t"/>
              <a:pathLst>
                <a:path extrusionOk="0" h="45979" w="100369">
                  <a:moveTo>
                    <a:pt x="17178" y="646"/>
                  </a:moveTo>
                  <a:cubicBezTo>
                    <a:pt x="17701" y="646"/>
                    <a:pt x="18223" y="658"/>
                    <a:pt x="18746" y="682"/>
                  </a:cubicBezTo>
                  <a:cubicBezTo>
                    <a:pt x="20156" y="750"/>
                    <a:pt x="21591" y="1033"/>
                    <a:pt x="22978" y="1308"/>
                  </a:cubicBezTo>
                  <a:cubicBezTo>
                    <a:pt x="23998" y="1508"/>
                    <a:pt x="25047" y="1715"/>
                    <a:pt x="26086" y="1836"/>
                  </a:cubicBezTo>
                  <a:cubicBezTo>
                    <a:pt x="24813" y="3485"/>
                    <a:pt x="23703" y="5248"/>
                    <a:pt x="22783" y="7083"/>
                  </a:cubicBezTo>
                  <a:cubicBezTo>
                    <a:pt x="20773" y="6702"/>
                    <a:pt x="18745" y="6511"/>
                    <a:pt x="16721" y="6511"/>
                  </a:cubicBezTo>
                  <a:cubicBezTo>
                    <a:pt x="15553" y="6511"/>
                    <a:pt x="14386" y="6575"/>
                    <a:pt x="13224" y="6703"/>
                  </a:cubicBezTo>
                  <a:cubicBezTo>
                    <a:pt x="12812" y="6746"/>
                    <a:pt x="12318" y="6756"/>
                    <a:pt x="11796" y="6768"/>
                  </a:cubicBezTo>
                  <a:cubicBezTo>
                    <a:pt x="10153" y="6801"/>
                    <a:pt x="8287" y="6841"/>
                    <a:pt x="7532" y="7955"/>
                  </a:cubicBezTo>
                  <a:cubicBezTo>
                    <a:pt x="7102" y="8590"/>
                    <a:pt x="7099" y="9449"/>
                    <a:pt x="7524" y="10582"/>
                  </a:cubicBezTo>
                  <a:cubicBezTo>
                    <a:pt x="8789" y="13986"/>
                    <a:pt x="12079" y="16097"/>
                    <a:pt x="15131" y="17716"/>
                  </a:cubicBezTo>
                  <a:cubicBezTo>
                    <a:pt x="15796" y="18070"/>
                    <a:pt x="16729" y="18567"/>
                    <a:pt x="17418" y="18908"/>
                  </a:cubicBezTo>
                  <a:cubicBezTo>
                    <a:pt x="18118" y="19254"/>
                    <a:pt x="18854" y="19601"/>
                    <a:pt x="19669" y="19971"/>
                  </a:cubicBezTo>
                  <a:cubicBezTo>
                    <a:pt x="29074" y="24259"/>
                    <a:pt x="39106" y="26924"/>
                    <a:pt x="48807" y="29500"/>
                  </a:cubicBezTo>
                  <a:cubicBezTo>
                    <a:pt x="60843" y="32705"/>
                    <a:pt x="73287" y="36019"/>
                    <a:pt x="85962" y="37762"/>
                  </a:cubicBezTo>
                  <a:cubicBezTo>
                    <a:pt x="86476" y="37833"/>
                    <a:pt x="86993" y="37902"/>
                    <a:pt x="87506" y="37967"/>
                  </a:cubicBezTo>
                  <a:cubicBezTo>
                    <a:pt x="87823" y="38008"/>
                    <a:pt x="88231" y="38033"/>
                    <a:pt x="88694" y="38033"/>
                  </a:cubicBezTo>
                  <a:cubicBezTo>
                    <a:pt x="90601" y="38033"/>
                    <a:pt x="93431" y="37603"/>
                    <a:pt x="94557" y="36044"/>
                  </a:cubicBezTo>
                  <a:cubicBezTo>
                    <a:pt x="95174" y="35188"/>
                    <a:pt x="95192" y="34137"/>
                    <a:pt x="94603" y="32916"/>
                  </a:cubicBezTo>
                  <a:cubicBezTo>
                    <a:pt x="94288" y="32270"/>
                    <a:pt x="93773" y="31764"/>
                    <a:pt x="93264" y="31313"/>
                  </a:cubicBezTo>
                  <a:cubicBezTo>
                    <a:pt x="92006" y="30191"/>
                    <a:pt x="90623" y="29188"/>
                    <a:pt x="89155" y="28332"/>
                  </a:cubicBezTo>
                  <a:cubicBezTo>
                    <a:pt x="89460" y="26668"/>
                    <a:pt x="89674" y="24941"/>
                    <a:pt x="89789" y="23186"/>
                  </a:cubicBezTo>
                  <a:cubicBezTo>
                    <a:pt x="90470" y="23559"/>
                    <a:pt x="91410" y="24121"/>
                    <a:pt x="91887" y="24446"/>
                  </a:cubicBezTo>
                  <a:cubicBezTo>
                    <a:pt x="94830" y="26440"/>
                    <a:pt x="96959" y="28913"/>
                    <a:pt x="98045" y="31601"/>
                  </a:cubicBezTo>
                  <a:cubicBezTo>
                    <a:pt x="99668" y="35662"/>
                    <a:pt x="98698" y="40436"/>
                    <a:pt x="95738" y="42952"/>
                  </a:cubicBezTo>
                  <a:cubicBezTo>
                    <a:pt x="93599" y="44771"/>
                    <a:pt x="90832" y="45336"/>
                    <a:pt x="87962" y="45336"/>
                  </a:cubicBezTo>
                  <a:cubicBezTo>
                    <a:pt x="86218" y="45336"/>
                    <a:pt x="84436" y="45127"/>
                    <a:pt x="82734" y="44865"/>
                  </a:cubicBezTo>
                  <a:cubicBezTo>
                    <a:pt x="82196" y="44779"/>
                    <a:pt x="81657" y="44691"/>
                    <a:pt x="81120" y="44602"/>
                  </a:cubicBezTo>
                  <a:cubicBezTo>
                    <a:pt x="70827" y="42879"/>
                    <a:pt x="60952" y="40010"/>
                    <a:pt x="52652" y="37431"/>
                  </a:cubicBezTo>
                  <a:cubicBezTo>
                    <a:pt x="39224" y="33268"/>
                    <a:pt x="29194" y="29540"/>
                    <a:pt x="20135" y="25339"/>
                  </a:cubicBezTo>
                  <a:lnTo>
                    <a:pt x="19974" y="25266"/>
                  </a:lnTo>
                  <a:cubicBezTo>
                    <a:pt x="19859" y="25214"/>
                    <a:pt x="19743" y="25160"/>
                    <a:pt x="19622" y="25103"/>
                  </a:cubicBezTo>
                  <a:cubicBezTo>
                    <a:pt x="16301" y="23551"/>
                    <a:pt x="12064" y="21438"/>
                    <a:pt x="8320" y="18698"/>
                  </a:cubicBezTo>
                  <a:lnTo>
                    <a:pt x="7762" y="18272"/>
                  </a:lnTo>
                  <a:cubicBezTo>
                    <a:pt x="6166" y="17041"/>
                    <a:pt x="4557" y="15583"/>
                    <a:pt x="3351" y="14275"/>
                  </a:cubicBezTo>
                  <a:cubicBezTo>
                    <a:pt x="1536" y="12309"/>
                    <a:pt x="656" y="10282"/>
                    <a:pt x="807" y="8415"/>
                  </a:cubicBezTo>
                  <a:cubicBezTo>
                    <a:pt x="932" y="6841"/>
                    <a:pt x="1782" y="5427"/>
                    <a:pt x="3335" y="4210"/>
                  </a:cubicBezTo>
                  <a:cubicBezTo>
                    <a:pt x="3422" y="4139"/>
                    <a:pt x="3516" y="4073"/>
                    <a:pt x="3610" y="4005"/>
                  </a:cubicBezTo>
                  <a:lnTo>
                    <a:pt x="3732" y="3918"/>
                  </a:lnTo>
                  <a:cubicBezTo>
                    <a:pt x="5199" y="2878"/>
                    <a:pt x="7032" y="2122"/>
                    <a:pt x="9503" y="1534"/>
                  </a:cubicBezTo>
                  <a:cubicBezTo>
                    <a:pt x="12017" y="943"/>
                    <a:pt x="14592" y="646"/>
                    <a:pt x="17178" y="646"/>
                  </a:cubicBezTo>
                  <a:close/>
                  <a:moveTo>
                    <a:pt x="17160" y="1"/>
                  </a:moveTo>
                  <a:cubicBezTo>
                    <a:pt x="14530" y="1"/>
                    <a:pt x="11911" y="305"/>
                    <a:pt x="9354" y="907"/>
                  </a:cubicBezTo>
                  <a:cubicBezTo>
                    <a:pt x="6800" y="1514"/>
                    <a:pt x="4896" y="2304"/>
                    <a:pt x="3357" y="3395"/>
                  </a:cubicBezTo>
                  <a:lnTo>
                    <a:pt x="3235" y="3482"/>
                  </a:lnTo>
                  <a:cubicBezTo>
                    <a:pt x="3130" y="3556"/>
                    <a:pt x="3029" y="3629"/>
                    <a:pt x="2935" y="3703"/>
                  </a:cubicBezTo>
                  <a:cubicBezTo>
                    <a:pt x="1237" y="5035"/>
                    <a:pt x="305" y="6600"/>
                    <a:pt x="165" y="8360"/>
                  </a:cubicBezTo>
                  <a:cubicBezTo>
                    <a:pt x="0" y="10410"/>
                    <a:pt x="938" y="12604"/>
                    <a:pt x="2877" y="14706"/>
                  </a:cubicBezTo>
                  <a:cubicBezTo>
                    <a:pt x="3923" y="15840"/>
                    <a:pt x="5264" y="17083"/>
                    <a:pt x="6641" y="18201"/>
                  </a:cubicBezTo>
                  <a:lnTo>
                    <a:pt x="6593" y="18201"/>
                  </a:lnTo>
                  <a:lnTo>
                    <a:pt x="7352" y="18778"/>
                  </a:lnTo>
                  <a:cubicBezTo>
                    <a:pt x="11282" y="21764"/>
                    <a:pt x="15827" y="24038"/>
                    <a:pt x="19346" y="25684"/>
                  </a:cubicBezTo>
                  <a:cubicBezTo>
                    <a:pt x="19467" y="25742"/>
                    <a:pt x="19588" y="25798"/>
                    <a:pt x="19707" y="25852"/>
                  </a:cubicBezTo>
                  <a:lnTo>
                    <a:pt x="19864" y="25924"/>
                  </a:lnTo>
                  <a:cubicBezTo>
                    <a:pt x="28951" y="30136"/>
                    <a:pt x="39005" y="33875"/>
                    <a:pt x="52461" y="38045"/>
                  </a:cubicBezTo>
                  <a:cubicBezTo>
                    <a:pt x="60783" y="40630"/>
                    <a:pt x="70682" y="43507"/>
                    <a:pt x="81013" y="45235"/>
                  </a:cubicBezTo>
                  <a:cubicBezTo>
                    <a:pt x="81553" y="45326"/>
                    <a:pt x="82094" y="45414"/>
                    <a:pt x="82636" y="45499"/>
                  </a:cubicBezTo>
                  <a:cubicBezTo>
                    <a:pt x="84369" y="45768"/>
                    <a:pt x="86184" y="45979"/>
                    <a:pt x="87969" y="45979"/>
                  </a:cubicBezTo>
                  <a:cubicBezTo>
                    <a:pt x="90965" y="45979"/>
                    <a:pt x="93874" y="45382"/>
                    <a:pt x="96157" y="43442"/>
                  </a:cubicBezTo>
                  <a:cubicBezTo>
                    <a:pt x="99324" y="40754"/>
                    <a:pt x="100369" y="35674"/>
                    <a:pt x="98645" y="31362"/>
                  </a:cubicBezTo>
                  <a:cubicBezTo>
                    <a:pt x="97511" y="28555"/>
                    <a:pt x="95300" y="25980"/>
                    <a:pt x="92253" y="23914"/>
                  </a:cubicBezTo>
                  <a:cubicBezTo>
                    <a:pt x="91633" y="23491"/>
                    <a:pt x="90318" y="22718"/>
                    <a:pt x="89646" y="22382"/>
                  </a:cubicBezTo>
                  <a:lnTo>
                    <a:pt x="89210" y="22164"/>
                  </a:lnTo>
                  <a:lnTo>
                    <a:pt x="89182" y="22651"/>
                  </a:lnTo>
                  <a:cubicBezTo>
                    <a:pt x="89072" y="24629"/>
                    <a:pt x="88838" y="26574"/>
                    <a:pt x="88487" y="28435"/>
                  </a:cubicBezTo>
                  <a:lnTo>
                    <a:pt x="88444" y="28659"/>
                  </a:lnTo>
                  <a:lnTo>
                    <a:pt x="88642" y="28772"/>
                  </a:lnTo>
                  <a:cubicBezTo>
                    <a:pt x="90145" y="29631"/>
                    <a:pt x="91555" y="30649"/>
                    <a:pt x="92839" y="31791"/>
                  </a:cubicBezTo>
                  <a:cubicBezTo>
                    <a:pt x="93300" y="32199"/>
                    <a:pt x="93763" y="32650"/>
                    <a:pt x="94028" y="33193"/>
                  </a:cubicBezTo>
                  <a:cubicBezTo>
                    <a:pt x="94502" y="34183"/>
                    <a:pt x="94507" y="35016"/>
                    <a:pt x="94037" y="35667"/>
                  </a:cubicBezTo>
                  <a:cubicBezTo>
                    <a:pt x="93098" y="36964"/>
                    <a:pt x="90480" y="37388"/>
                    <a:pt x="88666" y="37388"/>
                  </a:cubicBezTo>
                  <a:cubicBezTo>
                    <a:pt x="88256" y="37388"/>
                    <a:pt x="87886" y="37366"/>
                    <a:pt x="87587" y="37328"/>
                  </a:cubicBezTo>
                  <a:cubicBezTo>
                    <a:pt x="87074" y="37263"/>
                    <a:pt x="86563" y="37192"/>
                    <a:pt x="86050" y="37122"/>
                  </a:cubicBezTo>
                  <a:cubicBezTo>
                    <a:pt x="73414" y="35385"/>
                    <a:pt x="60988" y="32076"/>
                    <a:pt x="48973" y="28877"/>
                  </a:cubicBezTo>
                  <a:cubicBezTo>
                    <a:pt x="39295" y="26308"/>
                    <a:pt x="29292" y="23650"/>
                    <a:pt x="19934" y="19384"/>
                  </a:cubicBezTo>
                  <a:cubicBezTo>
                    <a:pt x="19125" y="19017"/>
                    <a:pt x="18395" y="18672"/>
                    <a:pt x="17701" y="18330"/>
                  </a:cubicBezTo>
                  <a:cubicBezTo>
                    <a:pt x="17018" y="17991"/>
                    <a:pt x="16089" y="17499"/>
                    <a:pt x="15430" y="17146"/>
                  </a:cubicBezTo>
                  <a:cubicBezTo>
                    <a:pt x="12485" y="15586"/>
                    <a:pt x="9314" y="13557"/>
                    <a:pt x="8125" y="10355"/>
                  </a:cubicBezTo>
                  <a:cubicBezTo>
                    <a:pt x="7782" y="9444"/>
                    <a:pt x="7764" y="8757"/>
                    <a:pt x="8063" y="8315"/>
                  </a:cubicBezTo>
                  <a:cubicBezTo>
                    <a:pt x="8632" y="7474"/>
                    <a:pt x="10318" y="7441"/>
                    <a:pt x="11809" y="7408"/>
                  </a:cubicBezTo>
                  <a:cubicBezTo>
                    <a:pt x="12345" y="7398"/>
                    <a:pt x="12851" y="7386"/>
                    <a:pt x="13292" y="7340"/>
                  </a:cubicBezTo>
                  <a:cubicBezTo>
                    <a:pt x="14431" y="7215"/>
                    <a:pt x="15576" y="7152"/>
                    <a:pt x="16722" y="7152"/>
                  </a:cubicBezTo>
                  <a:cubicBezTo>
                    <a:pt x="18785" y="7152"/>
                    <a:pt x="20852" y="7355"/>
                    <a:pt x="22899" y="7759"/>
                  </a:cubicBezTo>
                  <a:lnTo>
                    <a:pt x="23140" y="7805"/>
                  </a:lnTo>
                  <a:lnTo>
                    <a:pt x="23248" y="7586"/>
                  </a:lnTo>
                  <a:cubicBezTo>
                    <a:pt x="24257" y="5538"/>
                    <a:pt x="25501" y="3583"/>
                    <a:pt x="26950" y="1773"/>
                  </a:cubicBezTo>
                  <a:lnTo>
                    <a:pt x="27327" y="1302"/>
                  </a:lnTo>
                  <a:lnTo>
                    <a:pt x="26726" y="1253"/>
                  </a:lnTo>
                  <a:cubicBezTo>
                    <a:pt x="25534" y="1156"/>
                    <a:pt x="24296" y="912"/>
                    <a:pt x="23101" y="675"/>
                  </a:cubicBezTo>
                  <a:cubicBezTo>
                    <a:pt x="21691" y="397"/>
                    <a:pt x="20233" y="110"/>
                    <a:pt x="18775" y="39"/>
                  </a:cubicBezTo>
                  <a:cubicBezTo>
                    <a:pt x="18237" y="13"/>
                    <a:pt x="17698" y="1"/>
                    <a:pt x="171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62" name="Google Shape;3162;p41"/>
            <p:cNvSpPr/>
            <p:nvPr/>
          </p:nvSpPr>
          <p:spPr>
            <a:xfrm>
              <a:off x="2943200" y="2044850"/>
              <a:ext cx="20075" cy="15550"/>
            </a:xfrm>
            <a:custGeom>
              <a:rect b="b" l="l" r="r" t="t"/>
              <a:pathLst>
                <a:path extrusionOk="0" h="622" w="803">
                  <a:moveTo>
                    <a:pt x="402" y="0"/>
                  </a:moveTo>
                  <a:cubicBezTo>
                    <a:pt x="2" y="0"/>
                    <a:pt x="1" y="621"/>
                    <a:pt x="402" y="621"/>
                  </a:cubicBezTo>
                  <a:cubicBezTo>
                    <a:pt x="803" y="621"/>
                    <a:pt x="803" y="0"/>
                    <a:pt x="402"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63" name="Google Shape;3163;p41"/>
            <p:cNvSpPr/>
            <p:nvPr/>
          </p:nvSpPr>
          <p:spPr>
            <a:xfrm>
              <a:off x="2981500" y="2050900"/>
              <a:ext cx="15725" cy="12175"/>
            </a:xfrm>
            <a:custGeom>
              <a:rect b="b" l="l" r="r" t="t"/>
              <a:pathLst>
                <a:path extrusionOk="0" h="487" w="629">
                  <a:moveTo>
                    <a:pt x="315" y="1"/>
                  </a:moveTo>
                  <a:cubicBezTo>
                    <a:pt x="2" y="1"/>
                    <a:pt x="0" y="486"/>
                    <a:pt x="315" y="486"/>
                  </a:cubicBezTo>
                  <a:cubicBezTo>
                    <a:pt x="629" y="486"/>
                    <a:pt x="629" y="1"/>
                    <a:pt x="315" y="1"/>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64" name="Google Shape;3164;p41"/>
            <p:cNvSpPr/>
            <p:nvPr/>
          </p:nvSpPr>
          <p:spPr>
            <a:xfrm>
              <a:off x="3031225" y="2068575"/>
              <a:ext cx="16875" cy="13075"/>
            </a:xfrm>
            <a:custGeom>
              <a:rect b="b" l="l" r="r" t="t"/>
              <a:pathLst>
                <a:path extrusionOk="0" h="523" w="675">
                  <a:moveTo>
                    <a:pt x="337" y="0"/>
                  </a:moveTo>
                  <a:cubicBezTo>
                    <a:pt x="1" y="0"/>
                    <a:pt x="1" y="522"/>
                    <a:pt x="337" y="522"/>
                  </a:cubicBezTo>
                  <a:cubicBezTo>
                    <a:pt x="674" y="522"/>
                    <a:pt x="674" y="0"/>
                    <a:pt x="337"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65" name="Google Shape;3165;p41"/>
            <p:cNvSpPr/>
            <p:nvPr/>
          </p:nvSpPr>
          <p:spPr>
            <a:xfrm>
              <a:off x="3018250" y="2010975"/>
              <a:ext cx="52300" cy="23450"/>
            </a:xfrm>
            <a:custGeom>
              <a:rect b="b" l="l" r="r" t="t"/>
              <a:pathLst>
                <a:path extrusionOk="0" h="938" w="2092">
                  <a:moveTo>
                    <a:pt x="575" y="0"/>
                  </a:moveTo>
                  <a:cubicBezTo>
                    <a:pt x="75" y="0"/>
                    <a:pt x="0" y="747"/>
                    <a:pt x="562" y="813"/>
                  </a:cubicBezTo>
                  <a:cubicBezTo>
                    <a:pt x="901" y="854"/>
                    <a:pt x="1241" y="896"/>
                    <a:pt x="1580" y="935"/>
                  </a:cubicBezTo>
                  <a:cubicBezTo>
                    <a:pt x="1595" y="936"/>
                    <a:pt x="1609" y="937"/>
                    <a:pt x="1623" y="937"/>
                  </a:cubicBezTo>
                  <a:cubicBezTo>
                    <a:pt x="2011" y="937"/>
                    <a:pt x="2092" y="254"/>
                    <a:pt x="1681" y="183"/>
                  </a:cubicBezTo>
                  <a:cubicBezTo>
                    <a:pt x="1345" y="126"/>
                    <a:pt x="1008" y="68"/>
                    <a:pt x="670" y="9"/>
                  </a:cubicBezTo>
                  <a:cubicBezTo>
                    <a:pt x="637" y="3"/>
                    <a:pt x="605" y="0"/>
                    <a:pt x="575"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66" name="Google Shape;3166;p41"/>
            <p:cNvSpPr/>
            <p:nvPr/>
          </p:nvSpPr>
          <p:spPr>
            <a:xfrm>
              <a:off x="3101875" y="2076050"/>
              <a:ext cx="20075" cy="15550"/>
            </a:xfrm>
            <a:custGeom>
              <a:rect b="b" l="l" r="r" t="t"/>
              <a:pathLst>
                <a:path extrusionOk="0" h="622" w="803">
                  <a:moveTo>
                    <a:pt x="401" y="1"/>
                  </a:moveTo>
                  <a:cubicBezTo>
                    <a:pt x="2" y="1"/>
                    <a:pt x="1" y="622"/>
                    <a:pt x="401" y="622"/>
                  </a:cubicBezTo>
                  <a:cubicBezTo>
                    <a:pt x="803" y="622"/>
                    <a:pt x="803" y="1"/>
                    <a:pt x="401" y="1"/>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67" name="Google Shape;3167;p41"/>
            <p:cNvSpPr/>
            <p:nvPr/>
          </p:nvSpPr>
          <p:spPr>
            <a:xfrm>
              <a:off x="3116000" y="2024950"/>
              <a:ext cx="40450" cy="24375"/>
            </a:xfrm>
            <a:custGeom>
              <a:rect b="b" l="l" r="r" t="t"/>
              <a:pathLst>
                <a:path extrusionOk="0" h="975" w="1618">
                  <a:moveTo>
                    <a:pt x="1176" y="1"/>
                  </a:moveTo>
                  <a:cubicBezTo>
                    <a:pt x="1168" y="1"/>
                    <a:pt x="1160" y="1"/>
                    <a:pt x="1152" y="1"/>
                  </a:cubicBezTo>
                  <a:lnTo>
                    <a:pt x="465" y="45"/>
                  </a:lnTo>
                  <a:cubicBezTo>
                    <a:pt x="216" y="61"/>
                    <a:pt x="1" y="247"/>
                    <a:pt x="1" y="509"/>
                  </a:cubicBezTo>
                  <a:cubicBezTo>
                    <a:pt x="1" y="740"/>
                    <a:pt x="200" y="975"/>
                    <a:pt x="441" y="975"/>
                  </a:cubicBezTo>
                  <a:cubicBezTo>
                    <a:pt x="449" y="975"/>
                    <a:pt x="457" y="974"/>
                    <a:pt x="465" y="974"/>
                  </a:cubicBezTo>
                  <a:lnTo>
                    <a:pt x="1152" y="931"/>
                  </a:lnTo>
                  <a:cubicBezTo>
                    <a:pt x="1402" y="915"/>
                    <a:pt x="1618" y="728"/>
                    <a:pt x="1618" y="467"/>
                  </a:cubicBezTo>
                  <a:cubicBezTo>
                    <a:pt x="1618" y="236"/>
                    <a:pt x="1417" y="1"/>
                    <a:pt x="1176" y="1"/>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68" name="Google Shape;3168;p41"/>
            <p:cNvSpPr/>
            <p:nvPr/>
          </p:nvSpPr>
          <p:spPr>
            <a:xfrm>
              <a:off x="3200675" y="2089275"/>
              <a:ext cx="17975" cy="13975"/>
            </a:xfrm>
            <a:custGeom>
              <a:rect b="b" l="l" r="r" t="t"/>
              <a:pathLst>
                <a:path extrusionOk="0" h="559" w="719">
                  <a:moveTo>
                    <a:pt x="359" y="0"/>
                  </a:moveTo>
                  <a:cubicBezTo>
                    <a:pt x="1" y="0"/>
                    <a:pt x="1" y="558"/>
                    <a:pt x="359" y="558"/>
                  </a:cubicBezTo>
                  <a:cubicBezTo>
                    <a:pt x="360" y="558"/>
                    <a:pt x="361" y="558"/>
                    <a:pt x="362" y="558"/>
                  </a:cubicBezTo>
                  <a:cubicBezTo>
                    <a:pt x="719" y="558"/>
                    <a:pt x="718" y="0"/>
                    <a:pt x="359"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69" name="Google Shape;3169;p41"/>
            <p:cNvSpPr/>
            <p:nvPr/>
          </p:nvSpPr>
          <p:spPr>
            <a:xfrm>
              <a:off x="3226050" y="2029600"/>
              <a:ext cx="36500" cy="25850"/>
            </a:xfrm>
            <a:custGeom>
              <a:rect b="b" l="l" r="r" t="t"/>
              <a:pathLst>
                <a:path extrusionOk="0" h="1034" w="1460">
                  <a:moveTo>
                    <a:pt x="582" y="0"/>
                  </a:moveTo>
                  <a:cubicBezTo>
                    <a:pt x="248" y="0"/>
                    <a:pt x="1" y="336"/>
                    <a:pt x="88" y="656"/>
                  </a:cubicBezTo>
                  <a:cubicBezTo>
                    <a:pt x="152" y="887"/>
                    <a:pt x="369" y="1034"/>
                    <a:pt x="594" y="1034"/>
                  </a:cubicBezTo>
                  <a:cubicBezTo>
                    <a:pt x="681" y="1034"/>
                    <a:pt x="769" y="1012"/>
                    <a:pt x="850" y="964"/>
                  </a:cubicBezTo>
                  <a:cubicBezTo>
                    <a:pt x="925" y="921"/>
                    <a:pt x="998" y="876"/>
                    <a:pt x="1075" y="833"/>
                  </a:cubicBezTo>
                  <a:cubicBezTo>
                    <a:pt x="1459" y="609"/>
                    <a:pt x="1293" y="6"/>
                    <a:pt x="851" y="2"/>
                  </a:cubicBezTo>
                  <a:cubicBezTo>
                    <a:pt x="764" y="2"/>
                    <a:pt x="678" y="0"/>
                    <a:pt x="588" y="0"/>
                  </a:cubicBezTo>
                  <a:cubicBezTo>
                    <a:pt x="586" y="0"/>
                    <a:pt x="584" y="0"/>
                    <a:pt x="582"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70" name="Google Shape;3170;p41"/>
            <p:cNvSpPr/>
            <p:nvPr/>
          </p:nvSpPr>
          <p:spPr>
            <a:xfrm>
              <a:off x="3266575" y="2075175"/>
              <a:ext cx="33100" cy="27025"/>
            </a:xfrm>
            <a:custGeom>
              <a:rect b="b" l="l" r="r" t="t"/>
              <a:pathLst>
                <a:path extrusionOk="0" h="1081" w="1324">
                  <a:moveTo>
                    <a:pt x="814" y="0"/>
                  </a:moveTo>
                  <a:cubicBezTo>
                    <a:pt x="743" y="0"/>
                    <a:pt x="673" y="19"/>
                    <a:pt x="613" y="63"/>
                  </a:cubicBezTo>
                  <a:cubicBezTo>
                    <a:pt x="497" y="147"/>
                    <a:pt x="382" y="232"/>
                    <a:pt x="267" y="317"/>
                  </a:cubicBezTo>
                  <a:cubicBezTo>
                    <a:pt x="90" y="447"/>
                    <a:pt x="0" y="673"/>
                    <a:pt x="122" y="879"/>
                  </a:cubicBezTo>
                  <a:cubicBezTo>
                    <a:pt x="197" y="1007"/>
                    <a:pt x="337" y="1081"/>
                    <a:pt x="479" y="1081"/>
                  </a:cubicBezTo>
                  <a:cubicBezTo>
                    <a:pt x="549" y="1081"/>
                    <a:pt x="620" y="1063"/>
                    <a:pt x="684" y="1025"/>
                  </a:cubicBezTo>
                  <a:cubicBezTo>
                    <a:pt x="806" y="953"/>
                    <a:pt x="929" y="881"/>
                    <a:pt x="1052" y="810"/>
                  </a:cubicBezTo>
                  <a:cubicBezTo>
                    <a:pt x="1251" y="693"/>
                    <a:pt x="1324" y="420"/>
                    <a:pt x="1205" y="218"/>
                  </a:cubicBezTo>
                  <a:cubicBezTo>
                    <a:pt x="1131" y="91"/>
                    <a:pt x="970" y="0"/>
                    <a:pt x="814"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71" name="Google Shape;3171;p41"/>
            <p:cNvSpPr/>
            <p:nvPr/>
          </p:nvSpPr>
          <p:spPr>
            <a:xfrm>
              <a:off x="3327875" y="2047525"/>
              <a:ext cx="13050" cy="10175"/>
            </a:xfrm>
            <a:custGeom>
              <a:rect b="b" l="l" r="r" t="t"/>
              <a:pathLst>
                <a:path extrusionOk="0" h="407" w="522">
                  <a:moveTo>
                    <a:pt x="262" y="0"/>
                  </a:moveTo>
                  <a:cubicBezTo>
                    <a:pt x="2" y="0"/>
                    <a:pt x="0" y="406"/>
                    <a:pt x="262" y="406"/>
                  </a:cubicBezTo>
                  <a:cubicBezTo>
                    <a:pt x="522" y="406"/>
                    <a:pt x="522" y="0"/>
                    <a:pt x="262"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72" name="Google Shape;3172;p41"/>
            <p:cNvSpPr/>
            <p:nvPr/>
          </p:nvSpPr>
          <p:spPr>
            <a:xfrm>
              <a:off x="3381725" y="2022875"/>
              <a:ext cx="19450" cy="15100"/>
            </a:xfrm>
            <a:custGeom>
              <a:rect b="b" l="l" r="r" t="t"/>
              <a:pathLst>
                <a:path extrusionOk="0" h="604" w="778">
                  <a:moveTo>
                    <a:pt x="389" y="1"/>
                  </a:moveTo>
                  <a:cubicBezTo>
                    <a:pt x="0" y="1"/>
                    <a:pt x="0" y="603"/>
                    <a:pt x="389" y="603"/>
                  </a:cubicBezTo>
                  <a:cubicBezTo>
                    <a:pt x="778" y="603"/>
                    <a:pt x="778" y="1"/>
                    <a:pt x="389" y="1"/>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73" name="Google Shape;3173;p41"/>
            <p:cNvSpPr/>
            <p:nvPr/>
          </p:nvSpPr>
          <p:spPr>
            <a:xfrm>
              <a:off x="3403575" y="2029375"/>
              <a:ext cx="34650" cy="24800"/>
            </a:xfrm>
            <a:custGeom>
              <a:rect b="b" l="l" r="r" t="t"/>
              <a:pathLst>
                <a:path extrusionOk="0" h="992" w="1386">
                  <a:moveTo>
                    <a:pt x="868" y="0"/>
                  </a:moveTo>
                  <a:cubicBezTo>
                    <a:pt x="807" y="0"/>
                    <a:pt x="743" y="19"/>
                    <a:pt x="678" y="63"/>
                  </a:cubicBezTo>
                  <a:cubicBezTo>
                    <a:pt x="561" y="142"/>
                    <a:pt x="441" y="222"/>
                    <a:pt x="324" y="301"/>
                  </a:cubicBezTo>
                  <a:cubicBezTo>
                    <a:pt x="1" y="519"/>
                    <a:pt x="197" y="992"/>
                    <a:pt x="502" y="992"/>
                  </a:cubicBezTo>
                  <a:cubicBezTo>
                    <a:pt x="563" y="992"/>
                    <a:pt x="627" y="974"/>
                    <a:pt x="693" y="931"/>
                  </a:cubicBezTo>
                  <a:cubicBezTo>
                    <a:pt x="811" y="855"/>
                    <a:pt x="932" y="778"/>
                    <a:pt x="1051" y="700"/>
                  </a:cubicBezTo>
                  <a:cubicBezTo>
                    <a:pt x="1385" y="486"/>
                    <a:pt x="1175" y="0"/>
                    <a:pt x="868"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74" name="Google Shape;3174;p41"/>
            <p:cNvSpPr/>
            <p:nvPr/>
          </p:nvSpPr>
          <p:spPr>
            <a:xfrm>
              <a:off x="3327300" y="1648700"/>
              <a:ext cx="162425" cy="347050"/>
            </a:xfrm>
            <a:custGeom>
              <a:rect b="b" l="l" r="r" t="t"/>
              <a:pathLst>
                <a:path extrusionOk="0" h="13882" w="6497">
                  <a:moveTo>
                    <a:pt x="697" y="1"/>
                  </a:moveTo>
                  <a:cubicBezTo>
                    <a:pt x="298" y="1"/>
                    <a:pt x="1" y="578"/>
                    <a:pt x="327" y="926"/>
                  </a:cubicBezTo>
                  <a:cubicBezTo>
                    <a:pt x="3527" y="4352"/>
                    <a:pt x="4807" y="8678"/>
                    <a:pt x="3446" y="13264"/>
                  </a:cubicBezTo>
                  <a:cubicBezTo>
                    <a:pt x="3344" y="13606"/>
                    <a:pt x="3661" y="13882"/>
                    <a:pt x="3957" y="13882"/>
                  </a:cubicBezTo>
                  <a:cubicBezTo>
                    <a:pt x="4108" y="13882"/>
                    <a:pt x="4253" y="13810"/>
                    <a:pt x="4335" y="13640"/>
                  </a:cubicBezTo>
                  <a:cubicBezTo>
                    <a:pt x="6496" y="9097"/>
                    <a:pt x="5202" y="3043"/>
                    <a:pt x="969" y="93"/>
                  </a:cubicBezTo>
                  <a:cubicBezTo>
                    <a:pt x="877" y="28"/>
                    <a:pt x="785" y="1"/>
                    <a:pt x="697" y="1"/>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75" name="Google Shape;3175;p41"/>
            <p:cNvSpPr/>
            <p:nvPr/>
          </p:nvSpPr>
          <p:spPr>
            <a:xfrm>
              <a:off x="3313200" y="1693775"/>
              <a:ext cx="37050" cy="39825"/>
            </a:xfrm>
            <a:custGeom>
              <a:rect b="b" l="l" r="r" t="t"/>
              <a:pathLst>
                <a:path extrusionOk="0" h="1593" w="1482">
                  <a:moveTo>
                    <a:pt x="508" y="0"/>
                  </a:moveTo>
                  <a:cubicBezTo>
                    <a:pt x="436" y="0"/>
                    <a:pt x="362" y="19"/>
                    <a:pt x="291" y="61"/>
                  </a:cubicBezTo>
                  <a:cubicBezTo>
                    <a:pt x="84" y="180"/>
                    <a:pt x="0" y="469"/>
                    <a:pt x="128" y="677"/>
                  </a:cubicBezTo>
                  <a:cubicBezTo>
                    <a:pt x="279" y="922"/>
                    <a:pt x="443" y="1149"/>
                    <a:pt x="617" y="1379"/>
                  </a:cubicBezTo>
                  <a:cubicBezTo>
                    <a:pt x="716" y="1506"/>
                    <a:pt x="855" y="1592"/>
                    <a:pt x="1004" y="1592"/>
                  </a:cubicBezTo>
                  <a:cubicBezTo>
                    <a:pt x="1072" y="1592"/>
                    <a:pt x="1141" y="1575"/>
                    <a:pt x="1210" y="1535"/>
                  </a:cubicBezTo>
                  <a:cubicBezTo>
                    <a:pt x="1414" y="1415"/>
                    <a:pt x="1481" y="1146"/>
                    <a:pt x="1366" y="942"/>
                  </a:cubicBezTo>
                  <a:cubicBezTo>
                    <a:pt x="1223" y="692"/>
                    <a:pt x="1074" y="457"/>
                    <a:pt x="906" y="221"/>
                  </a:cubicBezTo>
                  <a:cubicBezTo>
                    <a:pt x="811" y="87"/>
                    <a:pt x="663" y="0"/>
                    <a:pt x="508"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76" name="Google Shape;3176;p41"/>
            <p:cNvSpPr/>
            <p:nvPr/>
          </p:nvSpPr>
          <p:spPr>
            <a:xfrm>
              <a:off x="3279175" y="1674675"/>
              <a:ext cx="35500" cy="27500"/>
            </a:xfrm>
            <a:custGeom>
              <a:rect b="b" l="l" r="r" t="t"/>
              <a:pathLst>
                <a:path extrusionOk="0" h="1100" w="1420">
                  <a:moveTo>
                    <a:pt x="710" y="0"/>
                  </a:moveTo>
                  <a:cubicBezTo>
                    <a:pt x="3" y="0"/>
                    <a:pt x="1" y="1100"/>
                    <a:pt x="711" y="1100"/>
                  </a:cubicBezTo>
                  <a:cubicBezTo>
                    <a:pt x="1419" y="1100"/>
                    <a:pt x="1419" y="0"/>
                    <a:pt x="711" y="0"/>
                  </a:cubicBezTo>
                  <a:cubicBezTo>
                    <a:pt x="711" y="0"/>
                    <a:pt x="710" y="0"/>
                    <a:pt x="710" y="0"/>
                  </a:cubicBezTo>
                  <a:close/>
                </a:path>
              </a:pathLst>
            </a:custGeom>
            <a:solidFill>
              <a:srgbClr val="FF3B6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77" name="Google Shape;3177;p41"/>
            <p:cNvSpPr/>
            <p:nvPr/>
          </p:nvSpPr>
          <p:spPr>
            <a:xfrm>
              <a:off x="1651225" y="1752500"/>
              <a:ext cx="39775" cy="30850"/>
            </a:xfrm>
            <a:custGeom>
              <a:rect b="b" l="l" r="r" t="t"/>
              <a:pathLst>
                <a:path extrusionOk="0" h="1234" w="1591">
                  <a:moveTo>
                    <a:pt x="795" y="1"/>
                  </a:moveTo>
                  <a:cubicBezTo>
                    <a:pt x="1" y="1"/>
                    <a:pt x="1" y="1233"/>
                    <a:pt x="795" y="1233"/>
                  </a:cubicBezTo>
                  <a:cubicBezTo>
                    <a:pt x="1587" y="1233"/>
                    <a:pt x="1590" y="1"/>
                    <a:pt x="79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78" name="Google Shape;3178;p41"/>
            <p:cNvSpPr/>
            <p:nvPr/>
          </p:nvSpPr>
          <p:spPr>
            <a:xfrm>
              <a:off x="1673350" y="1866175"/>
              <a:ext cx="24975" cy="19400"/>
            </a:xfrm>
            <a:custGeom>
              <a:rect b="b" l="l" r="r" t="t"/>
              <a:pathLst>
                <a:path extrusionOk="0" h="776" w="999">
                  <a:moveTo>
                    <a:pt x="499" y="1"/>
                  </a:moveTo>
                  <a:cubicBezTo>
                    <a:pt x="0" y="1"/>
                    <a:pt x="0" y="775"/>
                    <a:pt x="499" y="775"/>
                  </a:cubicBezTo>
                  <a:cubicBezTo>
                    <a:pt x="997" y="775"/>
                    <a:pt x="998" y="1"/>
                    <a:pt x="4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79" name="Google Shape;3179;p41"/>
            <p:cNvSpPr/>
            <p:nvPr/>
          </p:nvSpPr>
          <p:spPr>
            <a:xfrm>
              <a:off x="1777950" y="1825625"/>
              <a:ext cx="34150" cy="32075"/>
            </a:xfrm>
            <a:custGeom>
              <a:rect b="b" l="l" r="r" t="t"/>
              <a:pathLst>
                <a:path extrusionOk="0" h="1283" w="1366">
                  <a:moveTo>
                    <a:pt x="685" y="1"/>
                  </a:moveTo>
                  <a:cubicBezTo>
                    <a:pt x="483" y="1"/>
                    <a:pt x="275" y="92"/>
                    <a:pt x="194" y="279"/>
                  </a:cubicBezTo>
                  <a:cubicBezTo>
                    <a:pt x="169" y="338"/>
                    <a:pt x="143" y="396"/>
                    <a:pt x="119" y="457"/>
                  </a:cubicBezTo>
                  <a:cubicBezTo>
                    <a:pt x="0" y="728"/>
                    <a:pt x="37" y="1045"/>
                    <a:pt x="315" y="1208"/>
                  </a:cubicBezTo>
                  <a:cubicBezTo>
                    <a:pt x="404" y="1260"/>
                    <a:pt x="493" y="1283"/>
                    <a:pt x="580" y="1283"/>
                  </a:cubicBezTo>
                  <a:cubicBezTo>
                    <a:pt x="769" y="1283"/>
                    <a:pt x="945" y="1173"/>
                    <a:pt x="1067" y="1010"/>
                  </a:cubicBezTo>
                  <a:cubicBezTo>
                    <a:pt x="1104" y="960"/>
                    <a:pt x="1145" y="908"/>
                    <a:pt x="1182" y="857"/>
                  </a:cubicBezTo>
                  <a:cubicBezTo>
                    <a:pt x="1366" y="610"/>
                    <a:pt x="1220" y="218"/>
                    <a:pt x="976" y="74"/>
                  </a:cubicBezTo>
                  <a:cubicBezTo>
                    <a:pt x="893" y="25"/>
                    <a:pt x="790" y="1"/>
                    <a:pt x="68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80" name="Google Shape;3180;p41"/>
            <p:cNvSpPr/>
            <p:nvPr/>
          </p:nvSpPr>
          <p:spPr>
            <a:xfrm>
              <a:off x="1729725" y="1941675"/>
              <a:ext cx="39200" cy="30400"/>
            </a:xfrm>
            <a:custGeom>
              <a:rect b="b" l="l" r="r" t="t"/>
              <a:pathLst>
                <a:path extrusionOk="0" h="1216" w="1568">
                  <a:moveTo>
                    <a:pt x="785" y="1"/>
                  </a:moveTo>
                  <a:cubicBezTo>
                    <a:pt x="3" y="1"/>
                    <a:pt x="0" y="1216"/>
                    <a:pt x="785" y="1216"/>
                  </a:cubicBezTo>
                  <a:cubicBezTo>
                    <a:pt x="786" y="1216"/>
                    <a:pt x="787" y="1216"/>
                    <a:pt x="788" y="1216"/>
                  </a:cubicBezTo>
                  <a:cubicBezTo>
                    <a:pt x="1567" y="1216"/>
                    <a:pt x="1567" y="1"/>
                    <a:pt x="78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81" name="Google Shape;3181;p41"/>
            <p:cNvSpPr/>
            <p:nvPr/>
          </p:nvSpPr>
          <p:spPr>
            <a:xfrm>
              <a:off x="1843675" y="1909525"/>
              <a:ext cx="29475" cy="19975"/>
            </a:xfrm>
            <a:custGeom>
              <a:rect b="b" l="l" r="r" t="t"/>
              <a:pathLst>
                <a:path extrusionOk="0" h="799" w="1179">
                  <a:moveTo>
                    <a:pt x="688" y="1"/>
                  </a:moveTo>
                  <a:cubicBezTo>
                    <a:pt x="623" y="1"/>
                    <a:pt x="557" y="29"/>
                    <a:pt x="498" y="99"/>
                  </a:cubicBezTo>
                  <a:cubicBezTo>
                    <a:pt x="420" y="190"/>
                    <a:pt x="319" y="253"/>
                    <a:pt x="221" y="321"/>
                  </a:cubicBezTo>
                  <a:cubicBezTo>
                    <a:pt x="1" y="475"/>
                    <a:pt x="131" y="798"/>
                    <a:pt x="343" y="798"/>
                  </a:cubicBezTo>
                  <a:cubicBezTo>
                    <a:pt x="385" y="798"/>
                    <a:pt x="429" y="786"/>
                    <a:pt x="475" y="758"/>
                  </a:cubicBezTo>
                  <a:cubicBezTo>
                    <a:pt x="573" y="696"/>
                    <a:pt x="671" y="622"/>
                    <a:pt x="783" y="587"/>
                  </a:cubicBezTo>
                  <a:cubicBezTo>
                    <a:pt x="1179" y="468"/>
                    <a:pt x="948" y="1"/>
                    <a:pt x="68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82" name="Google Shape;3182;p41"/>
            <p:cNvSpPr/>
            <p:nvPr/>
          </p:nvSpPr>
          <p:spPr>
            <a:xfrm>
              <a:off x="1976750" y="1931975"/>
              <a:ext cx="44975" cy="35725"/>
            </a:xfrm>
            <a:custGeom>
              <a:rect b="b" l="l" r="r" t="t"/>
              <a:pathLst>
                <a:path extrusionOk="0" h="1429" w="1799">
                  <a:moveTo>
                    <a:pt x="1028" y="1"/>
                  </a:moveTo>
                  <a:cubicBezTo>
                    <a:pt x="970" y="1"/>
                    <a:pt x="910" y="9"/>
                    <a:pt x="851" y="24"/>
                  </a:cubicBezTo>
                  <a:cubicBezTo>
                    <a:pt x="762" y="48"/>
                    <a:pt x="677" y="71"/>
                    <a:pt x="588" y="94"/>
                  </a:cubicBezTo>
                  <a:cubicBezTo>
                    <a:pt x="245" y="186"/>
                    <a:pt x="1" y="584"/>
                    <a:pt x="112" y="930"/>
                  </a:cubicBezTo>
                  <a:cubicBezTo>
                    <a:pt x="208" y="1227"/>
                    <a:pt x="473" y="1429"/>
                    <a:pt x="773" y="1429"/>
                  </a:cubicBezTo>
                  <a:cubicBezTo>
                    <a:pt x="831" y="1429"/>
                    <a:pt x="889" y="1421"/>
                    <a:pt x="949" y="1406"/>
                  </a:cubicBezTo>
                  <a:cubicBezTo>
                    <a:pt x="1036" y="1383"/>
                    <a:pt x="1122" y="1358"/>
                    <a:pt x="1212" y="1335"/>
                  </a:cubicBezTo>
                  <a:cubicBezTo>
                    <a:pt x="1554" y="1242"/>
                    <a:pt x="1798" y="845"/>
                    <a:pt x="1686" y="498"/>
                  </a:cubicBezTo>
                  <a:cubicBezTo>
                    <a:pt x="1591" y="203"/>
                    <a:pt x="1328" y="1"/>
                    <a:pt x="102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83" name="Google Shape;3183;p41"/>
            <p:cNvSpPr/>
            <p:nvPr/>
          </p:nvSpPr>
          <p:spPr>
            <a:xfrm>
              <a:off x="1882600" y="2146425"/>
              <a:ext cx="38050" cy="29525"/>
            </a:xfrm>
            <a:custGeom>
              <a:rect b="b" l="l" r="r" t="t"/>
              <a:pathLst>
                <a:path extrusionOk="0" h="1181" w="1522">
                  <a:moveTo>
                    <a:pt x="760" y="0"/>
                  </a:moveTo>
                  <a:cubicBezTo>
                    <a:pt x="2" y="0"/>
                    <a:pt x="0" y="1181"/>
                    <a:pt x="760" y="1181"/>
                  </a:cubicBezTo>
                  <a:cubicBezTo>
                    <a:pt x="1520" y="1179"/>
                    <a:pt x="1522" y="0"/>
                    <a:pt x="76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84" name="Google Shape;3184;p41"/>
            <p:cNvSpPr/>
            <p:nvPr/>
          </p:nvSpPr>
          <p:spPr>
            <a:xfrm>
              <a:off x="1938975" y="2041125"/>
              <a:ext cx="36875" cy="28625"/>
            </a:xfrm>
            <a:custGeom>
              <a:rect b="b" l="l" r="r" t="t"/>
              <a:pathLst>
                <a:path extrusionOk="0" h="1145" w="1475">
                  <a:moveTo>
                    <a:pt x="738" y="0"/>
                  </a:moveTo>
                  <a:cubicBezTo>
                    <a:pt x="1" y="0"/>
                    <a:pt x="1" y="1145"/>
                    <a:pt x="738" y="1145"/>
                  </a:cubicBezTo>
                  <a:cubicBezTo>
                    <a:pt x="1473" y="1143"/>
                    <a:pt x="1474" y="0"/>
                    <a:pt x="7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85" name="Google Shape;3185;p41"/>
            <p:cNvSpPr/>
            <p:nvPr/>
          </p:nvSpPr>
          <p:spPr>
            <a:xfrm>
              <a:off x="1888975" y="2012825"/>
              <a:ext cx="29325" cy="22800"/>
            </a:xfrm>
            <a:custGeom>
              <a:rect b="b" l="l" r="r" t="t"/>
              <a:pathLst>
                <a:path extrusionOk="0" h="912" w="1173">
                  <a:moveTo>
                    <a:pt x="586" y="1"/>
                  </a:moveTo>
                  <a:cubicBezTo>
                    <a:pt x="1" y="1"/>
                    <a:pt x="1" y="911"/>
                    <a:pt x="586" y="911"/>
                  </a:cubicBezTo>
                  <a:cubicBezTo>
                    <a:pt x="1171" y="911"/>
                    <a:pt x="1173" y="1"/>
                    <a:pt x="58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86" name="Google Shape;3186;p41"/>
            <p:cNvSpPr/>
            <p:nvPr/>
          </p:nvSpPr>
          <p:spPr>
            <a:xfrm>
              <a:off x="2030800" y="2183125"/>
              <a:ext cx="32825" cy="25475"/>
            </a:xfrm>
            <a:custGeom>
              <a:rect b="b" l="l" r="r" t="t"/>
              <a:pathLst>
                <a:path extrusionOk="0" h="1019" w="1313">
                  <a:moveTo>
                    <a:pt x="656" y="0"/>
                  </a:moveTo>
                  <a:cubicBezTo>
                    <a:pt x="1" y="0"/>
                    <a:pt x="1" y="1019"/>
                    <a:pt x="656" y="1019"/>
                  </a:cubicBezTo>
                  <a:cubicBezTo>
                    <a:pt x="1312" y="1019"/>
                    <a:pt x="1312" y="0"/>
                    <a:pt x="65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87" name="Google Shape;3187;p41"/>
            <p:cNvSpPr/>
            <p:nvPr/>
          </p:nvSpPr>
          <p:spPr>
            <a:xfrm>
              <a:off x="2017875" y="2229750"/>
              <a:ext cx="43825" cy="34025"/>
            </a:xfrm>
            <a:custGeom>
              <a:rect b="b" l="l" r="r" t="t"/>
              <a:pathLst>
                <a:path extrusionOk="0" h="1361" w="1753">
                  <a:moveTo>
                    <a:pt x="877" y="0"/>
                  </a:moveTo>
                  <a:cubicBezTo>
                    <a:pt x="2" y="0"/>
                    <a:pt x="0" y="1360"/>
                    <a:pt x="877" y="1360"/>
                  </a:cubicBezTo>
                  <a:cubicBezTo>
                    <a:pt x="1751" y="1360"/>
                    <a:pt x="1753" y="0"/>
                    <a:pt x="8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88" name="Google Shape;3188;p41"/>
            <p:cNvSpPr/>
            <p:nvPr/>
          </p:nvSpPr>
          <p:spPr>
            <a:xfrm>
              <a:off x="2155600" y="2167800"/>
              <a:ext cx="25300" cy="19650"/>
            </a:xfrm>
            <a:custGeom>
              <a:rect b="b" l="l" r="r" t="t"/>
              <a:pathLst>
                <a:path extrusionOk="0" h="786" w="1012">
                  <a:moveTo>
                    <a:pt x="506" y="0"/>
                  </a:moveTo>
                  <a:cubicBezTo>
                    <a:pt x="2" y="0"/>
                    <a:pt x="1" y="785"/>
                    <a:pt x="506" y="785"/>
                  </a:cubicBezTo>
                  <a:cubicBezTo>
                    <a:pt x="1011" y="785"/>
                    <a:pt x="1012" y="0"/>
                    <a:pt x="5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89" name="Google Shape;3189;p41"/>
            <p:cNvSpPr/>
            <p:nvPr/>
          </p:nvSpPr>
          <p:spPr>
            <a:xfrm>
              <a:off x="2176950" y="2278475"/>
              <a:ext cx="36900" cy="28625"/>
            </a:xfrm>
            <a:custGeom>
              <a:rect b="b" l="l" r="r" t="t"/>
              <a:pathLst>
                <a:path extrusionOk="0" h="1145" w="1476">
                  <a:moveTo>
                    <a:pt x="739" y="1"/>
                  </a:moveTo>
                  <a:cubicBezTo>
                    <a:pt x="0" y="1"/>
                    <a:pt x="0" y="1145"/>
                    <a:pt x="739" y="1145"/>
                  </a:cubicBezTo>
                  <a:cubicBezTo>
                    <a:pt x="1476" y="1143"/>
                    <a:pt x="1476" y="1"/>
                    <a:pt x="73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90" name="Google Shape;3190;p41"/>
            <p:cNvSpPr/>
            <p:nvPr/>
          </p:nvSpPr>
          <p:spPr>
            <a:xfrm>
              <a:off x="2021725" y="2079525"/>
              <a:ext cx="21525" cy="16700"/>
            </a:xfrm>
            <a:custGeom>
              <a:rect b="b" l="l" r="r" t="t"/>
              <a:pathLst>
                <a:path extrusionOk="0" h="668" w="861">
                  <a:moveTo>
                    <a:pt x="431" y="0"/>
                  </a:moveTo>
                  <a:cubicBezTo>
                    <a:pt x="1" y="0"/>
                    <a:pt x="1" y="668"/>
                    <a:pt x="431" y="668"/>
                  </a:cubicBezTo>
                  <a:cubicBezTo>
                    <a:pt x="861" y="668"/>
                    <a:pt x="861" y="0"/>
                    <a:pt x="4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91" name="Google Shape;3191;p41"/>
            <p:cNvSpPr/>
            <p:nvPr/>
          </p:nvSpPr>
          <p:spPr>
            <a:xfrm>
              <a:off x="2217900" y="2075825"/>
              <a:ext cx="35750" cy="27750"/>
            </a:xfrm>
            <a:custGeom>
              <a:rect b="b" l="l" r="r" t="t"/>
              <a:pathLst>
                <a:path extrusionOk="0" h="1110" w="1430">
                  <a:moveTo>
                    <a:pt x="715" y="1"/>
                  </a:moveTo>
                  <a:cubicBezTo>
                    <a:pt x="1" y="1"/>
                    <a:pt x="1" y="1109"/>
                    <a:pt x="715" y="1109"/>
                  </a:cubicBezTo>
                  <a:cubicBezTo>
                    <a:pt x="1429" y="1109"/>
                    <a:pt x="1430" y="1"/>
                    <a:pt x="71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92" name="Google Shape;3192;p41"/>
            <p:cNvSpPr/>
            <p:nvPr/>
          </p:nvSpPr>
          <p:spPr>
            <a:xfrm>
              <a:off x="2108600" y="2310650"/>
              <a:ext cx="36875" cy="28675"/>
            </a:xfrm>
            <a:custGeom>
              <a:rect b="b" l="l" r="r" t="t"/>
              <a:pathLst>
                <a:path extrusionOk="0" h="1147" w="1475">
                  <a:moveTo>
                    <a:pt x="738" y="1"/>
                  </a:moveTo>
                  <a:cubicBezTo>
                    <a:pt x="1" y="1"/>
                    <a:pt x="1" y="1147"/>
                    <a:pt x="738" y="1147"/>
                  </a:cubicBezTo>
                  <a:cubicBezTo>
                    <a:pt x="1475" y="1144"/>
                    <a:pt x="1475"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93" name="Google Shape;3193;p41"/>
            <p:cNvSpPr/>
            <p:nvPr/>
          </p:nvSpPr>
          <p:spPr>
            <a:xfrm>
              <a:off x="2072550" y="2250475"/>
              <a:ext cx="43300" cy="33600"/>
            </a:xfrm>
            <a:custGeom>
              <a:rect b="b" l="l" r="r" t="t"/>
              <a:pathLst>
                <a:path extrusionOk="0" h="1344" w="1732">
                  <a:moveTo>
                    <a:pt x="866" y="1"/>
                  </a:moveTo>
                  <a:cubicBezTo>
                    <a:pt x="4" y="1"/>
                    <a:pt x="1" y="1343"/>
                    <a:pt x="866" y="1343"/>
                  </a:cubicBezTo>
                  <a:cubicBezTo>
                    <a:pt x="1730" y="1343"/>
                    <a:pt x="1732" y="1"/>
                    <a:pt x="8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94" name="Google Shape;3194;p41"/>
            <p:cNvSpPr/>
            <p:nvPr/>
          </p:nvSpPr>
          <p:spPr>
            <a:xfrm>
              <a:off x="2288425" y="2237300"/>
              <a:ext cx="45600" cy="35375"/>
            </a:xfrm>
            <a:custGeom>
              <a:rect b="b" l="l" r="r" t="t"/>
              <a:pathLst>
                <a:path extrusionOk="0" h="1415" w="1824">
                  <a:moveTo>
                    <a:pt x="912" y="0"/>
                  </a:moveTo>
                  <a:cubicBezTo>
                    <a:pt x="2" y="0"/>
                    <a:pt x="0" y="1415"/>
                    <a:pt x="912" y="1415"/>
                  </a:cubicBezTo>
                  <a:cubicBezTo>
                    <a:pt x="1822" y="1415"/>
                    <a:pt x="1824" y="0"/>
                    <a:pt x="91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95" name="Google Shape;3195;p41"/>
            <p:cNvSpPr/>
            <p:nvPr/>
          </p:nvSpPr>
          <p:spPr>
            <a:xfrm>
              <a:off x="2104375" y="2080250"/>
              <a:ext cx="51675" cy="40100"/>
            </a:xfrm>
            <a:custGeom>
              <a:rect b="b" l="l" r="r" t="t"/>
              <a:pathLst>
                <a:path extrusionOk="0" h="1604" w="2067">
                  <a:moveTo>
                    <a:pt x="1034" y="0"/>
                  </a:moveTo>
                  <a:cubicBezTo>
                    <a:pt x="2" y="0"/>
                    <a:pt x="1" y="1604"/>
                    <a:pt x="1034" y="1604"/>
                  </a:cubicBezTo>
                  <a:cubicBezTo>
                    <a:pt x="2064" y="1604"/>
                    <a:pt x="2067" y="0"/>
                    <a:pt x="10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96" name="Google Shape;3196;p41"/>
            <p:cNvSpPr/>
            <p:nvPr/>
          </p:nvSpPr>
          <p:spPr>
            <a:xfrm>
              <a:off x="2330025" y="2157300"/>
              <a:ext cx="36925" cy="28625"/>
            </a:xfrm>
            <a:custGeom>
              <a:rect b="b" l="l" r="r" t="t"/>
              <a:pathLst>
                <a:path extrusionOk="0" h="1145" w="1477">
                  <a:moveTo>
                    <a:pt x="739" y="0"/>
                  </a:moveTo>
                  <a:cubicBezTo>
                    <a:pt x="2" y="0"/>
                    <a:pt x="1" y="1144"/>
                    <a:pt x="739" y="1144"/>
                  </a:cubicBezTo>
                  <a:cubicBezTo>
                    <a:pt x="1476" y="1144"/>
                    <a:pt x="1476" y="0"/>
                    <a:pt x="73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97" name="Google Shape;3197;p41"/>
            <p:cNvSpPr/>
            <p:nvPr/>
          </p:nvSpPr>
          <p:spPr>
            <a:xfrm>
              <a:off x="2302000" y="2091325"/>
              <a:ext cx="36875" cy="28650"/>
            </a:xfrm>
            <a:custGeom>
              <a:rect b="b" l="l" r="r" t="t"/>
              <a:pathLst>
                <a:path extrusionOk="0" h="1146" w="1475">
                  <a:moveTo>
                    <a:pt x="738" y="1"/>
                  </a:moveTo>
                  <a:cubicBezTo>
                    <a:pt x="2" y="1"/>
                    <a:pt x="1" y="1145"/>
                    <a:pt x="738" y="1145"/>
                  </a:cubicBezTo>
                  <a:cubicBezTo>
                    <a:pt x="1474" y="1145"/>
                    <a:pt x="1474"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98" name="Google Shape;3198;p41"/>
            <p:cNvSpPr/>
            <p:nvPr/>
          </p:nvSpPr>
          <p:spPr>
            <a:xfrm>
              <a:off x="2244100" y="2223800"/>
              <a:ext cx="33725" cy="26175"/>
            </a:xfrm>
            <a:custGeom>
              <a:rect b="b" l="l" r="r" t="t"/>
              <a:pathLst>
                <a:path extrusionOk="0" h="1047" w="1349">
                  <a:moveTo>
                    <a:pt x="675" y="0"/>
                  </a:moveTo>
                  <a:cubicBezTo>
                    <a:pt x="3" y="0"/>
                    <a:pt x="1" y="1046"/>
                    <a:pt x="675" y="1046"/>
                  </a:cubicBezTo>
                  <a:cubicBezTo>
                    <a:pt x="1347" y="1046"/>
                    <a:pt x="1349" y="0"/>
                    <a:pt x="6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99" name="Google Shape;3199;p41"/>
            <p:cNvSpPr/>
            <p:nvPr/>
          </p:nvSpPr>
          <p:spPr>
            <a:xfrm>
              <a:off x="2374400" y="2341950"/>
              <a:ext cx="49025" cy="38100"/>
            </a:xfrm>
            <a:custGeom>
              <a:rect b="b" l="l" r="r" t="t"/>
              <a:pathLst>
                <a:path extrusionOk="0" h="1524" w="1961">
                  <a:moveTo>
                    <a:pt x="980" y="0"/>
                  </a:moveTo>
                  <a:cubicBezTo>
                    <a:pt x="0" y="0"/>
                    <a:pt x="0" y="1523"/>
                    <a:pt x="980" y="1523"/>
                  </a:cubicBezTo>
                  <a:cubicBezTo>
                    <a:pt x="1959" y="1523"/>
                    <a:pt x="1961" y="0"/>
                    <a:pt x="98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00" name="Google Shape;3200;p41"/>
            <p:cNvSpPr/>
            <p:nvPr/>
          </p:nvSpPr>
          <p:spPr>
            <a:xfrm>
              <a:off x="2430825" y="2171225"/>
              <a:ext cx="35050" cy="30125"/>
            </a:xfrm>
            <a:custGeom>
              <a:rect b="b" l="l" r="r" t="t"/>
              <a:pathLst>
                <a:path extrusionOk="0" h="1205" w="1402">
                  <a:moveTo>
                    <a:pt x="782" y="1"/>
                  </a:moveTo>
                  <a:cubicBezTo>
                    <a:pt x="48" y="1"/>
                    <a:pt x="0" y="1070"/>
                    <a:pt x="643" y="1204"/>
                  </a:cubicBezTo>
                  <a:cubicBezTo>
                    <a:pt x="688" y="930"/>
                    <a:pt x="890" y="684"/>
                    <a:pt x="1251" y="684"/>
                  </a:cubicBezTo>
                  <a:cubicBezTo>
                    <a:pt x="1292" y="684"/>
                    <a:pt x="1328" y="689"/>
                    <a:pt x="1361" y="694"/>
                  </a:cubicBezTo>
                  <a:cubicBezTo>
                    <a:pt x="1402" y="363"/>
                    <a:pt x="1209" y="1"/>
                    <a:pt x="7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01" name="Google Shape;3201;p41"/>
            <p:cNvSpPr/>
            <p:nvPr/>
          </p:nvSpPr>
          <p:spPr>
            <a:xfrm>
              <a:off x="2445450" y="2188325"/>
              <a:ext cx="37225" cy="31975"/>
            </a:xfrm>
            <a:custGeom>
              <a:rect b="b" l="l" r="r" t="t"/>
              <a:pathLst>
                <a:path extrusionOk="0" h="1279" w="1489">
                  <a:moveTo>
                    <a:pt x="666" y="0"/>
                  </a:moveTo>
                  <a:cubicBezTo>
                    <a:pt x="305" y="0"/>
                    <a:pt x="103" y="246"/>
                    <a:pt x="58" y="520"/>
                  </a:cubicBezTo>
                  <a:cubicBezTo>
                    <a:pt x="0" y="874"/>
                    <a:pt x="203" y="1279"/>
                    <a:pt x="666" y="1279"/>
                  </a:cubicBezTo>
                  <a:cubicBezTo>
                    <a:pt x="1451" y="1279"/>
                    <a:pt x="1488" y="120"/>
                    <a:pt x="776" y="10"/>
                  </a:cubicBezTo>
                  <a:cubicBezTo>
                    <a:pt x="740" y="5"/>
                    <a:pt x="704" y="0"/>
                    <a:pt x="66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02" name="Google Shape;3202;p41"/>
            <p:cNvSpPr/>
            <p:nvPr/>
          </p:nvSpPr>
          <p:spPr>
            <a:xfrm>
              <a:off x="2325850" y="2304525"/>
              <a:ext cx="31650" cy="24575"/>
            </a:xfrm>
            <a:custGeom>
              <a:rect b="b" l="l" r="r" t="t"/>
              <a:pathLst>
                <a:path extrusionOk="0" h="983" w="1266">
                  <a:moveTo>
                    <a:pt x="632" y="0"/>
                  </a:moveTo>
                  <a:cubicBezTo>
                    <a:pt x="0" y="0"/>
                    <a:pt x="0" y="983"/>
                    <a:pt x="632" y="983"/>
                  </a:cubicBezTo>
                  <a:cubicBezTo>
                    <a:pt x="1265" y="981"/>
                    <a:pt x="1266" y="0"/>
                    <a:pt x="63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03" name="Google Shape;3203;p41"/>
            <p:cNvSpPr/>
            <p:nvPr/>
          </p:nvSpPr>
          <p:spPr>
            <a:xfrm>
              <a:off x="2274050" y="2301600"/>
              <a:ext cx="36875" cy="28625"/>
            </a:xfrm>
            <a:custGeom>
              <a:rect b="b" l="l" r="r" t="t"/>
              <a:pathLst>
                <a:path extrusionOk="0" h="1145" w="1475">
                  <a:moveTo>
                    <a:pt x="737" y="0"/>
                  </a:moveTo>
                  <a:cubicBezTo>
                    <a:pt x="0" y="0"/>
                    <a:pt x="0" y="1145"/>
                    <a:pt x="737" y="1145"/>
                  </a:cubicBezTo>
                  <a:cubicBezTo>
                    <a:pt x="1474" y="1145"/>
                    <a:pt x="1474"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04" name="Google Shape;3204;p41"/>
            <p:cNvSpPr/>
            <p:nvPr/>
          </p:nvSpPr>
          <p:spPr>
            <a:xfrm>
              <a:off x="2468075" y="2275550"/>
              <a:ext cx="41550" cy="32200"/>
            </a:xfrm>
            <a:custGeom>
              <a:rect b="b" l="l" r="r" t="t"/>
              <a:pathLst>
                <a:path extrusionOk="0" h="1288" w="1662">
                  <a:moveTo>
                    <a:pt x="828" y="1"/>
                  </a:moveTo>
                  <a:cubicBezTo>
                    <a:pt x="3" y="1"/>
                    <a:pt x="1" y="1288"/>
                    <a:pt x="831" y="1288"/>
                  </a:cubicBezTo>
                  <a:cubicBezTo>
                    <a:pt x="1660" y="1288"/>
                    <a:pt x="1661" y="1"/>
                    <a:pt x="831" y="1"/>
                  </a:cubicBezTo>
                  <a:cubicBezTo>
                    <a:pt x="830" y="1"/>
                    <a:pt x="829" y="1"/>
                    <a:pt x="82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05" name="Google Shape;3205;p41"/>
            <p:cNvSpPr/>
            <p:nvPr/>
          </p:nvSpPr>
          <p:spPr>
            <a:xfrm>
              <a:off x="2414425" y="2212525"/>
              <a:ext cx="28725" cy="22300"/>
            </a:xfrm>
            <a:custGeom>
              <a:rect b="b" l="l" r="r" t="t"/>
              <a:pathLst>
                <a:path extrusionOk="0" h="892" w="1149">
                  <a:moveTo>
                    <a:pt x="575" y="0"/>
                  </a:moveTo>
                  <a:cubicBezTo>
                    <a:pt x="0" y="0"/>
                    <a:pt x="0" y="892"/>
                    <a:pt x="575" y="892"/>
                  </a:cubicBezTo>
                  <a:cubicBezTo>
                    <a:pt x="1149" y="892"/>
                    <a:pt x="1149" y="0"/>
                    <a:pt x="57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06" name="Google Shape;3206;p41"/>
            <p:cNvSpPr/>
            <p:nvPr/>
          </p:nvSpPr>
          <p:spPr>
            <a:xfrm>
              <a:off x="2536625" y="2172850"/>
              <a:ext cx="29100" cy="22575"/>
            </a:xfrm>
            <a:custGeom>
              <a:rect b="b" l="l" r="r" t="t"/>
              <a:pathLst>
                <a:path extrusionOk="0" h="903" w="1164">
                  <a:moveTo>
                    <a:pt x="581" y="1"/>
                  </a:moveTo>
                  <a:cubicBezTo>
                    <a:pt x="2" y="1"/>
                    <a:pt x="0" y="902"/>
                    <a:pt x="581" y="902"/>
                  </a:cubicBezTo>
                  <a:cubicBezTo>
                    <a:pt x="1162" y="902"/>
                    <a:pt x="1163" y="1"/>
                    <a:pt x="58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07" name="Google Shape;3207;p41"/>
            <p:cNvSpPr/>
            <p:nvPr/>
          </p:nvSpPr>
          <p:spPr>
            <a:xfrm>
              <a:off x="2550700" y="2251975"/>
              <a:ext cx="37800" cy="29300"/>
            </a:xfrm>
            <a:custGeom>
              <a:rect b="b" l="l" r="r" t="t"/>
              <a:pathLst>
                <a:path extrusionOk="0" h="1172" w="1512">
                  <a:moveTo>
                    <a:pt x="758" y="0"/>
                  </a:moveTo>
                  <a:cubicBezTo>
                    <a:pt x="2" y="0"/>
                    <a:pt x="1" y="1172"/>
                    <a:pt x="758" y="1172"/>
                  </a:cubicBezTo>
                  <a:cubicBezTo>
                    <a:pt x="1510" y="1172"/>
                    <a:pt x="1512" y="0"/>
                    <a:pt x="75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08" name="Google Shape;3208;p41"/>
            <p:cNvSpPr/>
            <p:nvPr/>
          </p:nvSpPr>
          <p:spPr>
            <a:xfrm>
              <a:off x="2490825" y="2327775"/>
              <a:ext cx="36850" cy="28650"/>
            </a:xfrm>
            <a:custGeom>
              <a:rect b="b" l="l" r="r" t="t"/>
              <a:pathLst>
                <a:path extrusionOk="0" h="1146" w="1474">
                  <a:moveTo>
                    <a:pt x="737" y="1"/>
                  </a:moveTo>
                  <a:cubicBezTo>
                    <a:pt x="3" y="2"/>
                    <a:pt x="0" y="1145"/>
                    <a:pt x="737" y="1145"/>
                  </a:cubicBezTo>
                  <a:cubicBezTo>
                    <a:pt x="1474" y="1145"/>
                    <a:pt x="147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09" name="Google Shape;3209;p41"/>
            <p:cNvSpPr/>
            <p:nvPr/>
          </p:nvSpPr>
          <p:spPr>
            <a:xfrm>
              <a:off x="2611025" y="2238350"/>
              <a:ext cx="26475" cy="20500"/>
            </a:xfrm>
            <a:custGeom>
              <a:rect b="b" l="l" r="r" t="t"/>
              <a:pathLst>
                <a:path extrusionOk="0" h="820" w="1059">
                  <a:moveTo>
                    <a:pt x="529" y="0"/>
                  </a:moveTo>
                  <a:cubicBezTo>
                    <a:pt x="2" y="0"/>
                    <a:pt x="1" y="820"/>
                    <a:pt x="529" y="820"/>
                  </a:cubicBezTo>
                  <a:cubicBezTo>
                    <a:pt x="1057" y="820"/>
                    <a:pt x="1058" y="0"/>
                    <a:pt x="5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10" name="Google Shape;3210;p41"/>
            <p:cNvSpPr/>
            <p:nvPr/>
          </p:nvSpPr>
          <p:spPr>
            <a:xfrm>
              <a:off x="2642050" y="2283900"/>
              <a:ext cx="28675" cy="26850"/>
            </a:xfrm>
            <a:custGeom>
              <a:rect b="b" l="l" r="r" t="t"/>
              <a:pathLst>
                <a:path extrusionOk="0" h="1074" w="1147">
                  <a:moveTo>
                    <a:pt x="635" y="0"/>
                  </a:moveTo>
                  <a:cubicBezTo>
                    <a:pt x="436" y="0"/>
                    <a:pt x="253" y="142"/>
                    <a:pt x="176" y="346"/>
                  </a:cubicBezTo>
                  <a:lnTo>
                    <a:pt x="111" y="519"/>
                  </a:lnTo>
                  <a:cubicBezTo>
                    <a:pt x="1" y="808"/>
                    <a:pt x="288" y="1074"/>
                    <a:pt x="559" y="1074"/>
                  </a:cubicBezTo>
                  <a:cubicBezTo>
                    <a:pt x="663" y="1074"/>
                    <a:pt x="764" y="1035"/>
                    <a:pt x="840" y="942"/>
                  </a:cubicBezTo>
                  <a:cubicBezTo>
                    <a:pt x="879" y="896"/>
                    <a:pt x="920" y="847"/>
                    <a:pt x="957" y="801"/>
                  </a:cubicBezTo>
                  <a:cubicBezTo>
                    <a:pt x="1146" y="571"/>
                    <a:pt x="1139" y="226"/>
                    <a:pt x="862" y="65"/>
                  </a:cubicBezTo>
                  <a:cubicBezTo>
                    <a:pt x="787" y="21"/>
                    <a:pt x="710" y="0"/>
                    <a:pt x="63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11" name="Google Shape;3211;p41"/>
            <p:cNvSpPr/>
            <p:nvPr/>
          </p:nvSpPr>
          <p:spPr>
            <a:xfrm>
              <a:off x="2612375" y="2303975"/>
              <a:ext cx="40650" cy="31575"/>
            </a:xfrm>
            <a:custGeom>
              <a:rect b="b" l="l" r="r" t="t"/>
              <a:pathLst>
                <a:path extrusionOk="0" h="1263" w="1626">
                  <a:moveTo>
                    <a:pt x="813" y="1"/>
                  </a:moveTo>
                  <a:cubicBezTo>
                    <a:pt x="3" y="1"/>
                    <a:pt x="0" y="1262"/>
                    <a:pt x="813" y="1262"/>
                  </a:cubicBezTo>
                  <a:cubicBezTo>
                    <a:pt x="814" y="1262"/>
                    <a:pt x="814" y="1262"/>
                    <a:pt x="815" y="1262"/>
                  </a:cubicBezTo>
                  <a:cubicBezTo>
                    <a:pt x="1624" y="1262"/>
                    <a:pt x="1625" y="1"/>
                    <a:pt x="81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12" name="Google Shape;3212;p41"/>
            <p:cNvSpPr/>
            <p:nvPr/>
          </p:nvSpPr>
          <p:spPr>
            <a:xfrm>
              <a:off x="2635600" y="2169925"/>
              <a:ext cx="24400" cy="18950"/>
            </a:xfrm>
            <a:custGeom>
              <a:rect b="b" l="l" r="r" t="t"/>
              <a:pathLst>
                <a:path extrusionOk="0" h="758" w="976">
                  <a:moveTo>
                    <a:pt x="487" y="1"/>
                  </a:moveTo>
                  <a:cubicBezTo>
                    <a:pt x="2" y="1"/>
                    <a:pt x="0" y="758"/>
                    <a:pt x="487" y="758"/>
                  </a:cubicBezTo>
                  <a:cubicBezTo>
                    <a:pt x="975" y="758"/>
                    <a:pt x="975" y="1"/>
                    <a:pt x="48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13" name="Google Shape;3213;p41"/>
            <p:cNvSpPr/>
            <p:nvPr/>
          </p:nvSpPr>
          <p:spPr>
            <a:xfrm>
              <a:off x="2710575" y="2234200"/>
              <a:ext cx="37200" cy="28850"/>
            </a:xfrm>
            <a:custGeom>
              <a:rect b="b" l="l" r="r" t="t"/>
              <a:pathLst>
                <a:path extrusionOk="0" h="1154" w="1488">
                  <a:moveTo>
                    <a:pt x="743" y="0"/>
                  </a:moveTo>
                  <a:cubicBezTo>
                    <a:pt x="2" y="2"/>
                    <a:pt x="1" y="1153"/>
                    <a:pt x="743" y="1153"/>
                  </a:cubicBezTo>
                  <a:cubicBezTo>
                    <a:pt x="1486" y="1153"/>
                    <a:pt x="1487" y="0"/>
                    <a:pt x="74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14" name="Google Shape;3214;p41"/>
            <p:cNvSpPr/>
            <p:nvPr/>
          </p:nvSpPr>
          <p:spPr>
            <a:xfrm>
              <a:off x="2712775" y="2281450"/>
              <a:ext cx="19250" cy="14900"/>
            </a:xfrm>
            <a:custGeom>
              <a:rect b="b" l="l" r="r" t="t"/>
              <a:pathLst>
                <a:path extrusionOk="0" h="596" w="770">
                  <a:moveTo>
                    <a:pt x="387" y="0"/>
                  </a:moveTo>
                  <a:cubicBezTo>
                    <a:pt x="4" y="0"/>
                    <a:pt x="1" y="595"/>
                    <a:pt x="387" y="595"/>
                  </a:cubicBezTo>
                  <a:cubicBezTo>
                    <a:pt x="769" y="595"/>
                    <a:pt x="769" y="0"/>
                    <a:pt x="38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15" name="Google Shape;3215;p41"/>
            <p:cNvSpPr/>
            <p:nvPr/>
          </p:nvSpPr>
          <p:spPr>
            <a:xfrm>
              <a:off x="2757850" y="2174150"/>
              <a:ext cx="27550" cy="21450"/>
            </a:xfrm>
            <a:custGeom>
              <a:rect b="b" l="l" r="r" t="t"/>
              <a:pathLst>
                <a:path extrusionOk="0" h="858" w="1102">
                  <a:moveTo>
                    <a:pt x="551" y="1"/>
                  </a:moveTo>
                  <a:cubicBezTo>
                    <a:pt x="1" y="1"/>
                    <a:pt x="1" y="858"/>
                    <a:pt x="551" y="858"/>
                  </a:cubicBezTo>
                  <a:cubicBezTo>
                    <a:pt x="1102" y="858"/>
                    <a:pt x="1102" y="1"/>
                    <a:pt x="55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16" name="Google Shape;3216;p41"/>
            <p:cNvSpPr/>
            <p:nvPr/>
          </p:nvSpPr>
          <p:spPr>
            <a:xfrm>
              <a:off x="2808950" y="2198875"/>
              <a:ext cx="21225" cy="16450"/>
            </a:xfrm>
            <a:custGeom>
              <a:rect b="b" l="l" r="r" t="t"/>
              <a:pathLst>
                <a:path extrusionOk="0" h="658" w="849">
                  <a:moveTo>
                    <a:pt x="423" y="0"/>
                  </a:moveTo>
                  <a:cubicBezTo>
                    <a:pt x="0" y="0"/>
                    <a:pt x="0" y="657"/>
                    <a:pt x="423" y="657"/>
                  </a:cubicBezTo>
                  <a:cubicBezTo>
                    <a:pt x="847" y="657"/>
                    <a:pt x="848" y="0"/>
                    <a:pt x="42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17" name="Google Shape;3217;p41"/>
            <p:cNvSpPr/>
            <p:nvPr/>
          </p:nvSpPr>
          <p:spPr>
            <a:xfrm>
              <a:off x="2903900" y="2166150"/>
              <a:ext cx="15375" cy="11925"/>
            </a:xfrm>
            <a:custGeom>
              <a:rect b="b" l="l" r="r" t="t"/>
              <a:pathLst>
                <a:path extrusionOk="0" h="477" w="615">
                  <a:moveTo>
                    <a:pt x="308" y="0"/>
                  </a:moveTo>
                  <a:cubicBezTo>
                    <a:pt x="1" y="0"/>
                    <a:pt x="1" y="477"/>
                    <a:pt x="308" y="477"/>
                  </a:cubicBezTo>
                  <a:cubicBezTo>
                    <a:pt x="615" y="477"/>
                    <a:pt x="615" y="0"/>
                    <a:pt x="30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18" name="Google Shape;3218;p41"/>
            <p:cNvSpPr/>
            <p:nvPr/>
          </p:nvSpPr>
          <p:spPr>
            <a:xfrm>
              <a:off x="2743550" y="2143175"/>
              <a:ext cx="34025" cy="26375"/>
            </a:xfrm>
            <a:custGeom>
              <a:rect b="b" l="l" r="r" t="t"/>
              <a:pathLst>
                <a:path extrusionOk="0" h="1055" w="1361">
                  <a:moveTo>
                    <a:pt x="681" y="0"/>
                  </a:moveTo>
                  <a:cubicBezTo>
                    <a:pt x="2" y="2"/>
                    <a:pt x="1" y="1055"/>
                    <a:pt x="681" y="1055"/>
                  </a:cubicBezTo>
                  <a:cubicBezTo>
                    <a:pt x="1360" y="1055"/>
                    <a:pt x="1360" y="0"/>
                    <a:pt x="68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19" name="Google Shape;3219;p41"/>
            <p:cNvSpPr/>
            <p:nvPr/>
          </p:nvSpPr>
          <p:spPr>
            <a:xfrm>
              <a:off x="2568825" y="2125925"/>
              <a:ext cx="22150" cy="17150"/>
            </a:xfrm>
            <a:custGeom>
              <a:rect b="b" l="l" r="r" t="t"/>
              <a:pathLst>
                <a:path extrusionOk="0" h="686" w="886">
                  <a:moveTo>
                    <a:pt x="445" y="1"/>
                  </a:moveTo>
                  <a:cubicBezTo>
                    <a:pt x="4" y="1"/>
                    <a:pt x="1" y="686"/>
                    <a:pt x="445" y="686"/>
                  </a:cubicBezTo>
                  <a:cubicBezTo>
                    <a:pt x="885" y="686"/>
                    <a:pt x="885" y="1"/>
                    <a:pt x="44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20" name="Google Shape;3220;p41"/>
            <p:cNvSpPr/>
            <p:nvPr/>
          </p:nvSpPr>
          <p:spPr>
            <a:xfrm>
              <a:off x="2467850" y="2110125"/>
              <a:ext cx="36900" cy="28625"/>
            </a:xfrm>
            <a:custGeom>
              <a:rect b="b" l="l" r="r" t="t"/>
              <a:pathLst>
                <a:path extrusionOk="0" h="1145" w="1476">
                  <a:moveTo>
                    <a:pt x="738" y="0"/>
                  </a:moveTo>
                  <a:cubicBezTo>
                    <a:pt x="2" y="1"/>
                    <a:pt x="0" y="1144"/>
                    <a:pt x="738" y="1144"/>
                  </a:cubicBezTo>
                  <a:cubicBezTo>
                    <a:pt x="1475" y="1144"/>
                    <a:pt x="1475" y="0"/>
                    <a:pt x="7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21" name="Google Shape;3221;p41"/>
            <p:cNvSpPr/>
            <p:nvPr/>
          </p:nvSpPr>
          <p:spPr>
            <a:xfrm>
              <a:off x="2430825" y="2091900"/>
              <a:ext cx="3475" cy="2750"/>
            </a:xfrm>
            <a:custGeom>
              <a:rect b="b" l="l" r="r" t="t"/>
              <a:pathLst>
                <a:path extrusionOk="0" h="110" w="139">
                  <a:moveTo>
                    <a:pt x="69" y="1"/>
                  </a:moveTo>
                  <a:cubicBezTo>
                    <a:pt x="0" y="2"/>
                    <a:pt x="0" y="109"/>
                    <a:pt x="69" y="109"/>
                  </a:cubicBezTo>
                  <a:cubicBezTo>
                    <a:pt x="139" y="109"/>
                    <a:pt x="139" y="1"/>
                    <a:pt x="69" y="1"/>
                  </a:cubicBezTo>
                  <a:close/>
                </a:path>
              </a:pathLst>
            </a:custGeom>
            <a:solidFill>
              <a:srgbClr val="10B9C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22" name="Google Shape;3222;p41"/>
            <p:cNvSpPr/>
            <p:nvPr/>
          </p:nvSpPr>
          <p:spPr>
            <a:xfrm>
              <a:off x="2390350" y="2126475"/>
              <a:ext cx="31650" cy="24600"/>
            </a:xfrm>
            <a:custGeom>
              <a:rect b="b" l="l" r="r" t="t"/>
              <a:pathLst>
                <a:path extrusionOk="0" h="984" w="1266">
                  <a:moveTo>
                    <a:pt x="634" y="1"/>
                  </a:moveTo>
                  <a:cubicBezTo>
                    <a:pt x="2" y="1"/>
                    <a:pt x="1" y="983"/>
                    <a:pt x="634" y="983"/>
                  </a:cubicBezTo>
                  <a:cubicBezTo>
                    <a:pt x="1265" y="983"/>
                    <a:pt x="1265" y="1"/>
                    <a:pt x="63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23" name="Google Shape;3223;p41"/>
            <p:cNvSpPr/>
            <p:nvPr/>
          </p:nvSpPr>
          <p:spPr>
            <a:xfrm>
              <a:off x="2313125" y="2028050"/>
              <a:ext cx="30425" cy="20650"/>
            </a:xfrm>
            <a:custGeom>
              <a:rect b="b" l="l" r="r" t="t"/>
              <a:pathLst>
                <a:path extrusionOk="0" h="826" w="1217">
                  <a:moveTo>
                    <a:pt x="547" y="0"/>
                  </a:moveTo>
                  <a:cubicBezTo>
                    <a:pt x="230" y="0"/>
                    <a:pt x="1" y="522"/>
                    <a:pt x="360" y="698"/>
                  </a:cubicBezTo>
                  <a:cubicBezTo>
                    <a:pt x="418" y="727"/>
                    <a:pt x="476" y="754"/>
                    <a:pt x="532" y="782"/>
                  </a:cubicBezTo>
                  <a:cubicBezTo>
                    <a:pt x="593" y="812"/>
                    <a:pt x="653" y="825"/>
                    <a:pt x="708" y="825"/>
                  </a:cubicBezTo>
                  <a:cubicBezTo>
                    <a:pt x="1026" y="825"/>
                    <a:pt x="1217" y="388"/>
                    <a:pt x="892" y="168"/>
                  </a:cubicBezTo>
                  <a:cubicBezTo>
                    <a:pt x="840" y="132"/>
                    <a:pt x="785" y="96"/>
                    <a:pt x="733" y="62"/>
                  </a:cubicBezTo>
                  <a:cubicBezTo>
                    <a:pt x="670" y="19"/>
                    <a:pt x="607" y="0"/>
                    <a:pt x="54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24" name="Google Shape;3224;p41"/>
            <p:cNvSpPr/>
            <p:nvPr/>
          </p:nvSpPr>
          <p:spPr>
            <a:xfrm>
              <a:off x="2247000" y="2125475"/>
              <a:ext cx="39825" cy="30825"/>
            </a:xfrm>
            <a:custGeom>
              <a:rect b="b" l="l" r="r" t="t"/>
              <a:pathLst>
                <a:path extrusionOk="0" h="1233" w="1593">
                  <a:moveTo>
                    <a:pt x="795" y="0"/>
                  </a:moveTo>
                  <a:cubicBezTo>
                    <a:pt x="0" y="0"/>
                    <a:pt x="0" y="1233"/>
                    <a:pt x="795" y="1233"/>
                  </a:cubicBezTo>
                  <a:cubicBezTo>
                    <a:pt x="1589" y="1233"/>
                    <a:pt x="1592" y="0"/>
                    <a:pt x="79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25" name="Google Shape;3225;p41"/>
            <p:cNvSpPr/>
            <p:nvPr/>
          </p:nvSpPr>
          <p:spPr>
            <a:xfrm>
              <a:off x="2202100" y="2149375"/>
              <a:ext cx="36850" cy="28675"/>
            </a:xfrm>
            <a:custGeom>
              <a:rect b="b" l="l" r="r" t="t"/>
              <a:pathLst>
                <a:path extrusionOk="0" h="1147" w="1474">
                  <a:moveTo>
                    <a:pt x="737" y="1"/>
                  </a:moveTo>
                  <a:cubicBezTo>
                    <a:pt x="0" y="1"/>
                    <a:pt x="0" y="1146"/>
                    <a:pt x="737" y="1146"/>
                  </a:cubicBezTo>
                  <a:cubicBezTo>
                    <a:pt x="1474" y="1146"/>
                    <a:pt x="147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26" name="Google Shape;3226;p41"/>
            <p:cNvSpPr/>
            <p:nvPr/>
          </p:nvSpPr>
          <p:spPr>
            <a:xfrm>
              <a:off x="2174350" y="2003525"/>
              <a:ext cx="35450" cy="27800"/>
            </a:xfrm>
            <a:custGeom>
              <a:rect b="b" l="l" r="r" t="t"/>
              <a:pathLst>
                <a:path extrusionOk="0" h="1112" w="1418">
                  <a:moveTo>
                    <a:pt x="834" y="0"/>
                  </a:moveTo>
                  <a:cubicBezTo>
                    <a:pt x="790" y="0"/>
                    <a:pt x="745" y="6"/>
                    <a:pt x="701" y="18"/>
                  </a:cubicBezTo>
                  <a:cubicBezTo>
                    <a:pt x="615" y="41"/>
                    <a:pt x="528" y="64"/>
                    <a:pt x="440" y="85"/>
                  </a:cubicBezTo>
                  <a:cubicBezTo>
                    <a:pt x="167" y="158"/>
                    <a:pt x="0" y="458"/>
                    <a:pt x="74" y="728"/>
                  </a:cubicBezTo>
                  <a:cubicBezTo>
                    <a:pt x="137" y="960"/>
                    <a:pt x="353" y="1112"/>
                    <a:pt x="583" y="1112"/>
                  </a:cubicBezTo>
                  <a:cubicBezTo>
                    <a:pt x="627" y="1112"/>
                    <a:pt x="673" y="1106"/>
                    <a:pt x="717" y="1094"/>
                  </a:cubicBezTo>
                  <a:cubicBezTo>
                    <a:pt x="804" y="1071"/>
                    <a:pt x="890" y="1046"/>
                    <a:pt x="980" y="1025"/>
                  </a:cubicBezTo>
                  <a:cubicBezTo>
                    <a:pt x="1252" y="952"/>
                    <a:pt x="1418" y="653"/>
                    <a:pt x="1344" y="382"/>
                  </a:cubicBezTo>
                  <a:cubicBezTo>
                    <a:pt x="1281" y="151"/>
                    <a:pt x="1065" y="0"/>
                    <a:pt x="83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27" name="Google Shape;3227;p41"/>
            <p:cNvSpPr/>
            <p:nvPr/>
          </p:nvSpPr>
          <p:spPr>
            <a:xfrm>
              <a:off x="2129925" y="2041775"/>
              <a:ext cx="31950" cy="24800"/>
            </a:xfrm>
            <a:custGeom>
              <a:rect b="b" l="l" r="r" t="t"/>
              <a:pathLst>
                <a:path extrusionOk="0" h="992" w="1278">
                  <a:moveTo>
                    <a:pt x="640" y="0"/>
                  </a:moveTo>
                  <a:cubicBezTo>
                    <a:pt x="2" y="0"/>
                    <a:pt x="0" y="992"/>
                    <a:pt x="640" y="992"/>
                  </a:cubicBezTo>
                  <a:cubicBezTo>
                    <a:pt x="1278" y="992"/>
                    <a:pt x="1278"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28" name="Google Shape;3228;p41"/>
            <p:cNvSpPr/>
            <p:nvPr/>
          </p:nvSpPr>
          <p:spPr>
            <a:xfrm>
              <a:off x="1971050" y="2003775"/>
              <a:ext cx="20900" cy="20425"/>
            </a:xfrm>
            <a:custGeom>
              <a:rect b="b" l="l" r="r" t="t"/>
              <a:pathLst>
                <a:path extrusionOk="0" h="817" w="836">
                  <a:moveTo>
                    <a:pt x="493" y="0"/>
                  </a:moveTo>
                  <a:cubicBezTo>
                    <a:pt x="417" y="0"/>
                    <a:pt x="342" y="36"/>
                    <a:pt x="294" y="122"/>
                  </a:cubicBezTo>
                  <a:cubicBezTo>
                    <a:pt x="230" y="233"/>
                    <a:pt x="170" y="343"/>
                    <a:pt x="106" y="453"/>
                  </a:cubicBezTo>
                  <a:cubicBezTo>
                    <a:pt x="0" y="642"/>
                    <a:pt x="166" y="816"/>
                    <a:pt x="331" y="816"/>
                  </a:cubicBezTo>
                  <a:cubicBezTo>
                    <a:pt x="404" y="816"/>
                    <a:pt x="477" y="782"/>
                    <a:pt x="527" y="700"/>
                  </a:cubicBezTo>
                  <a:cubicBezTo>
                    <a:pt x="592" y="588"/>
                    <a:pt x="657" y="480"/>
                    <a:pt x="722" y="370"/>
                  </a:cubicBezTo>
                  <a:cubicBezTo>
                    <a:pt x="836" y="180"/>
                    <a:pt x="662" y="0"/>
                    <a:pt x="49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29" name="Google Shape;3229;p41"/>
            <p:cNvSpPr/>
            <p:nvPr/>
          </p:nvSpPr>
          <p:spPr>
            <a:xfrm>
              <a:off x="1889200" y="1936450"/>
              <a:ext cx="21525" cy="16675"/>
            </a:xfrm>
            <a:custGeom>
              <a:rect b="b" l="l" r="r" t="t"/>
              <a:pathLst>
                <a:path extrusionOk="0" h="667" w="861">
                  <a:moveTo>
                    <a:pt x="431" y="0"/>
                  </a:moveTo>
                  <a:cubicBezTo>
                    <a:pt x="1" y="0"/>
                    <a:pt x="1" y="666"/>
                    <a:pt x="431" y="666"/>
                  </a:cubicBezTo>
                  <a:cubicBezTo>
                    <a:pt x="860" y="666"/>
                    <a:pt x="860" y="0"/>
                    <a:pt x="4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30" name="Google Shape;3230;p41"/>
            <p:cNvSpPr/>
            <p:nvPr/>
          </p:nvSpPr>
          <p:spPr>
            <a:xfrm>
              <a:off x="1889050" y="1856450"/>
              <a:ext cx="29000" cy="19600"/>
            </a:xfrm>
            <a:custGeom>
              <a:rect b="b" l="l" r="r" t="t"/>
              <a:pathLst>
                <a:path extrusionOk="0" h="784" w="1160">
                  <a:moveTo>
                    <a:pt x="718" y="1"/>
                  </a:moveTo>
                  <a:cubicBezTo>
                    <a:pt x="652" y="1"/>
                    <a:pt x="585" y="16"/>
                    <a:pt x="522" y="47"/>
                  </a:cubicBezTo>
                  <a:cubicBezTo>
                    <a:pt x="444" y="85"/>
                    <a:pt x="366" y="124"/>
                    <a:pt x="287" y="163"/>
                  </a:cubicBezTo>
                  <a:cubicBezTo>
                    <a:pt x="1" y="306"/>
                    <a:pt x="124" y="783"/>
                    <a:pt x="435" y="783"/>
                  </a:cubicBezTo>
                  <a:cubicBezTo>
                    <a:pt x="442" y="783"/>
                    <a:pt x="448" y="783"/>
                    <a:pt x="455" y="783"/>
                  </a:cubicBezTo>
                  <a:cubicBezTo>
                    <a:pt x="541" y="778"/>
                    <a:pt x="628" y="773"/>
                    <a:pt x="717" y="767"/>
                  </a:cubicBezTo>
                  <a:cubicBezTo>
                    <a:pt x="966" y="752"/>
                    <a:pt x="1160" y="528"/>
                    <a:pt x="1090" y="276"/>
                  </a:cubicBezTo>
                  <a:cubicBezTo>
                    <a:pt x="1042" y="98"/>
                    <a:pt x="884" y="1"/>
                    <a:pt x="7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31" name="Google Shape;3231;p41"/>
            <p:cNvSpPr/>
            <p:nvPr/>
          </p:nvSpPr>
          <p:spPr>
            <a:xfrm>
              <a:off x="1787800" y="1944325"/>
              <a:ext cx="17975" cy="13950"/>
            </a:xfrm>
            <a:custGeom>
              <a:rect b="b" l="l" r="r" t="t"/>
              <a:pathLst>
                <a:path extrusionOk="0" h="558" w="719">
                  <a:moveTo>
                    <a:pt x="361" y="0"/>
                  </a:moveTo>
                  <a:cubicBezTo>
                    <a:pt x="1" y="0"/>
                    <a:pt x="1" y="558"/>
                    <a:pt x="361" y="558"/>
                  </a:cubicBezTo>
                  <a:cubicBezTo>
                    <a:pt x="719" y="558"/>
                    <a:pt x="719" y="0"/>
                    <a:pt x="3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32" name="Google Shape;3232;p41"/>
            <p:cNvSpPr/>
            <p:nvPr/>
          </p:nvSpPr>
          <p:spPr>
            <a:xfrm>
              <a:off x="1745000" y="1476200"/>
              <a:ext cx="32250" cy="25025"/>
            </a:xfrm>
            <a:custGeom>
              <a:rect b="b" l="l" r="r" t="t"/>
              <a:pathLst>
                <a:path extrusionOk="0" h="1001" w="1290">
                  <a:moveTo>
                    <a:pt x="645" y="1"/>
                  </a:moveTo>
                  <a:cubicBezTo>
                    <a:pt x="2" y="1"/>
                    <a:pt x="1" y="1001"/>
                    <a:pt x="645" y="1001"/>
                  </a:cubicBezTo>
                  <a:cubicBezTo>
                    <a:pt x="1288" y="999"/>
                    <a:pt x="1289" y="1"/>
                    <a:pt x="64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33" name="Google Shape;3233;p41"/>
            <p:cNvSpPr/>
            <p:nvPr/>
          </p:nvSpPr>
          <p:spPr>
            <a:xfrm>
              <a:off x="2109975" y="1592550"/>
              <a:ext cx="45300" cy="35175"/>
            </a:xfrm>
            <a:custGeom>
              <a:rect b="b" l="l" r="r" t="t"/>
              <a:pathLst>
                <a:path extrusionOk="0" h="1407" w="1812">
                  <a:moveTo>
                    <a:pt x="907" y="1"/>
                  </a:moveTo>
                  <a:cubicBezTo>
                    <a:pt x="2" y="1"/>
                    <a:pt x="1" y="1407"/>
                    <a:pt x="907" y="1407"/>
                  </a:cubicBezTo>
                  <a:cubicBezTo>
                    <a:pt x="1810" y="1405"/>
                    <a:pt x="1811" y="1"/>
                    <a:pt x="90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34" name="Google Shape;3234;p41"/>
            <p:cNvSpPr/>
            <p:nvPr/>
          </p:nvSpPr>
          <p:spPr>
            <a:xfrm>
              <a:off x="2448075" y="1667800"/>
              <a:ext cx="36875" cy="28625"/>
            </a:xfrm>
            <a:custGeom>
              <a:rect b="b" l="l" r="r" t="t"/>
              <a:pathLst>
                <a:path extrusionOk="0" h="1145" w="1475">
                  <a:moveTo>
                    <a:pt x="738" y="1"/>
                  </a:moveTo>
                  <a:cubicBezTo>
                    <a:pt x="1" y="1"/>
                    <a:pt x="1" y="1145"/>
                    <a:pt x="738" y="1145"/>
                  </a:cubicBezTo>
                  <a:cubicBezTo>
                    <a:pt x="1474" y="1145"/>
                    <a:pt x="1474"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35" name="Google Shape;3235;p41"/>
            <p:cNvSpPr/>
            <p:nvPr/>
          </p:nvSpPr>
          <p:spPr>
            <a:xfrm>
              <a:off x="2799800" y="1728050"/>
              <a:ext cx="32025" cy="28675"/>
            </a:xfrm>
            <a:custGeom>
              <a:rect b="b" l="l" r="r" t="t"/>
              <a:pathLst>
                <a:path extrusionOk="0" h="1147" w="1281">
                  <a:moveTo>
                    <a:pt x="737" y="1"/>
                  </a:moveTo>
                  <a:cubicBezTo>
                    <a:pt x="0" y="1"/>
                    <a:pt x="0" y="1146"/>
                    <a:pt x="737" y="1146"/>
                  </a:cubicBezTo>
                  <a:cubicBezTo>
                    <a:pt x="1060" y="1146"/>
                    <a:pt x="1240" y="928"/>
                    <a:pt x="1281" y="683"/>
                  </a:cubicBezTo>
                  <a:cubicBezTo>
                    <a:pt x="1266" y="606"/>
                    <a:pt x="1265" y="527"/>
                    <a:pt x="1278" y="451"/>
                  </a:cubicBezTo>
                  <a:cubicBezTo>
                    <a:pt x="1233" y="210"/>
                    <a:pt x="105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36" name="Google Shape;3236;p41"/>
            <p:cNvSpPr/>
            <p:nvPr/>
          </p:nvSpPr>
          <p:spPr>
            <a:xfrm>
              <a:off x="2983125" y="1602300"/>
              <a:ext cx="36875" cy="28650"/>
            </a:xfrm>
            <a:custGeom>
              <a:rect b="b" l="l" r="r" t="t"/>
              <a:pathLst>
                <a:path extrusionOk="0" h="1146" w="1475">
                  <a:moveTo>
                    <a:pt x="737" y="1"/>
                  </a:moveTo>
                  <a:cubicBezTo>
                    <a:pt x="0" y="1"/>
                    <a:pt x="0" y="1145"/>
                    <a:pt x="737" y="1145"/>
                  </a:cubicBezTo>
                  <a:cubicBezTo>
                    <a:pt x="738" y="1145"/>
                    <a:pt x="738" y="1145"/>
                    <a:pt x="738" y="1145"/>
                  </a:cubicBezTo>
                  <a:cubicBezTo>
                    <a:pt x="1474" y="1145"/>
                    <a:pt x="1475"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37" name="Google Shape;3237;p41"/>
            <p:cNvSpPr/>
            <p:nvPr/>
          </p:nvSpPr>
          <p:spPr>
            <a:xfrm>
              <a:off x="2663625" y="1505500"/>
              <a:ext cx="36900" cy="28675"/>
            </a:xfrm>
            <a:custGeom>
              <a:rect b="b" l="l" r="r" t="t"/>
              <a:pathLst>
                <a:path extrusionOk="0" h="1147" w="1476">
                  <a:moveTo>
                    <a:pt x="737" y="1"/>
                  </a:moveTo>
                  <a:cubicBezTo>
                    <a:pt x="0" y="1"/>
                    <a:pt x="0" y="1146"/>
                    <a:pt x="737" y="1146"/>
                  </a:cubicBezTo>
                  <a:cubicBezTo>
                    <a:pt x="1474" y="1146"/>
                    <a:pt x="1476"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38" name="Google Shape;3238;p41"/>
            <p:cNvSpPr/>
            <p:nvPr/>
          </p:nvSpPr>
          <p:spPr>
            <a:xfrm>
              <a:off x="2555225" y="1597375"/>
              <a:ext cx="36850" cy="28625"/>
            </a:xfrm>
            <a:custGeom>
              <a:rect b="b" l="l" r="r" t="t"/>
              <a:pathLst>
                <a:path extrusionOk="0" h="1145" w="1474">
                  <a:moveTo>
                    <a:pt x="737" y="0"/>
                  </a:moveTo>
                  <a:cubicBezTo>
                    <a:pt x="0" y="0"/>
                    <a:pt x="0" y="1144"/>
                    <a:pt x="737" y="1144"/>
                  </a:cubicBezTo>
                  <a:cubicBezTo>
                    <a:pt x="1473" y="1143"/>
                    <a:pt x="1474"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39" name="Google Shape;3239;p41"/>
            <p:cNvSpPr/>
            <p:nvPr/>
          </p:nvSpPr>
          <p:spPr>
            <a:xfrm>
              <a:off x="2837825" y="1463450"/>
              <a:ext cx="36450" cy="27925"/>
            </a:xfrm>
            <a:custGeom>
              <a:rect b="b" l="l" r="r" t="t"/>
              <a:pathLst>
                <a:path extrusionOk="0" h="1117" w="1458">
                  <a:moveTo>
                    <a:pt x="546" y="1"/>
                  </a:moveTo>
                  <a:cubicBezTo>
                    <a:pt x="1" y="174"/>
                    <a:pt x="59" y="1116"/>
                    <a:pt x="728" y="1116"/>
                  </a:cubicBezTo>
                  <a:cubicBezTo>
                    <a:pt x="1397" y="1116"/>
                    <a:pt x="1457" y="174"/>
                    <a:pt x="91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40" name="Google Shape;3240;p41"/>
            <p:cNvSpPr/>
            <p:nvPr/>
          </p:nvSpPr>
          <p:spPr>
            <a:xfrm>
              <a:off x="1926375" y="1481450"/>
              <a:ext cx="36900" cy="28625"/>
            </a:xfrm>
            <a:custGeom>
              <a:rect b="b" l="l" r="r" t="t"/>
              <a:pathLst>
                <a:path extrusionOk="0" h="1145" w="1476">
                  <a:moveTo>
                    <a:pt x="737" y="0"/>
                  </a:moveTo>
                  <a:cubicBezTo>
                    <a:pt x="0" y="0"/>
                    <a:pt x="0" y="1145"/>
                    <a:pt x="737" y="1145"/>
                  </a:cubicBezTo>
                  <a:cubicBezTo>
                    <a:pt x="1474" y="1145"/>
                    <a:pt x="1476" y="0"/>
                    <a:pt x="73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41" name="Google Shape;3241;p41"/>
            <p:cNvSpPr/>
            <p:nvPr/>
          </p:nvSpPr>
          <p:spPr>
            <a:xfrm>
              <a:off x="2831400" y="1726850"/>
              <a:ext cx="34150" cy="30200"/>
            </a:xfrm>
            <a:custGeom>
              <a:rect b="b" l="l" r="r" t="t"/>
              <a:pathLst>
                <a:path extrusionOk="0" h="1208" w="1366">
                  <a:moveTo>
                    <a:pt x="587" y="1"/>
                  </a:moveTo>
                  <a:cubicBezTo>
                    <a:pt x="245" y="1"/>
                    <a:pt x="53" y="235"/>
                    <a:pt x="14" y="496"/>
                  </a:cubicBezTo>
                  <a:cubicBezTo>
                    <a:pt x="1" y="573"/>
                    <a:pt x="2" y="653"/>
                    <a:pt x="17" y="728"/>
                  </a:cubicBezTo>
                  <a:cubicBezTo>
                    <a:pt x="64" y="983"/>
                    <a:pt x="254" y="1207"/>
                    <a:pt x="587" y="1207"/>
                  </a:cubicBezTo>
                  <a:cubicBezTo>
                    <a:pt x="588" y="1207"/>
                    <a:pt x="588" y="1207"/>
                    <a:pt x="589" y="1207"/>
                  </a:cubicBezTo>
                  <a:cubicBezTo>
                    <a:pt x="1365" y="1207"/>
                    <a:pt x="1366" y="1"/>
                    <a:pt x="58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42" name="Google Shape;3242;p41"/>
            <p:cNvSpPr/>
            <p:nvPr/>
          </p:nvSpPr>
          <p:spPr>
            <a:xfrm>
              <a:off x="3012675" y="1818275"/>
              <a:ext cx="36850" cy="28650"/>
            </a:xfrm>
            <a:custGeom>
              <a:rect b="b" l="l" r="r" t="t"/>
              <a:pathLst>
                <a:path extrusionOk="0" h="1146" w="1474">
                  <a:moveTo>
                    <a:pt x="737" y="1"/>
                  </a:moveTo>
                  <a:cubicBezTo>
                    <a:pt x="0" y="1"/>
                    <a:pt x="0" y="1145"/>
                    <a:pt x="737" y="1145"/>
                  </a:cubicBezTo>
                  <a:cubicBezTo>
                    <a:pt x="1471" y="1145"/>
                    <a:pt x="147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43" name="Google Shape;3243;p41"/>
            <p:cNvSpPr/>
            <p:nvPr/>
          </p:nvSpPr>
          <p:spPr>
            <a:xfrm>
              <a:off x="3117175" y="1685525"/>
              <a:ext cx="36850" cy="28650"/>
            </a:xfrm>
            <a:custGeom>
              <a:rect b="b" l="l" r="r" t="t"/>
              <a:pathLst>
                <a:path extrusionOk="0" h="1146" w="1474">
                  <a:moveTo>
                    <a:pt x="737" y="1"/>
                  </a:moveTo>
                  <a:cubicBezTo>
                    <a:pt x="0" y="1"/>
                    <a:pt x="0" y="1145"/>
                    <a:pt x="737" y="1145"/>
                  </a:cubicBezTo>
                  <a:cubicBezTo>
                    <a:pt x="1474" y="1145"/>
                    <a:pt x="1474" y="1"/>
                    <a:pt x="73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44" name="Google Shape;3244;p41"/>
            <p:cNvSpPr/>
            <p:nvPr/>
          </p:nvSpPr>
          <p:spPr>
            <a:xfrm>
              <a:off x="2991425" y="1502225"/>
              <a:ext cx="36900" cy="28625"/>
            </a:xfrm>
            <a:custGeom>
              <a:rect b="b" l="l" r="r" t="t"/>
              <a:pathLst>
                <a:path extrusionOk="0" h="1145" w="1476">
                  <a:moveTo>
                    <a:pt x="739" y="0"/>
                  </a:moveTo>
                  <a:cubicBezTo>
                    <a:pt x="2" y="0"/>
                    <a:pt x="1" y="1145"/>
                    <a:pt x="739" y="1145"/>
                  </a:cubicBezTo>
                  <a:cubicBezTo>
                    <a:pt x="1476" y="1145"/>
                    <a:pt x="1476" y="0"/>
                    <a:pt x="73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45" name="Google Shape;3245;p41"/>
            <p:cNvSpPr/>
            <p:nvPr/>
          </p:nvSpPr>
          <p:spPr>
            <a:xfrm>
              <a:off x="2578550" y="1463450"/>
              <a:ext cx="1625" cy="150"/>
            </a:xfrm>
            <a:custGeom>
              <a:rect b="b" l="l" r="r" t="t"/>
              <a:pathLst>
                <a:path extrusionOk="0" h="6" w="65">
                  <a:moveTo>
                    <a:pt x="1" y="1"/>
                  </a:moveTo>
                  <a:cubicBezTo>
                    <a:pt x="12" y="1"/>
                    <a:pt x="21" y="5"/>
                    <a:pt x="34" y="5"/>
                  </a:cubicBezTo>
                  <a:cubicBezTo>
                    <a:pt x="44" y="5"/>
                    <a:pt x="53" y="1"/>
                    <a:pt x="6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46" name="Google Shape;3246;p41"/>
            <p:cNvSpPr/>
            <p:nvPr/>
          </p:nvSpPr>
          <p:spPr>
            <a:xfrm>
              <a:off x="2342125" y="1545625"/>
              <a:ext cx="36875" cy="28675"/>
            </a:xfrm>
            <a:custGeom>
              <a:rect b="b" l="l" r="r" t="t"/>
              <a:pathLst>
                <a:path extrusionOk="0" h="1147" w="1475">
                  <a:moveTo>
                    <a:pt x="738" y="1"/>
                  </a:moveTo>
                  <a:cubicBezTo>
                    <a:pt x="1" y="1"/>
                    <a:pt x="1" y="1147"/>
                    <a:pt x="738" y="1147"/>
                  </a:cubicBezTo>
                  <a:cubicBezTo>
                    <a:pt x="1473" y="1145"/>
                    <a:pt x="1475"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47" name="Google Shape;3247;p41"/>
            <p:cNvSpPr/>
            <p:nvPr/>
          </p:nvSpPr>
          <p:spPr>
            <a:xfrm>
              <a:off x="2707900" y="1724550"/>
              <a:ext cx="36950" cy="28625"/>
            </a:xfrm>
            <a:custGeom>
              <a:rect b="b" l="l" r="r" t="t"/>
              <a:pathLst>
                <a:path extrusionOk="0" h="1145" w="1478">
                  <a:moveTo>
                    <a:pt x="738" y="0"/>
                  </a:moveTo>
                  <a:cubicBezTo>
                    <a:pt x="1" y="0"/>
                    <a:pt x="1" y="1145"/>
                    <a:pt x="738" y="1145"/>
                  </a:cubicBezTo>
                  <a:cubicBezTo>
                    <a:pt x="1474" y="1143"/>
                    <a:pt x="1477" y="0"/>
                    <a:pt x="73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48" name="Google Shape;3248;p41"/>
            <p:cNvSpPr/>
            <p:nvPr/>
          </p:nvSpPr>
          <p:spPr>
            <a:xfrm>
              <a:off x="3069750" y="1009175"/>
              <a:ext cx="182475" cy="466600"/>
            </a:xfrm>
            <a:custGeom>
              <a:rect b="b" l="l" r="r" t="t"/>
              <a:pathLst>
                <a:path extrusionOk="0" h="18664" w="7299">
                  <a:moveTo>
                    <a:pt x="518" y="0"/>
                  </a:moveTo>
                  <a:cubicBezTo>
                    <a:pt x="241" y="0"/>
                    <a:pt x="0" y="381"/>
                    <a:pt x="233" y="667"/>
                  </a:cubicBezTo>
                  <a:cubicBezTo>
                    <a:pt x="2333" y="3252"/>
                    <a:pt x="3624" y="6276"/>
                    <a:pt x="4368" y="9507"/>
                  </a:cubicBezTo>
                  <a:cubicBezTo>
                    <a:pt x="5024" y="12355"/>
                    <a:pt x="5642" y="18140"/>
                    <a:pt x="5642" y="18140"/>
                  </a:cubicBezTo>
                  <a:cubicBezTo>
                    <a:pt x="5654" y="18212"/>
                    <a:pt x="5665" y="18285"/>
                    <a:pt x="5680" y="18355"/>
                  </a:cubicBezTo>
                  <a:cubicBezTo>
                    <a:pt x="5719" y="18558"/>
                    <a:pt x="5918" y="18664"/>
                    <a:pt x="6112" y="18664"/>
                  </a:cubicBezTo>
                  <a:cubicBezTo>
                    <a:pt x="6301" y="18664"/>
                    <a:pt x="6485" y="18564"/>
                    <a:pt x="6514" y="18355"/>
                  </a:cubicBezTo>
                  <a:cubicBezTo>
                    <a:pt x="6524" y="18285"/>
                    <a:pt x="6545" y="18140"/>
                    <a:pt x="6545" y="18140"/>
                  </a:cubicBezTo>
                  <a:cubicBezTo>
                    <a:pt x="7298" y="11892"/>
                    <a:pt x="4965" y="4746"/>
                    <a:pt x="774" y="125"/>
                  </a:cubicBezTo>
                  <a:cubicBezTo>
                    <a:pt x="694" y="37"/>
                    <a:pt x="605" y="0"/>
                    <a:pt x="51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49" name="Google Shape;3249;p41"/>
            <p:cNvSpPr/>
            <p:nvPr/>
          </p:nvSpPr>
          <p:spPr>
            <a:xfrm>
              <a:off x="3198875" y="1544325"/>
              <a:ext cx="44700" cy="34725"/>
            </a:xfrm>
            <a:custGeom>
              <a:rect b="b" l="l" r="r" t="t"/>
              <a:pathLst>
                <a:path extrusionOk="0" h="1389" w="1788">
                  <a:moveTo>
                    <a:pt x="893" y="1"/>
                  </a:moveTo>
                  <a:cubicBezTo>
                    <a:pt x="2" y="1"/>
                    <a:pt x="0" y="1388"/>
                    <a:pt x="893" y="1388"/>
                  </a:cubicBezTo>
                  <a:cubicBezTo>
                    <a:pt x="1788" y="1388"/>
                    <a:pt x="1788" y="1"/>
                    <a:pt x="8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50" name="Google Shape;3250;p41"/>
            <p:cNvSpPr/>
            <p:nvPr/>
          </p:nvSpPr>
          <p:spPr>
            <a:xfrm>
              <a:off x="3216150" y="1613650"/>
              <a:ext cx="3550" cy="2750"/>
            </a:xfrm>
            <a:custGeom>
              <a:rect b="b" l="l" r="r" t="t"/>
              <a:pathLst>
                <a:path extrusionOk="0" h="110" w="142">
                  <a:moveTo>
                    <a:pt x="71" y="1"/>
                  </a:moveTo>
                  <a:cubicBezTo>
                    <a:pt x="0" y="1"/>
                    <a:pt x="0" y="109"/>
                    <a:pt x="71" y="109"/>
                  </a:cubicBezTo>
                  <a:cubicBezTo>
                    <a:pt x="142" y="109"/>
                    <a:pt x="142" y="1"/>
                    <a:pt x="7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51" name="Google Shape;3251;p41"/>
            <p:cNvSpPr/>
            <p:nvPr/>
          </p:nvSpPr>
          <p:spPr>
            <a:xfrm>
              <a:off x="3196050" y="1660150"/>
              <a:ext cx="23500" cy="25550"/>
            </a:xfrm>
            <a:custGeom>
              <a:rect b="b" l="l" r="r" t="t"/>
              <a:pathLst>
                <a:path extrusionOk="0" h="1022" w="940">
                  <a:moveTo>
                    <a:pt x="492" y="0"/>
                  </a:moveTo>
                  <a:cubicBezTo>
                    <a:pt x="471" y="0"/>
                    <a:pt x="450" y="2"/>
                    <a:pt x="428" y="5"/>
                  </a:cubicBezTo>
                  <a:cubicBezTo>
                    <a:pt x="216" y="33"/>
                    <a:pt x="1" y="278"/>
                    <a:pt x="95" y="504"/>
                  </a:cubicBezTo>
                  <a:cubicBezTo>
                    <a:pt x="129" y="588"/>
                    <a:pt x="164" y="672"/>
                    <a:pt x="200" y="756"/>
                  </a:cubicBezTo>
                  <a:cubicBezTo>
                    <a:pt x="263" y="907"/>
                    <a:pt x="379" y="1022"/>
                    <a:pt x="544" y="1022"/>
                  </a:cubicBezTo>
                  <a:cubicBezTo>
                    <a:pt x="562" y="1022"/>
                    <a:pt x="581" y="1020"/>
                    <a:pt x="600" y="1017"/>
                  </a:cubicBezTo>
                  <a:cubicBezTo>
                    <a:pt x="761" y="994"/>
                    <a:pt x="940" y="840"/>
                    <a:pt x="917" y="659"/>
                  </a:cubicBezTo>
                  <a:cubicBezTo>
                    <a:pt x="905" y="572"/>
                    <a:pt x="895" y="486"/>
                    <a:pt x="882" y="398"/>
                  </a:cubicBezTo>
                  <a:cubicBezTo>
                    <a:pt x="856" y="179"/>
                    <a:pt x="718"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52" name="Google Shape;3252;p41"/>
            <p:cNvSpPr/>
            <p:nvPr/>
          </p:nvSpPr>
          <p:spPr>
            <a:xfrm>
              <a:off x="3153575" y="1754100"/>
              <a:ext cx="46150" cy="87275"/>
            </a:xfrm>
            <a:custGeom>
              <a:rect b="b" l="l" r="r" t="t"/>
              <a:pathLst>
                <a:path extrusionOk="0" h="3491" w="1846">
                  <a:moveTo>
                    <a:pt x="1380" y="1"/>
                  </a:moveTo>
                  <a:cubicBezTo>
                    <a:pt x="1227" y="1"/>
                    <a:pt x="1072" y="80"/>
                    <a:pt x="1008" y="263"/>
                  </a:cubicBezTo>
                  <a:cubicBezTo>
                    <a:pt x="688" y="1178"/>
                    <a:pt x="321" y="2094"/>
                    <a:pt x="68" y="3030"/>
                  </a:cubicBezTo>
                  <a:cubicBezTo>
                    <a:pt x="0" y="3281"/>
                    <a:pt x="240" y="3491"/>
                    <a:pt x="458" y="3491"/>
                  </a:cubicBezTo>
                  <a:cubicBezTo>
                    <a:pt x="568" y="3491"/>
                    <a:pt x="673" y="3437"/>
                    <a:pt x="729" y="3308"/>
                  </a:cubicBezTo>
                  <a:cubicBezTo>
                    <a:pt x="1123" y="2384"/>
                    <a:pt x="1418" y="1413"/>
                    <a:pt x="1747" y="467"/>
                  </a:cubicBezTo>
                  <a:cubicBezTo>
                    <a:pt x="1845" y="185"/>
                    <a:pt x="1614" y="1"/>
                    <a:pt x="138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53" name="Google Shape;3253;p41"/>
            <p:cNvSpPr/>
            <p:nvPr/>
          </p:nvSpPr>
          <p:spPr>
            <a:xfrm>
              <a:off x="1101325" y="1057375"/>
              <a:ext cx="478375" cy="293275"/>
            </a:xfrm>
            <a:custGeom>
              <a:rect b="b" l="l" r="r" t="t"/>
              <a:pathLst>
                <a:path extrusionOk="0" h="11731" w="19135">
                  <a:moveTo>
                    <a:pt x="13500" y="0"/>
                  </a:moveTo>
                  <a:cubicBezTo>
                    <a:pt x="10393" y="0"/>
                    <a:pt x="7266" y="651"/>
                    <a:pt x="4553" y="2074"/>
                  </a:cubicBezTo>
                  <a:cubicBezTo>
                    <a:pt x="1058" y="3905"/>
                    <a:pt x="0" y="8215"/>
                    <a:pt x="2235" y="11480"/>
                  </a:cubicBezTo>
                  <a:cubicBezTo>
                    <a:pt x="2356" y="11657"/>
                    <a:pt x="2528" y="11730"/>
                    <a:pt x="2697" y="11730"/>
                  </a:cubicBezTo>
                  <a:cubicBezTo>
                    <a:pt x="3086" y="11730"/>
                    <a:pt x="3463" y="11343"/>
                    <a:pt x="3193" y="10920"/>
                  </a:cubicBezTo>
                  <a:cubicBezTo>
                    <a:pt x="751" y="7093"/>
                    <a:pt x="3495" y="3611"/>
                    <a:pt x="7090" y="2075"/>
                  </a:cubicBezTo>
                  <a:cubicBezTo>
                    <a:pt x="9318" y="1124"/>
                    <a:pt x="11686" y="691"/>
                    <a:pt x="14067" y="691"/>
                  </a:cubicBezTo>
                  <a:cubicBezTo>
                    <a:pt x="15593" y="691"/>
                    <a:pt x="17125" y="869"/>
                    <a:pt x="18629" y="1203"/>
                  </a:cubicBezTo>
                  <a:cubicBezTo>
                    <a:pt x="18654" y="1208"/>
                    <a:pt x="18679" y="1211"/>
                    <a:pt x="18702" y="1211"/>
                  </a:cubicBezTo>
                  <a:cubicBezTo>
                    <a:pt x="19021" y="1211"/>
                    <a:pt x="19135" y="715"/>
                    <a:pt x="18786" y="631"/>
                  </a:cubicBezTo>
                  <a:cubicBezTo>
                    <a:pt x="17087" y="218"/>
                    <a:pt x="15296" y="0"/>
                    <a:pt x="135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54" name="Google Shape;3254;p41"/>
            <p:cNvSpPr/>
            <p:nvPr/>
          </p:nvSpPr>
          <p:spPr>
            <a:xfrm>
              <a:off x="1232750" y="1339350"/>
              <a:ext cx="24675" cy="19175"/>
            </a:xfrm>
            <a:custGeom>
              <a:rect b="b" l="l" r="r" t="t"/>
              <a:pathLst>
                <a:path extrusionOk="0" h="767" w="987">
                  <a:moveTo>
                    <a:pt x="494" y="0"/>
                  </a:moveTo>
                  <a:cubicBezTo>
                    <a:pt x="1" y="0"/>
                    <a:pt x="1" y="766"/>
                    <a:pt x="494" y="766"/>
                  </a:cubicBezTo>
                  <a:cubicBezTo>
                    <a:pt x="986" y="766"/>
                    <a:pt x="986" y="0"/>
                    <a:pt x="4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55" name="Google Shape;3255;p41"/>
            <p:cNvSpPr/>
            <p:nvPr/>
          </p:nvSpPr>
          <p:spPr>
            <a:xfrm>
              <a:off x="1346500" y="1120550"/>
              <a:ext cx="25975" cy="21875"/>
            </a:xfrm>
            <a:custGeom>
              <a:rect b="b" l="l" r="r" t="t"/>
              <a:pathLst>
                <a:path extrusionOk="0" h="875" w="1039">
                  <a:moveTo>
                    <a:pt x="587" y="0"/>
                  </a:moveTo>
                  <a:cubicBezTo>
                    <a:pt x="482" y="0"/>
                    <a:pt x="373" y="50"/>
                    <a:pt x="294" y="167"/>
                  </a:cubicBezTo>
                  <a:cubicBezTo>
                    <a:pt x="258" y="219"/>
                    <a:pt x="222" y="271"/>
                    <a:pt x="186" y="326"/>
                  </a:cubicBezTo>
                  <a:cubicBezTo>
                    <a:pt x="0" y="598"/>
                    <a:pt x="280" y="874"/>
                    <a:pt x="536" y="874"/>
                  </a:cubicBezTo>
                  <a:cubicBezTo>
                    <a:pt x="647" y="874"/>
                    <a:pt x="754" y="822"/>
                    <a:pt x="816" y="694"/>
                  </a:cubicBezTo>
                  <a:cubicBezTo>
                    <a:pt x="845" y="636"/>
                    <a:pt x="872" y="579"/>
                    <a:pt x="901" y="522"/>
                  </a:cubicBezTo>
                  <a:cubicBezTo>
                    <a:pt x="1038" y="241"/>
                    <a:pt x="819" y="0"/>
                    <a:pt x="5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56" name="Google Shape;3256;p41"/>
            <p:cNvSpPr/>
            <p:nvPr/>
          </p:nvSpPr>
          <p:spPr>
            <a:xfrm>
              <a:off x="1400950" y="1116500"/>
              <a:ext cx="24100" cy="18750"/>
            </a:xfrm>
            <a:custGeom>
              <a:rect b="b" l="l" r="r" t="t"/>
              <a:pathLst>
                <a:path extrusionOk="0" h="750" w="964">
                  <a:moveTo>
                    <a:pt x="483" y="1"/>
                  </a:moveTo>
                  <a:cubicBezTo>
                    <a:pt x="2" y="1"/>
                    <a:pt x="0" y="749"/>
                    <a:pt x="483" y="749"/>
                  </a:cubicBezTo>
                  <a:cubicBezTo>
                    <a:pt x="964" y="749"/>
                    <a:pt x="964" y="1"/>
                    <a:pt x="48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57" name="Google Shape;3257;p41"/>
            <p:cNvSpPr/>
            <p:nvPr/>
          </p:nvSpPr>
          <p:spPr>
            <a:xfrm>
              <a:off x="1492550" y="1119825"/>
              <a:ext cx="24675" cy="19175"/>
            </a:xfrm>
            <a:custGeom>
              <a:rect b="b" l="l" r="r" t="t"/>
              <a:pathLst>
                <a:path extrusionOk="0" h="767" w="987">
                  <a:moveTo>
                    <a:pt x="493" y="1"/>
                  </a:moveTo>
                  <a:cubicBezTo>
                    <a:pt x="0" y="1"/>
                    <a:pt x="0" y="767"/>
                    <a:pt x="493" y="767"/>
                  </a:cubicBezTo>
                  <a:cubicBezTo>
                    <a:pt x="494" y="767"/>
                    <a:pt x="494" y="767"/>
                    <a:pt x="495" y="767"/>
                  </a:cubicBezTo>
                  <a:cubicBezTo>
                    <a:pt x="984" y="767"/>
                    <a:pt x="987" y="1"/>
                    <a:pt x="49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58" name="Google Shape;3258;p41"/>
            <p:cNvSpPr/>
            <p:nvPr/>
          </p:nvSpPr>
          <p:spPr>
            <a:xfrm>
              <a:off x="1517725" y="1134525"/>
              <a:ext cx="23900" cy="18500"/>
            </a:xfrm>
            <a:custGeom>
              <a:rect b="b" l="l" r="r" t="t"/>
              <a:pathLst>
                <a:path extrusionOk="0" h="740" w="956">
                  <a:moveTo>
                    <a:pt x="479" y="1"/>
                  </a:moveTo>
                  <a:cubicBezTo>
                    <a:pt x="3" y="1"/>
                    <a:pt x="1" y="739"/>
                    <a:pt x="479" y="739"/>
                  </a:cubicBezTo>
                  <a:cubicBezTo>
                    <a:pt x="953" y="739"/>
                    <a:pt x="956" y="1"/>
                    <a:pt x="4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59" name="Google Shape;3259;p41"/>
            <p:cNvSpPr/>
            <p:nvPr/>
          </p:nvSpPr>
          <p:spPr>
            <a:xfrm>
              <a:off x="1592725" y="1104125"/>
              <a:ext cx="34200" cy="26125"/>
            </a:xfrm>
            <a:custGeom>
              <a:rect b="b" l="l" r="r" t="t"/>
              <a:pathLst>
                <a:path extrusionOk="0" h="1045" w="1368">
                  <a:moveTo>
                    <a:pt x="561" y="0"/>
                  </a:moveTo>
                  <a:cubicBezTo>
                    <a:pt x="387" y="0"/>
                    <a:pt x="207" y="100"/>
                    <a:pt x="121" y="246"/>
                  </a:cubicBezTo>
                  <a:cubicBezTo>
                    <a:pt x="0" y="455"/>
                    <a:pt x="58" y="799"/>
                    <a:pt x="298" y="912"/>
                  </a:cubicBezTo>
                  <a:cubicBezTo>
                    <a:pt x="356" y="939"/>
                    <a:pt x="413" y="965"/>
                    <a:pt x="473" y="991"/>
                  </a:cubicBezTo>
                  <a:cubicBezTo>
                    <a:pt x="553" y="1028"/>
                    <a:pt x="630" y="1045"/>
                    <a:pt x="702" y="1045"/>
                  </a:cubicBezTo>
                  <a:cubicBezTo>
                    <a:pt x="1124" y="1045"/>
                    <a:pt x="1367" y="483"/>
                    <a:pt x="946" y="182"/>
                  </a:cubicBezTo>
                  <a:cubicBezTo>
                    <a:pt x="893" y="145"/>
                    <a:pt x="841" y="109"/>
                    <a:pt x="789" y="70"/>
                  </a:cubicBezTo>
                  <a:cubicBezTo>
                    <a:pt x="721" y="22"/>
                    <a:pt x="641" y="0"/>
                    <a:pt x="5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60" name="Google Shape;3260;p41"/>
            <p:cNvSpPr/>
            <p:nvPr/>
          </p:nvSpPr>
          <p:spPr>
            <a:xfrm>
              <a:off x="1572150" y="1137900"/>
              <a:ext cx="29950" cy="23200"/>
            </a:xfrm>
            <a:custGeom>
              <a:rect b="b" l="l" r="r" t="t"/>
              <a:pathLst>
                <a:path extrusionOk="0" h="928" w="1198">
                  <a:moveTo>
                    <a:pt x="601" y="0"/>
                  </a:moveTo>
                  <a:cubicBezTo>
                    <a:pt x="2" y="0"/>
                    <a:pt x="1" y="928"/>
                    <a:pt x="601" y="928"/>
                  </a:cubicBezTo>
                  <a:cubicBezTo>
                    <a:pt x="1197" y="928"/>
                    <a:pt x="1197" y="0"/>
                    <a:pt x="6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61" name="Google Shape;3261;p41"/>
            <p:cNvSpPr/>
            <p:nvPr/>
          </p:nvSpPr>
          <p:spPr>
            <a:xfrm>
              <a:off x="1534275" y="1033175"/>
              <a:ext cx="28725" cy="22325"/>
            </a:xfrm>
            <a:custGeom>
              <a:rect b="b" l="l" r="r" t="t"/>
              <a:pathLst>
                <a:path extrusionOk="0" h="893" w="1149">
                  <a:moveTo>
                    <a:pt x="575" y="1"/>
                  </a:moveTo>
                  <a:cubicBezTo>
                    <a:pt x="2" y="1"/>
                    <a:pt x="0" y="892"/>
                    <a:pt x="575" y="892"/>
                  </a:cubicBezTo>
                  <a:cubicBezTo>
                    <a:pt x="1149" y="892"/>
                    <a:pt x="1149" y="1"/>
                    <a:pt x="5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62" name="Google Shape;3262;p41"/>
            <p:cNvSpPr/>
            <p:nvPr/>
          </p:nvSpPr>
          <p:spPr>
            <a:xfrm>
              <a:off x="1495200" y="1022150"/>
              <a:ext cx="22950" cy="17800"/>
            </a:xfrm>
            <a:custGeom>
              <a:rect b="b" l="l" r="r" t="t"/>
              <a:pathLst>
                <a:path extrusionOk="0" h="712" w="918">
                  <a:moveTo>
                    <a:pt x="457" y="1"/>
                  </a:moveTo>
                  <a:cubicBezTo>
                    <a:pt x="1" y="1"/>
                    <a:pt x="0" y="712"/>
                    <a:pt x="458" y="712"/>
                  </a:cubicBezTo>
                  <a:cubicBezTo>
                    <a:pt x="917" y="712"/>
                    <a:pt x="917" y="1"/>
                    <a:pt x="458" y="1"/>
                  </a:cubicBezTo>
                  <a:cubicBezTo>
                    <a:pt x="457" y="1"/>
                    <a:pt x="457" y="1"/>
                    <a:pt x="4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63" name="Google Shape;3263;p41"/>
            <p:cNvSpPr/>
            <p:nvPr/>
          </p:nvSpPr>
          <p:spPr>
            <a:xfrm>
              <a:off x="1302700" y="1430900"/>
              <a:ext cx="1611300" cy="569075"/>
            </a:xfrm>
            <a:custGeom>
              <a:rect b="b" l="l" r="r" t="t"/>
              <a:pathLst>
                <a:path extrusionOk="0" h="22763" w="64452">
                  <a:moveTo>
                    <a:pt x="625" y="1"/>
                  </a:moveTo>
                  <a:cubicBezTo>
                    <a:pt x="262" y="1"/>
                    <a:pt x="0" y="503"/>
                    <a:pt x="399" y="809"/>
                  </a:cubicBezTo>
                  <a:cubicBezTo>
                    <a:pt x="593" y="956"/>
                    <a:pt x="822" y="1153"/>
                    <a:pt x="1020" y="1303"/>
                  </a:cubicBezTo>
                  <a:lnTo>
                    <a:pt x="1019" y="1303"/>
                  </a:lnTo>
                  <a:cubicBezTo>
                    <a:pt x="1025" y="1307"/>
                    <a:pt x="1032" y="1310"/>
                    <a:pt x="1036" y="1316"/>
                  </a:cubicBezTo>
                  <a:cubicBezTo>
                    <a:pt x="1042" y="1319"/>
                    <a:pt x="1049" y="1326"/>
                    <a:pt x="1056" y="1330"/>
                  </a:cubicBezTo>
                  <a:lnTo>
                    <a:pt x="1061" y="1330"/>
                  </a:lnTo>
                  <a:cubicBezTo>
                    <a:pt x="5086" y="4271"/>
                    <a:pt x="9636" y="6324"/>
                    <a:pt x="14216" y="8264"/>
                  </a:cubicBezTo>
                  <a:cubicBezTo>
                    <a:pt x="19414" y="10465"/>
                    <a:pt x="24723" y="12376"/>
                    <a:pt x="30100" y="14094"/>
                  </a:cubicBezTo>
                  <a:cubicBezTo>
                    <a:pt x="40975" y="17568"/>
                    <a:pt x="52082" y="20446"/>
                    <a:pt x="63263" y="22745"/>
                  </a:cubicBezTo>
                  <a:cubicBezTo>
                    <a:pt x="63319" y="22757"/>
                    <a:pt x="63374" y="22762"/>
                    <a:pt x="63426" y="22762"/>
                  </a:cubicBezTo>
                  <a:cubicBezTo>
                    <a:pt x="64177" y="22762"/>
                    <a:pt x="64451" y="21619"/>
                    <a:pt x="63632" y="21400"/>
                  </a:cubicBezTo>
                  <a:cubicBezTo>
                    <a:pt x="52940" y="18540"/>
                    <a:pt x="42118" y="16214"/>
                    <a:pt x="31516" y="13019"/>
                  </a:cubicBezTo>
                  <a:cubicBezTo>
                    <a:pt x="26235" y="11429"/>
                    <a:pt x="21004" y="9659"/>
                    <a:pt x="15866" y="7653"/>
                  </a:cubicBezTo>
                  <a:cubicBezTo>
                    <a:pt x="11393" y="5909"/>
                    <a:pt x="6453" y="4162"/>
                    <a:pt x="2459" y="1332"/>
                  </a:cubicBezTo>
                  <a:cubicBezTo>
                    <a:pt x="1967" y="972"/>
                    <a:pt x="1367" y="491"/>
                    <a:pt x="928" y="122"/>
                  </a:cubicBezTo>
                  <a:cubicBezTo>
                    <a:pt x="827" y="37"/>
                    <a:pt x="722" y="1"/>
                    <a:pt x="62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64" name="Google Shape;3264;p41"/>
            <p:cNvSpPr/>
            <p:nvPr/>
          </p:nvSpPr>
          <p:spPr>
            <a:xfrm>
              <a:off x="3018250" y="2010975"/>
              <a:ext cx="52300" cy="23450"/>
            </a:xfrm>
            <a:custGeom>
              <a:rect b="b" l="l" r="r" t="t"/>
              <a:pathLst>
                <a:path extrusionOk="0" h="938" w="2092">
                  <a:moveTo>
                    <a:pt x="575" y="0"/>
                  </a:moveTo>
                  <a:cubicBezTo>
                    <a:pt x="75" y="0"/>
                    <a:pt x="0" y="747"/>
                    <a:pt x="562" y="813"/>
                  </a:cubicBezTo>
                  <a:cubicBezTo>
                    <a:pt x="901" y="854"/>
                    <a:pt x="1241" y="896"/>
                    <a:pt x="1580" y="935"/>
                  </a:cubicBezTo>
                  <a:cubicBezTo>
                    <a:pt x="1595" y="936"/>
                    <a:pt x="1609" y="937"/>
                    <a:pt x="1623" y="937"/>
                  </a:cubicBezTo>
                  <a:cubicBezTo>
                    <a:pt x="2011" y="937"/>
                    <a:pt x="2092" y="254"/>
                    <a:pt x="1681" y="183"/>
                  </a:cubicBezTo>
                  <a:cubicBezTo>
                    <a:pt x="1345" y="126"/>
                    <a:pt x="1008" y="68"/>
                    <a:pt x="670" y="9"/>
                  </a:cubicBezTo>
                  <a:cubicBezTo>
                    <a:pt x="637" y="3"/>
                    <a:pt x="605" y="0"/>
                    <a:pt x="57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65" name="Google Shape;3265;p41"/>
            <p:cNvSpPr/>
            <p:nvPr/>
          </p:nvSpPr>
          <p:spPr>
            <a:xfrm>
              <a:off x="3116000" y="2024950"/>
              <a:ext cx="40450" cy="24375"/>
            </a:xfrm>
            <a:custGeom>
              <a:rect b="b" l="l" r="r" t="t"/>
              <a:pathLst>
                <a:path extrusionOk="0" h="975" w="1618">
                  <a:moveTo>
                    <a:pt x="1174" y="1"/>
                  </a:moveTo>
                  <a:cubicBezTo>
                    <a:pt x="1167" y="1"/>
                    <a:pt x="1160" y="1"/>
                    <a:pt x="1152" y="1"/>
                  </a:cubicBezTo>
                  <a:lnTo>
                    <a:pt x="465" y="45"/>
                  </a:lnTo>
                  <a:cubicBezTo>
                    <a:pt x="215" y="61"/>
                    <a:pt x="1" y="247"/>
                    <a:pt x="1" y="509"/>
                  </a:cubicBezTo>
                  <a:cubicBezTo>
                    <a:pt x="1" y="740"/>
                    <a:pt x="200" y="975"/>
                    <a:pt x="441" y="975"/>
                  </a:cubicBezTo>
                  <a:cubicBezTo>
                    <a:pt x="449" y="975"/>
                    <a:pt x="457" y="974"/>
                    <a:pt x="465" y="974"/>
                  </a:cubicBezTo>
                  <a:lnTo>
                    <a:pt x="1152" y="931"/>
                  </a:lnTo>
                  <a:cubicBezTo>
                    <a:pt x="1404" y="915"/>
                    <a:pt x="1616" y="728"/>
                    <a:pt x="1616" y="467"/>
                  </a:cubicBezTo>
                  <a:cubicBezTo>
                    <a:pt x="1618" y="235"/>
                    <a:pt x="1416" y="1"/>
                    <a:pt x="11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66" name="Google Shape;3266;p41"/>
            <p:cNvSpPr/>
            <p:nvPr/>
          </p:nvSpPr>
          <p:spPr>
            <a:xfrm>
              <a:off x="3226050" y="2029600"/>
              <a:ext cx="36500" cy="25850"/>
            </a:xfrm>
            <a:custGeom>
              <a:rect b="b" l="l" r="r" t="t"/>
              <a:pathLst>
                <a:path extrusionOk="0" h="1034" w="1460">
                  <a:moveTo>
                    <a:pt x="582" y="0"/>
                  </a:moveTo>
                  <a:cubicBezTo>
                    <a:pt x="248" y="0"/>
                    <a:pt x="1" y="336"/>
                    <a:pt x="88" y="656"/>
                  </a:cubicBezTo>
                  <a:cubicBezTo>
                    <a:pt x="152" y="887"/>
                    <a:pt x="369" y="1034"/>
                    <a:pt x="594" y="1034"/>
                  </a:cubicBezTo>
                  <a:cubicBezTo>
                    <a:pt x="681" y="1034"/>
                    <a:pt x="769" y="1012"/>
                    <a:pt x="850" y="964"/>
                  </a:cubicBezTo>
                  <a:cubicBezTo>
                    <a:pt x="925" y="921"/>
                    <a:pt x="998" y="876"/>
                    <a:pt x="1075" y="833"/>
                  </a:cubicBezTo>
                  <a:cubicBezTo>
                    <a:pt x="1459" y="609"/>
                    <a:pt x="1293" y="6"/>
                    <a:pt x="851" y="2"/>
                  </a:cubicBezTo>
                  <a:cubicBezTo>
                    <a:pt x="764" y="2"/>
                    <a:pt x="678" y="0"/>
                    <a:pt x="588" y="0"/>
                  </a:cubicBezTo>
                  <a:cubicBezTo>
                    <a:pt x="586" y="0"/>
                    <a:pt x="584" y="0"/>
                    <a:pt x="5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67" name="Google Shape;3267;p41"/>
            <p:cNvSpPr/>
            <p:nvPr/>
          </p:nvSpPr>
          <p:spPr>
            <a:xfrm>
              <a:off x="3327875" y="2047525"/>
              <a:ext cx="13050" cy="10175"/>
            </a:xfrm>
            <a:custGeom>
              <a:rect b="b" l="l" r="r" t="t"/>
              <a:pathLst>
                <a:path extrusionOk="0" h="407" w="522">
                  <a:moveTo>
                    <a:pt x="262" y="0"/>
                  </a:moveTo>
                  <a:cubicBezTo>
                    <a:pt x="2" y="0"/>
                    <a:pt x="0" y="406"/>
                    <a:pt x="262" y="406"/>
                  </a:cubicBezTo>
                  <a:cubicBezTo>
                    <a:pt x="522" y="406"/>
                    <a:pt x="522" y="0"/>
                    <a:pt x="262" y="0"/>
                  </a:cubicBezTo>
                  <a:close/>
                </a:path>
              </a:pathLst>
            </a:custGeom>
            <a:solidFill>
              <a:srgbClr val="D1375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68" name="Google Shape;3268;p41"/>
            <p:cNvSpPr/>
            <p:nvPr/>
          </p:nvSpPr>
          <p:spPr>
            <a:xfrm>
              <a:off x="3381725" y="2022875"/>
              <a:ext cx="19450" cy="15100"/>
            </a:xfrm>
            <a:custGeom>
              <a:rect b="b" l="l" r="r" t="t"/>
              <a:pathLst>
                <a:path extrusionOk="0" h="604" w="778">
                  <a:moveTo>
                    <a:pt x="389" y="1"/>
                  </a:moveTo>
                  <a:cubicBezTo>
                    <a:pt x="0" y="1"/>
                    <a:pt x="0" y="603"/>
                    <a:pt x="389" y="603"/>
                  </a:cubicBezTo>
                  <a:cubicBezTo>
                    <a:pt x="778" y="603"/>
                    <a:pt x="778" y="1"/>
                    <a:pt x="3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69" name="Google Shape;3269;p41"/>
            <p:cNvSpPr/>
            <p:nvPr/>
          </p:nvSpPr>
          <p:spPr>
            <a:xfrm>
              <a:off x="3327275" y="1648700"/>
              <a:ext cx="162450" cy="347050"/>
            </a:xfrm>
            <a:custGeom>
              <a:rect b="b" l="l" r="r" t="t"/>
              <a:pathLst>
                <a:path extrusionOk="0" h="13882" w="6498">
                  <a:moveTo>
                    <a:pt x="698" y="1"/>
                  </a:moveTo>
                  <a:cubicBezTo>
                    <a:pt x="298" y="1"/>
                    <a:pt x="0" y="578"/>
                    <a:pt x="326" y="926"/>
                  </a:cubicBezTo>
                  <a:cubicBezTo>
                    <a:pt x="3528" y="4355"/>
                    <a:pt x="4807" y="8678"/>
                    <a:pt x="3447" y="13264"/>
                  </a:cubicBezTo>
                  <a:cubicBezTo>
                    <a:pt x="3345" y="13606"/>
                    <a:pt x="3662" y="13882"/>
                    <a:pt x="3958" y="13882"/>
                  </a:cubicBezTo>
                  <a:cubicBezTo>
                    <a:pt x="4109" y="13882"/>
                    <a:pt x="4254" y="13810"/>
                    <a:pt x="4336" y="13640"/>
                  </a:cubicBezTo>
                  <a:cubicBezTo>
                    <a:pt x="6497" y="9097"/>
                    <a:pt x="5203" y="3043"/>
                    <a:pt x="970" y="93"/>
                  </a:cubicBezTo>
                  <a:cubicBezTo>
                    <a:pt x="878" y="28"/>
                    <a:pt x="786" y="1"/>
                    <a:pt x="6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70" name="Google Shape;3270;p41"/>
            <p:cNvSpPr/>
            <p:nvPr/>
          </p:nvSpPr>
          <p:spPr>
            <a:xfrm>
              <a:off x="3313225" y="1693775"/>
              <a:ext cx="37050" cy="39825"/>
            </a:xfrm>
            <a:custGeom>
              <a:rect b="b" l="l" r="r" t="t"/>
              <a:pathLst>
                <a:path extrusionOk="0" h="1593" w="1482">
                  <a:moveTo>
                    <a:pt x="509" y="0"/>
                  </a:moveTo>
                  <a:cubicBezTo>
                    <a:pt x="436" y="0"/>
                    <a:pt x="363" y="19"/>
                    <a:pt x="291" y="61"/>
                  </a:cubicBezTo>
                  <a:cubicBezTo>
                    <a:pt x="86" y="182"/>
                    <a:pt x="1" y="469"/>
                    <a:pt x="131" y="677"/>
                  </a:cubicBezTo>
                  <a:cubicBezTo>
                    <a:pt x="278" y="922"/>
                    <a:pt x="442" y="1149"/>
                    <a:pt x="618" y="1379"/>
                  </a:cubicBezTo>
                  <a:cubicBezTo>
                    <a:pt x="716" y="1506"/>
                    <a:pt x="856" y="1593"/>
                    <a:pt x="1005" y="1593"/>
                  </a:cubicBezTo>
                  <a:cubicBezTo>
                    <a:pt x="1072" y="1593"/>
                    <a:pt x="1142" y="1575"/>
                    <a:pt x="1210" y="1535"/>
                  </a:cubicBezTo>
                  <a:cubicBezTo>
                    <a:pt x="1415" y="1415"/>
                    <a:pt x="1482" y="1146"/>
                    <a:pt x="1366" y="942"/>
                  </a:cubicBezTo>
                  <a:cubicBezTo>
                    <a:pt x="1223" y="692"/>
                    <a:pt x="1076" y="457"/>
                    <a:pt x="907" y="221"/>
                  </a:cubicBezTo>
                  <a:cubicBezTo>
                    <a:pt x="811" y="87"/>
                    <a:pt x="664" y="0"/>
                    <a:pt x="50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71" name="Google Shape;3271;p41"/>
            <p:cNvSpPr/>
            <p:nvPr/>
          </p:nvSpPr>
          <p:spPr>
            <a:xfrm>
              <a:off x="3403575" y="2029375"/>
              <a:ext cx="34650" cy="24800"/>
            </a:xfrm>
            <a:custGeom>
              <a:rect b="b" l="l" r="r" t="t"/>
              <a:pathLst>
                <a:path extrusionOk="0" h="992" w="1386">
                  <a:moveTo>
                    <a:pt x="868" y="0"/>
                  </a:moveTo>
                  <a:cubicBezTo>
                    <a:pt x="807" y="0"/>
                    <a:pt x="743" y="19"/>
                    <a:pt x="678" y="63"/>
                  </a:cubicBezTo>
                  <a:cubicBezTo>
                    <a:pt x="561" y="142"/>
                    <a:pt x="441" y="222"/>
                    <a:pt x="324" y="301"/>
                  </a:cubicBezTo>
                  <a:cubicBezTo>
                    <a:pt x="1" y="519"/>
                    <a:pt x="197" y="992"/>
                    <a:pt x="502" y="992"/>
                  </a:cubicBezTo>
                  <a:cubicBezTo>
                    <a:pt x="563" y="992"/>
                    <a:pt x="627" y="974"/>
                    <a:pt x="693" y="931"/>
                  </a:cubicBezTo>
                  <a:cubicBezTo>
                    <a:pt x="811" y="855"/>
                    <a:pt x="932" y="778"/>
                    <a:pt x="1051" y="700"/>
                  </a:cubicBezTo>
                  <a:cubicBezTo>
                    <a:pt x="1385" y="486"/>
                    <a:pt x="1175" y="0"/>
                    <a:pt x="8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72" name="Google Shape;3272;p41"/>
            <p:cNvSpPr/>
            <p:nvPr/>
          </p:nvSpPr>
          <p:spPr>
            <a:xfrm>
              <a:off x="3266575" y="2075175"/>
              <a:ext cx="33150" cy="27025"/>
            </a:xfrm>
            <a:custGeom>
              <a:rect b="b" l="l" r="r" t="t"/>
              <a:pathLst>
                <a:path extrusionOk="0" h="1081" w="1326">
                  <a:moveTo>
                    <a:pt x="814" y="0"/>
                  </a:moveTo>
                  <a:cubicBezTo>
                    <a:pt x="743" y="0"/>
                    <a:pt x="673" y="19"/>
                    <a:pt x="613" y="63"/>
                  </a:cubicBezTo>
                  <a:cubicBezTo>
                    <a:pt x="497" y="147"/>
                    <a:pt x="382" y="232"/>
                    <a:pt x="267" y="317"/>
                  </a:cubicBezTo>
                  <a:cubicBezTo>
                    <a:pt x="90" y="447"/>
                    <a:pt x="0" y="673"/>
                    <a:pt x="122" y="879"/>
                  </a:cubicBezTo>
                  <a:cubicBezTo>
                    <a:pt x="197" y="1007"/>
                    <a:pt x="337" y="1081"/>
                    <a:pt x="479" y="1081"/>
                  </a:cubicBezTo>
                  <a:cubicBezTo>
                    <a:pt x="549" y="1081"/>
                    <a:pt x="620" y="1063"/>
                    <a:pt x="684" y="1025"/>
                  </a:cubicBezTo>
                  <a:cubicBezTo>
                    <a:pt x="806" y="953"/>
                    <a:pt x="929" y="881"/>
                    <a:pt x="1052" y="810"/>
                  </a:cubicBezTo>
                  <a:cubicBezTo>
                    <a:pt x="1254" y="693"/>
                    <a:pt x="1325" y="420"/>
                    <a:pt x="1207" y="218"/>
                  </a:cubicBezTo>
                  <a:cubicBezTo>
                    <a:pt x="1131" y="92"/>
                    <a:pt x="969"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73" name="Google Shape;3273;p41"/>
            <p:cNvSpPr/>
            <p:nvPr/>
          </p:nvSpPr>
          <p:spPr>
            <a:xfrm>
              <a:off x="3200675" y="2089275"/>
              <a:ext cx="17975" cy="13975"/>
            </a:xfrm>
            <a:custGeom>
              <a:rect b="b" l="l" r="r" t="t"/>
              <a:pathLst>
                <a:path extrusionOk="0" h="559" w="719">
                  <a:moveTo>
                    <a:pt x="359" y="0"/>
                  </a:moveTo>
                  <a:cubicBezTo>
                    <a:pt x="1" y="0"/>
                    <a:pt x="1" y="558"/>
                    <a:pt x="359" y="558"/>
                  </a:cubicBezTo>
                  <a:cubicBezTo>
                    <a:pt x="360" y="558"/>
                    <a:pt x="361" y="558"/>
                    <a:pt x="362" y="558"/>
                  </a:cubicBezTo>
                  <a:cubicBezTo>
                    <a:pt x="719" y="558"/>
                    <a:pt x="718" y="0"/>
                    <a:pt x="35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74" name="Google Shape;3274;p41"/>
            <p:cNvSpPr/>
            <p:nvPr/>
          </p:nvSpPr>
          <p:spPr>
            <a:xfrm>
              <a:off x="3101875" y="2076050"/>
              <a:ext cx="20075" cy="15550"/>
            </a:xfrm>
            <a:custGeom>
              <a:rect b="b" l="l" r="r" t="t"/>
              <a:pathLst>
                <a:path extrusionOk="0" h="622" w="803">
                  <a:moveTo>
                    <a:pt x="401" y="1"/>
                  </a:moveTo>
                  <a:cubicBezTo>
                    <a:pt x="2" y="1"/>
                    <a:pt x="1" y="622"/>
                    <a:pt x="401" y="622"/>
                  </a:cubicBezTo>
                  <a:cubicBezTo>
                    <a:pt x="803" y="622"/>
                    <a:pt x="803" y="1"/>
                    <a:pt x="4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75" name="Google Shape;3275;p41"/>
            <p:cNvSpPr/>
            <p:nvPr/>
          </p:nvSpPr>
          <p:spPr>
            <a:xfrm>
              <a:off x="3031225" y="2068575"/>
              <a:ext cx="16875" cy="13075"/>
            </a:xfrm>
            <a:custGeom>
              <a:rect b="b" l="l" r="r" t="t"/>
              <a:pathLst>
                <a:path extrusionOk="0" h="523" w="675">
                  <a:moveTo>
                    <a:pt x="337" y="0"/>
                  </a:moveTo>
                  <a:cubicBezTo>
                    <a:pt x="1" y="0"/>
                    <a:pt x="1" y="522"/>
                    <a:pt x="337" y="522"/>
                  </a:cubicBezTo>
                  <a:cubicBezTo>
                    <a:pt x="674" y="522"/>
                    <a:pt x="674" y="0"/>
                    <a:pt x="3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76" name="Google Shape;3276;p41"/>
            <p:cNvSpPr/>
            <p:nvPr/>
          </p:nvSpPr>
          <p:spPr>
            <a:xfrm>
              <a:off x="2981500" y="2050900"/>
              <a:ext cx="15725" cy="12175"/>
            </a:xfrm>
            <a:custGeom>
              <a:rect b="b" l="l" r="r" t="t"/>
              <a:pathLst>
                <a:path extrusionOk="0" h="487" w="629">
                  <a:moveTo>
                    <a:pt x="315" y="1"/>
                  </a:moveTo>
                  <a:cubicBezTo>
                    <a:pt x="2" y="1"/>
                    <a:pt x="0" y="486"/>
                    <a:pt x="315" y="486"/>
                  </a:cubicBezTo>
                  <a:cubicBezTo>
                    <a:pt x="629" y="486"/>
                    <a:pt x="629" y="1"/>
                    <a:pt x="315" y="1"/>
                  </a:cubicBezTo>
                  <a:close/>
                </a:path>
              </a:pathLst>
            </a:custGeom>
            <a:solidFill>
              <a:srgbClr val="D1375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77" name="Google Shape;3277;p41"/>
            <p:cNvSpPr/>
            <p:nvPr/>
          </p:nvSpPr>
          <p:spPr>
            <a:xfrm>
              <a:off x="2943200" y="2044850"/>
              <a:ext cx="20075" cy="15550"/>
            </a:xfrm>
            <a:custGeom>
              <a:rect b="b" l="l" r="r" t="t"/>
              <a:pathLst>
                <a:path extrusionOk="0" h="622" w="803">
                  <a:moveTo>
                    <a:pt x="402" y="0"/>
                  </a:moveTo>
                  <a:cubicBezTo>
                    <a:pt x="2" y="0"/>
                    <a:pt x="1" y="621"/>
                    <a:pt x="402" y="621"/>
                  </a:cubicBezTo>
                  <a:cubicBezTo>
                    <a:pt x="803" y="621"/>
                    <a:pt x="803" y="0"/>
                    <a:pt x="4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78" name="Google Shape;3278;p41"/>
            <p:cNvSpPr/>
            <p:nvPr/>
          </p:nvSpPr>
          <p:spPr>
            <a:xfrm>
              <a:off x="3279175" y="1674675"/>
              <a:ext cx="35500" cy="27500"/>
            </a:xfrm>
            <a:custGeom>
              <a:rect b="b" l="l" r="r" t="t"/>
              <a:pathLst>
                <a:path extrusionOk="0" h="1100" w="1420">
                  <a:moveTo>
                    <a:pt x="710" y="0"/>
                  </a:moveTo>
                  <a:cubicBezTo>
                    <a:pt x="3" y="0"/>
                    <a:pt x="1" y="1100"/>
                    <a:pt x="711" y="1100"/>
                  </a:cubicBezTo>
                  <a:cubicBezTo>
                    <a:pt x="1419" y="1100"/>
                    <a:pt x="1419" y="0"/>
                    <a:pt x="711" y="0"/>
                  </a:cubicBezTo>
                  <a:cubicBezTo>
                    <a:pt x="711" y="0"/>
                    <a:pt x="710" y="0"/>
                    <a:pt x="7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79" name="Google Shape;3279;p41"/>
            <p:cNvSpPr/>
            <p:nvPr/>
          </p:nvSpPr>
          <p:spPr>
            <a:xfrm>
              <a:off x="3323125" y="1600750"/>
              <a:ext cx="24100" cy="27775"/>
            </a:xfrm>
            <a:custGeom>
              <a:rect b="b" l="l" r="r" t="t"/>
              <a:pathLst>
                <a:path extrusionOk="0" h="1111" w="964">
                  <a:moveTo>
                    <a:pt x="600" y="1"/>
                  </a:moveTo>
                  <a:lnTo>
                    <a:pt x="600" y="1"/>
                  </a:lnTo>
                  <a:cubicBezTo>
                    <a:pt x="869" y="387"/>
                    <a:pt x="697" y="1069"/>
                    <a:pt x="85" y="1069"/>
                  </a:cubicBezTo>
                  <a:cubicBezTo>
                    <a:pt x="54" y="1069"/>
                    <a:pt x="27" y="1063"/>
                    <a:pt x="1" y="1060"/>
                  </a:cubicBezTo>
                  <a:lnTo>
                    <a:pt x="1" y="1060"/>
                  </a:lnTo>
                  <a:cubicBezTo>
                    <a:pt x="73" y="1093"/>
                    <a:pt x="155" y="1111"/>
                    <a:pt x="251" y="1111"/>
                  </a:cubicBezTo>
                  <a:cubicBezTo>
                    <a:pt x="798" y="1111"/>
                    <a:pt x="963" y="518"/>
                    <a:pt x="745" y="160"/>
                  </a:cubicBezTo>
                  <a:cubicBezTo>
                    <a:pt x="706" y="99"/>
                    <a:pt x="660" y="46"/>
                    <a:pt x="600" y="1"/>
                  </a:cubicBezTo>
                  <a:close/>
                </a:path>
              </a:pathLst>
            </a:custGeom>
            <a:solidFill>
              <a:srgbClr val="D1375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80" name="Google Shape;3280;p41"/>
            <p:cNvSpPr/>
            <p:nvPr/>
          </p:nvSpPr>
          <p:spPr>
            <a:xfrm>
              <a:off x="3303975" y="1594400"/>
              <a:ext cx="40900" cy="33150"/>
            </a:xfrm>
            <a:custGeom>
              <a:rect b="b" l="l" r="r" t="t"/>
              <a:pathLst>
                <a:path extrusionOk="0" h="1326" w="1636">
                  <a:moveTo>
                    <a:pt x="849" y="1"/>
                  </a:moveTo>
                  <a:cubicBezTo>
                    <a:pt x="30" y="1"/>
                    <a:pt x="0" y="1227"/>
                    <a:pt x="767" y="1315"/>
                  </a:cubicBezTo>
                  <a:cubicBezTo>
                    <a:pt x="796" y="1320"/>
                    <a:pt x="822" y="1325"/>
                    <a:pt x="851" y="1325"/>
                  </a:cubicBezTo>
                  <a:cubicBezTo>
                    <a:pt x="1463" y="1325"/>
                    <a:pt x="1635" y="642"/>
                    <a:pt x="1366" y="258"/>
                  </a:cubicBezTo>
                  <a:cubicBezTo>
                    <a:pt x="1264" y="113"/>
                    <a:pt x="1102" y="11"/>
                    <a:pt x="877" y="2"/>
                  </a:cubicBezTo>
                  <a:cubicBezTo>
                    <a:pt x="867" y="2"/>
                    <a:pt x="861" y="1"/>
                    <a:pt x="851" y="1"/>
                  </a:cubicBezTo>
                  <a:cubicBezTo>
                    <a:pt x="850" y="1"/>
                    <a:pt x="850" y="1"/>
                    <a:pt x="8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3281" name="Google Shape;3281;p41"/>
          <p:cNvGrpSpPr/>
          <p:nvPr/>
        </p:nvGrpSpPr>
        <p:grpSpPr>
          <a:xfrm>
            <a:off x="15186146" y="8372815"/>
            <a:ext cx="1874444" cy="1519810"/>
            <a:chOff x="1905250" y="3251375"/>
            <a:chExt cx="1397900" cy="1133425"/>
          </a:xfrm>
        </p:grpSpPr>
        <p:sp>
          <p:nvSpPr>
            <p:cNvPr id="3282" name="Google Shape;3282;p41"/>
            <p:cNvSpPr/>
            <p:nvPr/>
          </p:nvSpPr>
          <p:spPr>
            <a:xfrm>
              <a:off x="1908250" y="3259150"/>
              <a:ext cx="1386625" cy="1117600"/>
            </a:xfrm>
            <a:custGeom>
              <a:rect b="b" l="l" r="r" t="t"/>
              <a:pathLst>
                <a:path extrusionOk="0" h="44704" w="55465">
                  <a:moveTo>
                    <a:pt x="44339" y="0"/>
                  </a:moveTo>
                  <a:cubicBezTo>
                    <a:pt x="41515" y="0"/>
                    <a:pt x="38589" y="862"/>
                    <a:pt x="36016" y="2093"/>
                  </a:cubicBezTo>
                  <a:cubicBezTo>
                    <a:pt x="31503" y="4253"/>
                    <a:pt x="27500" y="7473"/>
                    <a:pt x="24423" y="11419"/>
                  </a:cubicBezTo>
                  <a:cubicBezTo>
                    <a:pt x="21858" y="7299"/>
                    <a:pt x="17353" y="4264"/>
                    <a:pt x="12501" y="4121"/>
                  </a:cubicBezTo>
                  <a:cubicBezTo>
                    <a:pt x="12394" y="4118"/>
                    <a:pt x="12286" y="4117"/>
                    <a:pt x="12179" y="4117"/>
                  </a:cubicBezTo>
                  <a:cubicBezTo>
                    <a:pt x="7433" y="4117"/>
                    <a:pt x="2665" y="7190"/>
                    <a:pt x="1302" y="11736"/>
                  </a:cubicBezTo>
                  <a:cubicBezTo>
                    <a:pt x="0" y="16075"/>
                    <a:pt x="1793" y="20734"/>
                    <a:pt x="4128" y="24614"/>
                  </a:cubicBezTo>
                  <a:cubicBezTo>
                    <a:pt x="6979" y="29346"/>
                    <a:pt x="10695" y="33550"/>
                    <a:pt x="15027" y="36982"/>
                  </a:cubicBezTo>
                  <a:cubicBezTo>
                    <a:pt x="17220" y="38721"/>
                    <a:pt x="23191" y="44703"/>
                    <a:pt x="26169" y="44703"/>
                  </a:cubicBezTo>
                  <a:cubicBezTo>
                    <a:pt x="26215" y="44703"/>
                    <a:pt x="26260" y="44702"/>
                    <a:pt x="26304" y="44699"/>
                  </a:cubicBezTo>
                  <a:cubicBezTo>
                    <a:pt x="30337" y="44438"/>
                    <a:pt x="36854" y="38191"/>
                    <a:pt x="39951" y="35726"/>
                  </a:cubicBezTo>
                  <a:cubicBezTo>
                    <a:pt x="44207" y="32337"/>
                    <a:pt x="48123" y="28472"/>
                    <a:pt x="51143" y="23923"/>
                  </a:cubicBezTo>
                  <a:cubicBezTo>
                    <a:pt x="53472" y="20414"/>
                    <a:pt x="55277" y="16404"/>
                    <a:pt x="55371" y="12192"/>
                  </a:cubicBezTo>
                  <a:cubicBezTo>
                    <a:pt x="55464" y="7981"/>
                    <a:pt x="53585" y="3562"/>
                    <a:pt x="49951" y="1428"/>
                  </a:cubicBezTo>
                  <a:cubicBezTo>
                    <a:pt x="48233" y="420"/>
                    <a:pt x="46311" y="0"/>
                    <a:pt x="44339" y="0"/>
                  </a:cubicBezTo>
                  <a:close/>
                </a:path>
              </a:pathLst>
            </a:custGeom>
            <a:gradFill>
              <a:gsLst>
                <a:gs pos="0">
                  <a:srgbClr val="FFFFFF"/>
                </a:gs>
                <a:gs pos="35000">
                  <a:srgbClr val="FFFFFF"/>
                </a:gs>
                <a:gs pos="100000">
                  <a:srgbClr val="BF504D"/>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83" name="Google Shape;3283;p41"/>
            <p:cNvSpPr/>
            <p:nvPr/>
          </p:nvSpPr>
          <p:spPr>
            <a:xfrm>
              <a:off x="1905250" y="3251375"/>
              <a:ext cx="1397900" cy="1133425"/>
            </a:xfrm>
            <a:custGeom>
              <a:rect b="b" l="l" r="r" t="t"/>
              <a:pathLst>
                <a:path extrusionOk="0" h="45337" w="55916">
                  <a:moveTo>
                    <a:pt x="44426" y="643"/>
                  </a:moveTo>
                  <a:cubicBezTo>
                    <a:pt x="46474" y="643"/>
                    <a:pt x="48339" y="1100"/>
                    <a:pt x="49906" y="2019"/>
                  </a:cubicBezTo>
                  <a:cubicBezTo>
                    <a:pt x="53200" y="3954"/>
                    <a:pt x="55267" y="8068"/>
                    <a:pt x="55167" y="12500"/>
                  </a:cubicBezTo>
                  <a:cubicBezTo>
                    <a:pt x="55086" y="16120"/>
                    <a:pt x="53680" y="20009"/>
                    <a:pt x="50991" y="24061"/>
                  </a:cubicBezTo>
                  <a:cubicBezTo>
                    <a:pt x="48272" y="28159"/>
                    <a:pt x="44632" y="31995"/>
                    <a:pt x="39869" y="35792"/>
                  </a:cubicBezTo>
                  <a:cubicBezTo>
                    <a:pt x="39295" y="36247"/>
                    <a:pt x="38607" y="36831"/>
                    <a:pt x="37840" y="37482"/>
                  </a:cubicBezTo>
                  <a:cubicBezTo>
                    <a:pt x="34553" y="40271"/>
                    <a:pt x="29585" y="44486"/>
                    <a:pt x="26399" y="44694"/>
                  </a:cubicBezTo>
                  <a:cubicBezTo>
                    <a:pt x="26358" y="44697"/>
                    <a:pt x="26316" y="44698"/>
                    <a:pt x="26273" y="44698"/>
                  </a:cubicBezTo>
                  <a:cubicBezTo>
                    <a:pt x="24044" y="44698"/>
                    <a:pt x="19790" y="40924"/>
                    <a:pt x="17222" y="38658"/>
                  </a:cubicBezTo>
                  <a:cubicBezTo>
                    <a:pt x="16470" y="37994"/>
                    <a:pt x="15820" y="37420"/>
                    <a:pt x="15343" y="37043"/>
                  </a:cubicBezTo>
                  <a:cubicBezTo>
                    <a:pt x="10994" y="33594"/>
                    <a:pt x="7355" y="29462"/>
                    <a:pt x="4523" y="24759"/>
                  </a:cubicBezTo>
                  <a:cubicBezTo>
                    <a:pt x="1610" y="19918"/>
                    <a:pt x="669" y="15672"/>
                    <a:pt x="1728" y="12139"/>
                  </a:cubicBezTo>
                  <a:cubicBezTo>
                    <a:pt x="3005" y="7878"/>
                    <a:pt x="7511" y="4749"/>
                    <a:pt x="12289" y="4749"/>
                  </a:cubicBezTo>
                  <a:cubicBezTo>
                    <a:pt x="12396" y="4749"/>
                    <a:pt x="12504" y="4750"/>
                    <a:pt x="12610" y="4757"/>
                  </a:cubicBezTo>
                  <a:cubicBezTo>
                    <a:pt x="17142" y="4892"/>
                    <a:pt x="21608" y="7630"/>
                    <a:pt x="24268" y="11904"/>
                  </a:cubicBezTo>
                  <a:lnTo>
                    <a:pt x="24512" y="12294"/>
                  </a:lnTo>
                  <a:lnTo>
                    <a:pt x="24796" y="11931"/>
                  </a:lnTo>
                  <a:cubicBezTo>
                    <a:pt x="27839" y="8027"/>
                    <a:pt x="31809" y="4834"/>
                    <a:pt x="36274" y="2697"/>
                  </a:cubicBezTo>
                  <a:cubicBezTo>
                    <a:pt x="39125" y="1331"/>
                    <a:pt x="41914" y="643"/>
                    <a:pt x="44426" y="643"/>
                  </a:cubicBezTo>
                  <a:close/>
                  <a:moveTo>
                    <a:pt x="44428" y="0"/>
                  </a:moveTo>
                  <a:cubicBezTo>
                    <a:pt x="41818" y="0"/>
                    <a:pt x="38935" y="708"/>
                    <a:pt x="35998" y="2115"/>
                  </a:cubicBezTo>
                  <a:cubicBezTo>
                    <a:pt x="31579" y="4230"/>
                    <a:pt x="27638" y="7358"/>
                    <a:pt x="24570" y="11180"/>
                  </a:cubicBezTo>
                  <a:cubicBezTo>
                    <a:pt x="21773" y="6945"/>
                    <a:pt x="17237" y="4247"/>
                    <a:pt x="12630" y="4113"/>
                  </a:cubicBezTo>
                  <a:cubicBezTo>
                    <a:pt x="12523" y="4110"/>
                    <a:pt x="12417" y="4109"/>
                    <a:pt x="12311" y="4109"/>
                  </a:cubicBezTo>
                  <a:cubicBezTo>
                    <a:pt x="7244" y="4109"/>
                    <a:pt x="2471" y="7426"/>
                    <a:pt x="1113" y="11954"/>
                  </a:cubicBezTo>
                  <a:cubicBezTo>
                    <a:pt x="0" y="15668"/>
                    <a:pt x="961" y="20087"/>
                    <a:pt x="3974" y="25088"/>
                  </a:cubicBezTo>
                  <a:cubicBezTo>
                    <a:pt x="6846" y="29858"/>
                    <a:pt x="10538" y="34048"/>
                    <a:pt x="14946" y="37544"/>
                  </a:cubicBezTo>
                  <a:cubicBezTo>
                    <a:pt x="15408" y="37914"/>
                    <a:pt x="16051" y="38481"/>
                    <a:pt x="16797" y="39138"/>
                  </a:cubicBezTo>
                  <a:cubicBezTo>
                    <a:pt x="19607" y="41616"/>
                    <a:pt x="23825" y="45337"/>
                    <a:pt x="26291" y="45337"/>
                  </a:cubicBezTo>
                  <a:cubicBezTo>
                    <a:pt x="26342" y="45337"/>
                    <a:pt x="26392" y="45335"/>
                    <a:pt x="26446" y="45332"/>
                  </a:cubicBezTo>
                  <a:cubicBezTo>
                    <a:pt x="29843" y="45113"/>
                    <a:pt x="34706" y="40983"/>
                    <a:pt x="38259" y="37969"/>
                  </a:cubicBezTo>
                  <a:cubicBezTo>
                    <a:pt x="39020" y="37323"/>
                    <a:pt x="39704" y="36743"/>
                    <a:pt x="40270" y="36292"/>
                  </a:cubicBezTo>
                  <a:cubicBezTo>
                    <a:pt x="45089" y="32454"/>
                    <a:pt x="48772" y="28569"/>
                    <a:pt x="51530" y="24415"/>
                  </a:cubicBezTo>
                  <a:cubicBezTo>
                    <a:pt x="54288" y="20261"/>
                    <a:pt x="55729" y="16257"/>
                    <a:pt x="55813" y="12515"/>
                  </a:cubicBezTo>
                  <a:cubicBezTo>
                    <a:pt x="55915" y="7852"/>
                    <a:pt x="53726" y="3516"/>
                    <a:pt x="50233" y="1465"/>
                  </a:cubicBezTo>
                  <a:cubicBezTo>
                    <a:pt x="48568" y="486"/>
                    <a:pt x="46591" y="0"/>
                    <a:pt x="444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84" name="Google Shape;3284;p41"/>
            <p:cNvSpPr/>
            <p:nvPr/>
          </p:nvSpPr>
          <p:spPr>
            <a:xfrm>
              <a:off x="2004125" y="3746150"/>
              <a:ext cx="19225" cy="16100"/>
            </a:xfrm>
            <a:custGeom>
              <a:rect b="b" l="l" r="r" t="t"/>
              <a:pathLst>
                <a:path extrusionOk="0" h="644" w="769">
                  <a:moveTo>
                    <a:pt x="370" y="1"/>
                  </a:moveTo>
                  <a:cubicBezTo>
                    <a:pt x="188" y="1"/>
                    <a:pt x="1" y="229"/>
                    <a:pt x="183" y="406"/>
                  </a:cubicBezTo>
                  <a:cubicBezTo>
                    <a:pt x="244" y="467"/>
                    <a:pt x="303" y="526"/>
                    <a:pt x="365" y="585"/>
                  </a:cubicBezTo>
                  <a:cubicBezTo>
                    <a:pt x="407" y="626"/>
                    <a:pt x="455" y="643"/>
                    <a:pt x="502" y="643"/>
                  </a:cubicBezTo>
                  <a:cubicBezTo>
                    <a:pt x="641" y="643"/>
                    <a:pt x="769" y="491"/>
                    <a:pt x="683" y="340"/>
                  </a:cubicBezTo>
                  <a:cubicBezTo>
                    <a:pt x="641" y="266"/>
                    <a:pt x="599" y="191"/>
                    <a:pt x="556" y="117"/>
                  </a:cubicBezTo>
                  <a:cubicBezTo>
                    <a:pt x="509" y="34"/>
                    <a:pt x="440" y="1"/>
                    <a:pt x="3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85" name="Google Shape;3285;p41"/>
            <p:cNvSpPr/>
            <p:nvPr/>
          </p:nvSpPr>
          <p:spPr>
            <a:xfrm>
              <a:off x="2036325" y="3823725"/>
              <a:ext cx="15375" cy="11950"/>
            </a:xfrm>
            <a:custGeom>
              <a:rect b="b" l="l" r="r" t="t"/>
              <a:pathLst>
                <a:path extrusionOk="0" h="478" w="615">
                  <a:moveTo>
                    <a:pt x="304" y="1"/>
                  </a:moveTo>
                  <a:cubicBezTo>
                    <a:pt x="1" y="1"/>
                    <a:pt x="2" y="478"/>
                    <a:pt x="307" y="478"/>
                  </a:cubicBezTo>
                  <a:cubicBezTo>
                    <a:pt x="615" y="478"/>
                    <a:pt x="615" y="1"/>
                    <a:pt x="307" y="1"/>
                  </a:cubicBezTo>
                  <a:cubicBezTo>
                    <a:pt x="306" y="1"/>
                    <a:pt x="305" y="1"/>
                    <a:pt x="30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86" name="Google Shape;3286;p41"/>
            <p:cNvSpPr/>
            <p:nvPr/>
          </p:nvSpPr>
          <p:spPr>
            <a:xfrm>
              <a:off x="2073400" y="3854250"/>
              <a:ext cx="47125" cy="37525"/>
            </a:xfrm>
            <a:custGeom>
              <a:rect b="b" l="l" r="r" t="t"/>
              <a:pathLst>
                <a:path extrusionOk="0" h="1501" w="1885">
                  <a:moveTo>
                    <a:pt x="817" y="1"/>
                  </a:moveTo>
                  <a:cubicBezTo>
                    <a:pt x="445" y="1"/>
                    <a:pt x="114" y="250"/>
                    <a:pt x="62" y="647"/>
                  </a:cubicBezTo>
                  <a:cubicBezTo>
                    <a:pt x="0" y="1103"/>
                    <a:pt x="345" y="1482"/>
                    <a:pt x="800" y="1499"/>
                  </a:cubicBezTo>
                  <a:cubicBezTo>
                    <a:pt x="816" y="1500"/>
                    <a:pt x="831" y="1500"/>
                    <a:pt x="846" y="1500"/>
                  </a:cubicBezTo>
                  <a:cubicBezTo>
                    <a:pt x="955" y="1500"/>
                    <a:pt x="1063" y="1483"/>
                    <a:pt x="1170" y="1462"/>
                  </a:cubicBezTo>
                  <a:cubicBezTo>
                    <a:pt x="1761" y="1345"/>
                    <a:pt x="1884" y="418"/>
                    <a:pt x="1342" y="153"/>
                  </a:cubicBezTo>
                  <a:cubicBezTo>
                    <a:pt x="1233" y="98"/>
                    <a:pt x="1120" y="48"/>
                    <a:pt x="1001" y="21"/>
                  </a:cubicBezTo>
                  <a:cubicBezTo>
                    <a:pt x="939" y="7"/>
                    <a:pt x="878" y="1"/>
                    <a:pt x="8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87" name="Google Shape;3287;p41"/>
            <p:cNvSpPr/>
            <p:nvPr/>
          </p:nvSpPr>
          <p:spPr>
            <a:xfrm>
              <a:off x="2127200" y="3827375"/>
              <a:ext cx="41250" cy="32000"/>
            </a:xfrm>
            <a:custGeom>
              <a:rect b="b" l="l" r="r" t="t"/>
              <a:pathLst>
                <a:path extrusionOk="0" h="1280" w="1650">
                  <a:moveTo>
                    <a:pt x="823" y="1"/>
                  </a:moveTo>
                  <a:cubicBezTo>
                    <a:pt x="1" y="1"/>
                    <a:pt x="1" y="1280"/>
                    <a:pt x="824" y="1280"/>
                  </a:cubicBezTo>
                  <a:cubicBezTo>
                    <a:pt x="1648" y="1280"/>
                    <a:pt x="1649" y="1"/>
                    <a:pt x="824" y="1"/>
                  </a:cubicBezTo>
                  <a:cubicBezTo>
                    <a:pt x="824" y="1"/>
                    <a:pt x="824"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88" name="Google Shape;3288;p41"/>
            <p:cNvSpPr/>
            <p:nvPr/>
          </p:nvSpPr>
          <p:spPr>
            <a:xfrm>
              <a:off x="2135100" y="3945750"/>
              <a:ext cx="53300" cy="42275"/>
            </a:xfrm>
            <a:custGeom>
              <a:rect b="b" l="l" r="r" t="t"/>
              <a:pathLst>
                <a:path extrusionOk="0" h="1691" w="2132">
                  <a:moveTo>
                    <a:pt x="1166" y="1"/>
                  </a:moveTo>
                  <a:cubicBezTo>
                    <a:pt x="1097" y="1"/>
                    <a:pt x="1026" y="13"/>
                    <a:pt x="955" y="40"/>
                  </a:cubicBezTo>
                  <a:cubicBezTo>
                    <a:pt x="678" y="144"/>
                    <a:pt x="416" y="238"/>
                    <a:pt x="277" y="528"/>
                  </a:cubicBezTo>
                  <a:cubicBezTo>
                    <a:pt x="0" y="1107"/>
                    <a:pt x="390" y="1690"/>
                    <a:pt x="982" y="1690"/>
                  </a:cubicBezTo>
                  <a:cubicBezTo>
                    <a:pt x="1039" y="1690"/>
                    <a:pt x="1097" y="1685"/>
                    <a:pt x="1157" y="1674"/>
                  </a:cubicBezTo>
                  <a:cubicBezTo>
                    <a:pt x="1472" y="1615"/>
                    <a:pt x="1633" y="1385"/>
                    <a:pt x="1803" y="1145"/>
                  </a:cubicBezTo>
                  <a:cubicBezTo>
                    <a:pt x="2132" y="687"/>
                    <a:pt x="1687" y="1"/>
                    <a:pt x="116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89" name="Google Shape;3289;p41"/>
            <p:cNvSpPr/>
            <p:nvPr/>
          </p:nvSpPr>
          <p:spPr>
            <a:xfrm>
              <a:off x="2208700" y="3906925"/>
              <a:ext cx="33125" cy="34700"/>
            </a:xfrm>
            <a:custGeom>
              <a:rect b="b" l="l" r="r" t="t"/>
              <a:pathLst>
                <a:path extrusionOk="0" h="1388" w="1325">
                  <a:moveTo>
                    <a:pt x="637" y="0"/>
                  </a:moveTo>
                  <a:cubicBezTo>
                    <a:pt x="299" y="0"/>
                    <a:pt x="27" y="271"/>
                    <a:pt x="18" y="617"/>
                  </a:cubicBezTo>
                  <a:cubicBezTo>
                    <a:pt x="15" y="677"/>
                    <a:pt x="14" y="737"/>
                    <a:pt x="12" y="798"/>
                  </a:cubicBezTo>
                  <a:cubicBezTo>
                    <a:pt x="0" y="1174"/>
                    <a:pt x="321" y="1388"/>
                    <a:pt x="635" y="1388"/>
                  </a:cubicBezTo>
                  <a:cubicBezTo>
                    <a:pt x="884" y="1388"/>
                    <a:pt x="1129" y="1253"/>
                    <a:pt x="1198" y="958"/>
                  </a:cubicBezTo>
                  <a:cubicBezTo>
                    <a:pt x="1213" y="901"/>
                    <a:pt x="1226" y="840"/>
                    <a:pt x="1240" y="782"/>
                  </a:cubicBezTo>
                  <a:cubicBezTo>
                    <a:pt x="1324" y="418"/>
                    <a:pt x="1102" y="58"/>
                    <a:pt x="723" y="6"/>
                  </a:cubicBezTo>
                  <a:cubicBezTo>
                    <a:pt x="694" y="2"/>
                    <a:pt x="665" y="0"/>
                    <a:pt x="6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90" name="Google Shape;3290;p41"/>
            <p:cNvSpPr/>
            <p:nvPr/>
          </p:nvSpPr>
          <p:spPr>
            <a:xfrm>
              <a:off x="2228475" y="4039425"/>
              <a:ext cx="41550" cy="42275"/>
            </a:xfrm>
            <a:custGeom>
              <a:rect b="b" l="l" r="r" t="t"/>
              <a:pathLst>
                <a:path extrusionOk="0" h="1691" w="1662">
                  <a:moveTo>
                    <a:pt x="782" y="0"/>
                  </a:moveTo>
                  <a:cubicBezTo>
                    <a:pt x="371" y="0"/>
                    <a:pt x="1" y="333"/>
                    <a:pt x="9" y="767"/>
                  </a:cubicBezTo>
                  <a:cubicBezTo>
                    <a:pt x="10" y="827"/>
                    <a:pt x="10" y="889"/>
                    <a:pt x="11" y="948"/>
                  </a:cubicBezTo>
                  <a:cubicBezTo>
                    <a:pt x="19" y="1322"/>
                    <a:pt x="292" y="1633"/>
                    <a:pt x="660" y="1684"/>
                  </a:cubicBezTo>
                  <a:cubicBezTo>
                    <a:pt x="694" y="1688"/>
                    <a:pt x="728" y="1690"/>
                    <a:pt x="761" y="1690"/>
                  </a:cubicBezTo>
                  <a:cubicBezTo>
                    <a:pt x="1089" y="1690"/>
                    <a:pt x="1386" y="1475"/>
                    <a:pt x="1481" y="1147"/>
                  </a:cubicBezTo>
                  <a:cubicBezTo>
                    <a:pt x="1497" y="1090"/>
                    <a:pt x="1513" y="1032"/>
                    <a:pt x="1531" y="974"/>
                  </a:cubicBezTo>
                  <a:cubicBezTo>
                    <a:pt x="1661" y="523"/>
                    <a:pt x="1339" y="67"/>
                    <a:pt x="886" y="7"/>
                  </a:cubicBezTo>
                  <a:cubicBezTo>
                    <a:pt x="851" y="3"/>
                    <a:pt x="816"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91" name="Google Shape;3291;p41"/>
            <p:cNvSpPr/>
            <p:nvPr/>
          </p:nvSpPr>
          <p:spPr>
            <a:xfrm>
              <a:off x="2268950" y="3979825"/>
              <a:ext cx="39225" cy="30425"/>
            </a:xfrm>
            <a:custGeom>
              <a:rect b="b" l="l" r="r" t="t"/>
              <a:pathLst>
                <a:path extrusionOk="0" h="1217" w="1569">
                  <a:moveTo>
                    <a:pt x="784" y="0"/>
                  </a:moveTo>
                  <a:cubicBezTo>
                    <a:pt x="2" y="2"/>
                    <a:pt x="1" y="1217"/>
                    <a:pt x="784" y="1217"/>
                  </a:cubicBezTo>
                  <a:cubicBezTo>
                    <a:pt x="1567" y="1217"/>
                    <a:pt x="1568" y="0"/>
                    <a:pt x="78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92" name="Google Shape;3292;p41"/>
            <p:cNvSpPr/>
            <p:nvPr/>
          </p:nvSpPr>
          <p:spPr>
            <a:xfrm>
              <a:off x="2201625" y="3994050"/>
              <a:ext cx="24700" cy="19175"/>
            </a:xfrm>
            <a:custGeom>
              <a:rect b="b" l="l" r="r" t="t"/>
              <a:pathLst>
                <a:path extrusionOk="0" h="767" w="988">
                  <a:moveTo>
                    <a:pt x="493" y="0"/>
                  </a:moveTo>
                  <a:cubicBezTo>
                    <a:pt x="0" y="0"/>
                    <a:pt x="0" y="766"/>
                    <a:pt x="493" y="766"/>
                  </a:cubicBezTo>
                  <a:cubicBezTo>
                    <a:pt x="987" y="766"/>
                    <a:pt x="987" y="0"/>
                    <a:pt x="49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93" name="Google Shape;3293;p41"/>
            <p:cNvSpPr/>
            <p:nvPr/>
          </p:nvSpPr>
          <p:spPr>
            <a:xfrm>
              <a:off x="2274250" y="4057725"/>
              <a:ext cx="27600" cy="21450"/>
            </a:xfrm>
            <a:custGeom>
              <a:rect b="b" l="l" r="r" t="t"/>
              <a:pathLst>
                <a:path extrusionOk="0" h="858" w="1104">
                  <a:moveTo>
                    <a:pt x="553" y="1"/>
                  </a:moveTo>
                  <a:cubicBezTo>
                    <a:pt x="1" y="1"/>
                    <a:pt x="1" y="858"/>
                    <a:pt x="553" y="858"/>
                  </a:cubicBezTo>
                  <a:cubicBezTo>
                    <a:pt x="1103" y="858"/>
                    <a:pt x="1103" y="1"/>
                    <a:pt x="5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94" name="Google Shape;3294;p41"/>
            <p:cNvSpPr/>
            <p:nvPr/>
          </p:nvSpPr>
          <p:spPr>
            <a:xfrm>
              <a:off x="2311425" y="4147100"/>
              <a:ext cx="22100" cy="17150"/>
            </a:xfrm>
            <a:custGeom>
              <a:rect b="b" l="l" r="r" t="t"/>
              <a:pathLst>
                <a:path extrusionOk="0" h="686" w="884">
                  <a:moveTo>
                    <a:pt x="443" y="0"/>
                  </a:moveTo>
                  <a:cubicBezTo>
                    <a:pt x="2" y="0"/>
                    <a:pt x="1" y="685"/>
                    <a:pt x="443" y="685"/>
                  </a:cubicBezTo>
                  <a:cubicBezTo>
                    <a:pt x="884" y="685"/>
                    <a:pt x="884" y="0"/>
                    <a:pt x="4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95" name="Google Shape;3295;p41"/>
            <p:cNvSpPr/>
            <p:nvPr/>
          </p:nvSpPr>
          <p:spPr>
            <a:xfrm>
              <a:off x="2316350" y="4056350"/>
              <a:ext cx="34875" cy="27050"/>
            </a:xfrm>
            <a:custGeom>
              <a:rect b="b" l="l" r="r" t="t"/>
              <a:pathLst>
                <a:path extrusionOk="0" h="1082" w="1395">
                  <a:moveTo>
                    <a:pt x="698" y="1"/>
                  </a:moveTo>
                  <a:cubicBezTo>
                    <a:pt x="3" y="2"/>
                    <a:pt x="0" y="1082"/>
                    <a:pt x="698" y="1082"/>
                  </a:cubicBezTo>
                  <a:cubicBezTo>
                    <a:pt x="1393" y="1082"/>
                    <a:pt x="1395" y="1"/>
                    <a:pt x="6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96" name="Google Shape;3296;p41"/>
            <p:cNvSpPr/>
            <p:nvPr/>
          </p:nvSpPr>
          <p:spPr>
            <a:xfrm>
              <a:off x="2381300" y="4169675"/>
              <a:ext cx="23250" cy="18050"/>
            </a:xfrm>
            <a:custGeom>
              <a:rect b="b" l="l" r="r" t="t"/>
              <a:pathLst>
                <a:path extrusionOk="0" h="722" w="930">
                  <a:moveTo>
                    <a:pt x="465" y="0"/>
                  </a:moveTo>
                  <a:cubicBezTo>
                    <a:pt x="2" y="0"/>
                    <a:pt x="0" y="721"/>
                    <a:pt x="465" y="721"/>
                  </a:cubicBezTo>
                  <a:cubicBezTo>
                    <a:pt x="929" y="721"/>
                    <a:pt x="929"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97" name="Google Shape;3297;p41"/>
            <p:cNvSpPr/>
            <p:nvPr/>
          </p:nvSpPr>
          <p:spPr>
            <a:xfrm>
              <a:off x="2419725" y="4242125"/>
              <a:ext cx="27900" cy="21675"/>
            </a:xfrm>
            <a:custGeom>
              <a:rect b="b" l="l" r="r" t="t"/>
              <a:pathLst>
                <a:path extrusionOk="0" h="867" w="1116">
                  <a:moveTo>
                    <a:pt x="558" y="1"/>
                  </a:moveTo>
                  <a:cubicBezTo>
                    <a:pt x="2" y="1"/>
                    <a:pt x="0" y="866"/>
                    <a:pt x="558" y="866"/>
                  </a:cubicBezTo>
                  <a:cubicBezTo>
                    <a:pt x="1114" y="866"/>
                    <a:pt x="1116" y="1"/>
                    <a:pt x="5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98" name="Google Shape;3298;p41"/>
            <p:cNvSpPr/>
            <p:nvPr/>
          </p:nvSpPr>
          <p:spPr>
            <a:xfrm>
              <a:off x="2459775" y="4264675"/>
              <a:ext cx="30800" cy="23225"/>
            </a:xfrm>
            <a:custGeom>
              <a:rect b="b" l="l" r="r" t="t"/>
              <a:pathLst>
                <a:path extrusionOk="0" h="929" w="1232">
                  <a:moveTo>
                    <a:pt x="481" y="1"/>
                  </a:moveTo>
                  <a:cubicBezTo>
                    <a:pt x="263" y="1"/>
                    <a:pt x="63" y="196"/>
                    <a:pt x="34" y="406"/>
                  </a:cubicBezTo>
                  <a:cubicBezTo>
                    <a:pt x="1" y="646"/>
                    <a:pt x="188" y="928"/>
                    <a:pt x="452" y="928"/>
                  </a:cubicBezTo>
                  <a:cubicBezTo>
                    <a:pt x="463" y="928"/>
                    <a:pt x="475" y="928"/>
                    <a:pt x="486" y="927"/>
                  </a:cubicBezTo>
                  <a:cubicBezTo>
                    <a:pt x="546" y="922"/>
                    <a:pt x="606" y="917"/>
                    <a:pt x="667" y="911"/>
                  </a:cubicBezTo>
                  <a:cubicBezTo>
                    <a:pt x="1141" y="867"/>
                    <a:pt x="1232" y="255"/>
                    <a:pt x="778" y="87"/>
                  </a:cubicBezTo>
                  <a:cubicBezTo>
                    <a:pt x="722" y="65"/>
                    <a:pt x="664" y="45"/>
                    <a:pt x="608" y="24"/>
                  </a:cubicBezTo>
                  <a:cubicBezTo>
                    <a:pt x="566" y="8"/>
                    <a:pt x="52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99" name="Google Shape;3299;p41"/>
            <p:cNvSpPr/>
            <p:nvPr/>
          </p:nvSpPr>
          <p:spPr>
            <a:xfrm>
              <a:off x="2407325" y="4140575"/>
              <a:ext cx="36850" cy="34100"/>
            </a:xfrm>
            <a:custGeom>
              <a:rect b="b" l="l" r="r" t="t"/>
              <a:pathLst>
                <a:path extrusionOk="0" h="1364" w="1474">
                  <a:moveTo>
                    <a:pt x="642" y="0"/>
                  </a:moveTo>
                  <a:cubicBezTo>
                    <a:pt x="525" y="0"/>
                    <a:pt x="406" y="39"/>
                    <a:pt x="296" y="124"/>
                  </a:cubicBezTo>
                  <a:cubicBezTo>
                    <a:pt x="1" y="352"/>
                    <a:pt x="14" y="730"/>
                    <a:pt x="236" y="998"/>
                  </a:cubicBezTo>
                  <a:cubicBezTo>
                    <a:pt x="290" y="1065"/>
                    <a:pt x="345" y="1130"/>
                    <a:pt x="398" y="1198"/>
                  </a:cubicBezTo>
                  <a:cubicBezTo>
                    <a:pt x="493" y="1312"/>
                    <a:pt x="639" y="1364"/>
                    <a:pt x="787" y="1364"/>
                  </a:cubicBezTo>
                  <a:cubicBezTo>
                    <a:pt x="921" y="1364"/>
                    <a:pt x="1057" y="1321"/>
                    <a:pt x="1155" y="1242"/>
                  </a:cubicBezTo>
                  <a:cubicBezTo>
                    <a:pt x="1363" y="1078"/>
                    <a:pt x="1473" y="737"/>
                    <a:pt x="1303" y="498"/>
                  </a:cubicBezTo>
                  <a:cubicBezTo>
                    <a:pt x="1252" y="428"/>
                    <a:pt x="1204" y="358"/>
                    <a:pt x="1155" y="289"/>
                  </a:cubicBezTo>
                  <a:cubicBezTo>
                    <a:pt x="1028" y="110"/>
                    <a:pt x="839" y="0"/>
                    <a:pt x="64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00" name="Google Shape;3300;p41"/>
            <p:cNvSpPr/>
            <p:nvPr/>
          </p:nvSpPr>
          <p:spPr>
            <a:xfrm>
              <a:off x="2460900" y="4201075"/>
              <a:ext cx="29650" cy="22975"/>
            </a:xfrm>
            <a:custGeom>
              <a:rect b="b" l="l" r="r" t="t"/>
              <a:pathLst>
                <a:path extrusionOk="0" h="919" w="1186">
                  <a:moveTo>
                    <a:pt x="593" y="0"/>
                  </a:moveTo>
                  <a:cubicBezTo>
                    <a:pt x="2" y="0"/>
                    <a:pt x="1" y="919"/>
                    <a:pt x="593" y="919"/>
                  </a:cubicBezTo>
                  <a:cubicBezTo>
                    <a:pt x="1183" y="919"/>
                    <a:pt x="1185" y="0"/>
                    <a:pt x="59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01" name="Google Shape;3301;p41"/>
            <p:cNvSpPr/>
            <p:nvPr/>
          </p:nvSpPr>
          <p:spPr>
            <a:xfrm>
              <a:off x="2511825" y="4273275"/>
              <a:ext cx="11625" cy="9050"/>
            </a:xfrm>
            <a:custGeom>
              <a:rect b="b" l="l" r="r" t="t"/>
              <a:pathLst>
                <a:path extrusionOk="0" h="362" w="465">
                  <a:moveTo>
                    <a:pt x="232" y="0"/>
                  </a:moveTo>
                  <a:cubicBezTo>
                    <a:pt x="1" y="2"/>
                    <a:pt x="1" y="362"/>
                    <a:pt x="232" y="362"/>
                  </a:cubicBezTo>
                  <a:cubicBezTo>
                    <a:pt x="463" y="362"/>
                    <a:pt x="465" y="0"/>
                    <a:pt x="2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02" name="Google Shape;3302;p41"/>
            <p:cNvSpPr/>
            <p:nvPr/>
          </p:nvSpPr>
          <p:spPr>
            <a:xfrm>
              <a:off x="2544925" y="4317600"/>
              <a:ext cx="16000" cy="12400"/>
            </a:xfrm>
            <a:custGeom>
              <a:rect b="b" l="l" r="r" t="t"/>
              <a:pathLst>
                <a:path extrusionOk="0" h="496" w="640">
                  <a:moveTo>
                    <a:pt x="318" y="0"/>
                  </a:moveTo>
                  <a:cubicBezTo>
                    <a:pt x="0" y="0"/>
                    <a:pt x="1" y="496"/>
                    <a:pt x="320" y="496"/>
                  </a:cubicBezTo>
                  <a:cubicBezTo>
                    <a:pt x="639" y="496"/>
                    <a:pt x="639" y="0"/>
                    <a:pt x="320" y="0"/>
                  </a:cubicBezTo>
                  <a:cubicBezTo>
                    <a:pt x="319" y="0"/>
                    <a:pt x="319" y="0"/>
                    <a:pt x="31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03" name="Google Shape;3303;p41"/>
            <p:cNvSpPr/>
            <p:nvPr/>
          </p:nvSpPr>
          <p:spPr>
            <a:xfrm>
              <a:off x="2595025" y="4252750"/>
              <a:ext cx="23875" cy="18475"/>
            </a:xfrm>
            <a:custGeom>
              <a:rect b="b" l="l" r="r" t="t"/>
              <a:pathLst>
                <a:path extrusionOk="0" h="739" w="955">
                  <a:moveTo>
                    <a:pt x="477" y="1"/>
                  </a:moveTo>
                  <a:cubicBezTo>
                    <a:pt x="3" y="1"/>
                    <a:pt x="0" y="739"/>
                    <a:pt x="477" y="739"/>
                  </a:cubicBezTo>
                  <a:cubicBezTo>
                    <a:pt x="953" y="739"/>
                    <a:pt x="954"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04" name="Google Shape;3304;p41"/>
            <p:cNvSpPr/>
            <p:nvPr/>
          </p:nvSpPr>
          <p:spPr>
            <a:xfrm>
              <a:off x="2597075" y="4256400"/>
              <a:ext cx="27600" cy="21450"/>
            </a:xfrm>
            <a:custGeom>
              <a:rect b="b" l="l" r="r" t="t"/>
              <a:pathLst>
                <a:path extrusionOk="0" h="858" w="1104">
                  <a:moveTo>
                    <a:pt x="553" y="1"/>
                  </a:moveTo>
                  <a:cubicBezTo>
                    <a:pt x="2" y="1"/>
                    <a:pt x="1" y="857"/>
                    <a:pt x="553" y="857"/>
                  </a:cubicBezTo>
                  <a:cubicBezTo>
                    <a:pt x="1103" y="857"/>
                    <a:pt x="1103" y="1"/>
                    <a:pt x="5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05" name="Google Shape;3305;p41"/>
            <p:cNvSpPr/>
            <p:nvPr/>
          </p:nvSpPr>
          <p:spPr>
            <a:xfrm>
              <a:off x="2526275" y="4203225"/>
              <a:ext cx="35475" cy="27525"/>
            </a:xfrm>
            <a:custGeom>
              <a:rect b="b" l="l" r="r" t="t"/>
              <a:pathLst>
                <a:path extrusionOk="0" h="1101" w="1419">
                  <a:moveTo>
                    <a:pt x="710" y="1"/>
                  </a:moveTo>
                  <a:cubicBezTo>
                    <a:pt x="2" y="1"/>
                    <a:pt x="1" y="1100"/>
                    <a:pt x="710" y="1100"/>
                  </a:cubicBezTo>
                  <a:cubicBezTo>
                    <a:pt x="1418" y="1100"/>
                    <a:pt x="1418" y="1"/>
                    <a:pt x="7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06" name="Google Shape;3306;p41"/>
            <p:cNvSpPr/>
            <p:nvPr/>
          </p:nvSpPr>
          <p:spPr>
            <a:xfrm>
              <a:off x="2571650" y="4180325"/>
              <a:ext cx="25325" cy="19650"/>
            </a:xfrm>
            <a:custGeom>
              <a:rect b="b" l="l" r="r" t="t"/>
              <a:pathLst>
                <a:path extrusionOk="0" h="786" w="1013">
                  <a:moveTo>
                    <a:pt x="506" y="1"/>
                  </a:moveTo>
                  <a:cubicBezTo>
                    <a:pt x="1" y="1"/>
                    <a:pt x="1" y="785"/>
                    <a:pt x="506" y="785"/>
                  </a:cubicBezTo>
                  <a:cubicBezTo>
                    <a:pt x="1011" y="785"/>
                    <a:pt x="1012"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07" name="Google Shape;3307;p41"/>
            <p:cNvSpPr/>
            <p:nvPr/>
          </p:nvSpPr>
          <p:spPr>
            <a:xfrm>
              <a:off x="2512950" y="4123725"/>
              <a:ext cx="20325" cy="15775"/>
            </a:xfrm>
            <a:custGeom>
              <a:rect b="b" l="l" r="r" t="t"/>
              <a:pathLst>
                <a:path extrusionOk="0" h="631" w="813">
                  <a:moveTo>
                    <a:pt x="404" y="1"/>
                  </a:moveTo>
                  <a:cubicBezTo>
                    <a:pt x="1" y="1"/>
                    <a:pt x="2" y="631"/>
                    <a:pt x="407" y="631"/>
                  </a:cubicBezTo>
                  <a:cubicBezTo>
                    <a:pt x="813" y="631"/>
                    <a:pt x="813" y="1"/>
                    <a:pt x="407" y="1"/>
                  </a:cubicBezTo>
                  <a:cubicBezTo>
                    <a:pt x="406" y="1"/>
                    <a:pt x="405" y="1"/>
                    <a:pt x="40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08" name="Google Shape;3308;p41"/>
            <p:cNvSpPr/>
            <p:nvPr/>
          </p:nvSpPr>
          <p:spPr>
            <a:xfrm>
              <a:off x="2435475" y="4117975"/>
              <a:ext cx="20625" cy="16000"/>
            </a:xfrm>
            <a:custGeom>
              <a:rect b="b" l="l" r="r" t="t"/>
              <a:pathLst>
                <a:path extrusionOk="0" h="640" w="825">
                  <a:moveTo>
                    <a:pt x="412" y="1"/>
                  </a:moveTo>
                  <a:cubicBezTo>
                    <a:pt x="2" y="1"/>
                    <a:pt x="0" y="639"/>
                    <a:pt x="412" y="639"/>
                  </a:cubicBezTo>
                  <a:cubicBezTo>
                    <a:pt x="824" y="639"/>
                    <a:pt x="824" y="1"/>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09" name="Google Shape;3309;p41"/>
            <p:cNvSpPr/>
            <p:nvPr/>
          </p:nvSpPr>
          <p:spPr>
            <a:xfrm>
              <a:off x="2377925" y="4068400"/>
              <a:ext cx="36875" cy="28650"/>
            </a:xfrm>
            <a:custGeom>
              <a:rect b="b" l="l" r="r" t="t"/>
              <a:pathLst>
                <a:path extrusionOk="0" h="1146" w="1475">
                  <a:moveTo>
                    <a:pt x="738" y="0"/>
                  </a:moveTo>
                  <a:cubicBezTo>
                    <a:pt x="4" y="0"/>
                    <a:pt x="1" y="1146"/>
                    <a:pt x="738" y="1146"/>
                  </a:cubicBezTo>
                  <a:cubicBezTo>
                    <a:pt x="1475" y="1146"/>
                    <a:pt x="1475" y="0"/>
                    <a:pt x="73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10" name="Google Shape;3310;p41"/>
            <p:cNvSpPr/>
            <p:nvPr/>
          </p:nvSpPr>
          <p:spPr>
            <a:xfrm>
              <a:off x="2606950" y="4152550"/>
              <a:ext cx="26175" cy="20325"/>
            </a:xfrm>
            <a:custGeom>
              <a:rect b="b" l="l" r="r" t="t"/>
              <a:pathLst>
                <a:path extrusionOk="0" h="813" w="1047">
                  <a:moveTo>
                    <a:pt x="525" y="1"/>
                  </a:moveTo>
                  <a:cubicBezTo>
                    <a:pt x="3" y="1"/>
                    <a:pt x="0" y="813"/>
                    <a:pt x="525" y="813"/>
                  </a:cubicBezTo>
                  <a:cubicBezTo>
                    <a:pt x="1046" y="813"/>
                    <a:pt x="1046"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11" name="Google Shape;3311;p41"/>
            <p:cNvSpPr/>
            <p:nvPr/>
          </p:nvSpPr>
          <p:spPr>
            <a:xfrm>
              <a:off x="2658425" y="4135650"/>
              <a:ext cx="28475" cy="22100"/>
            </a:xfrm>
            <a:custGeom>
              <a:rect b="b" l="l" r="r" t="t"/>
              <a:pathLst>
                <a:path extrusionOk="0" h="884" w="1139">
                  <a:moveTo>
                    <a:pt x="568" y="0"/>
                  </a:moveTo>
                  <a:cubicBezTo>
                    <a:pt x="0" y="0"/>
                    <a:pt x="1" y="883"/>
                    <a:pt x="570" y="883"/>
                  </a:cubicBezTo>
                  <a:cubicBezTo>
                    <a:pt x="1139" y="883"/>
                    <a:pt x="1139" y="0"/>
                    <a:pt x="570" y="0"/>
                  </a:cubicBezTo>
                  <a:cubicBezTo>
                    <a:pt x="569" y="0"/>
                    <a:pt x="569" y="0"/>
                    <a:pt x="5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12" name="Google Shape;3312;p41"/>
            <p:cNvSpPr/>
            <p:nvPr/>
          </p:nvSpPr>
          <p:spPr>
            <a:xfrm>
              <a:off x="2736950" y="4118175"/>
              <a:ext cx="15150" cy="11725"/>
            </a:xfrm>
            <a:custGeom>
              <a:rect b="b" l="l" r="r" t="t"/>
              <a:pathLst>
                <a:path extrusionOk="0" h="469" w="606">
                  <a:moveTo>
                    <a:pt x="304" y="0"/>
                  </a:moveTo>
                  <a:cubicBezTo>
                    <a:pt x="2" y="0"/>
                    <a:pt x="0" y="468"/>
                    <a:pt x="304" y="468"/>
                  </a:cubicBezTo>
                  <a:cubicBezTo>
                    <a:pt x="606" y="468"/>
                    <a:pt x="606" y="0"/>
                    <a:pt x="30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13" name="Google Shape;3313;p41"/>
            <p:cNvSpPr/>
            <p:nvPr/>
          </p:nvSpPr>
          <p:spPr>
            <a:xfrm>
              <a:off x="2794550" y="4088175"/>
              <a:ext cx="17775" cy="13750"/>
            </a:xfrm>
            <a:custGeom>
              <a:rect b="b" l="l" r="r" t="t"/>
              <a:pathLst>
                <a:path extrusionOk="0" h="550" w="711">
                  <a:moveTo>
                    <a:pt x="356" y="1"/>
                  </a:moveTo>
                  <a:cubicBezTo>
                    <a:pt x="2" y="1"/>
                    <a:pt x="1" y="550"/>
                    <a:pt x="356" y="550"/>
                  </a:cubicBezTo>
                  <a:cubicBezTo>
                    <a:pt x="710" y="550"/>
                    <a:pt x="710" y="1"/>
                    <a:pt x="35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14" name="Google Shape;3314;p41"/>
            <p:cNvSpPr/>
            <p:nvPr/>
          </p:nvSpPr>
          <p:spPr>
            <a:xfrm>
              <a:off x="2848250" y="4060900"/>
              <a:ext cx="10175" cy="7900"/>
            </a:xfrm>
            <a:custGeom>
              <a:rect b="b" l="l" r="r" t="t"/>
              <a:pathLst>
                <a:path extrusionOk="0" h="316" w="407">
                  <a:moveTo>
                    <a:pt x="204" y="1"/>
                  </a:moveTo>
                  <a:cubicBezTo>
                    <a:pt x="0" y="1"/>
                    <a:pt x="0" y="316"/>
                    <a:pt x="204" y="316"/>
                  </a:cubicBezTo>
                  <a:cubicBezTo>
                    <a:pt x="406" y="316"/>
                    <a:pt x="406"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15" name="Google Shape;3315;p41"/>
            <p:cNvSpPr/>
            <p:nvPr/>
          </p:nvSpPr>
          <p:spPr>
            <a:xfrm>
              <a:off x="2895550" y="4015900"/>
              <a:ext cx="26775" cy="20725"/>
            </a:xfrm>
            <a:custGeom>
              <a:rect b="b" l="l" r="r" t="t"/>
              <a:pathLst>
                <a:path extrusionOk="0" h="829" w="1071">
                  <a:moveTo>
                    <a:pt x="535" y="1"/>
                  </a:moveTo>
                  <a:cubicBezTo>
                    <a:pt x="1" y="1"/>
                    <a:pt x="1" y="829"/>
                    <a:pt x="535" y="829"/>
                  </a:cubicBezTo>
                  <a:cubicBezTo>
                    <a:pt x="1069" y="829"/>
                    <a:pt x="1070" y="1"/>
                    <a:pt x="5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16" name="Google Shape;3316;p41"/>
            <p:cNvSpPr/>
            <p:nvPr/>
          </p:nvSpPr>
          <p:spPr>
            <a:xfrm>
              <a:off x="2965025" y="3972300"/>
              <a:ext cx="19425" cy="15125"/>
            </a:xfrm>
            <a:custGeom>
              <a:rect b="b" l="l" r="r" t="t"/>
              <a:pathLst>
                <a:path extrusionOk="0" h="605" w="777">
                  <a:moveTo>
                    <a:pt x="388" y="1"/>
                  </a:moveTo>
                  <a:cubicBezTo>
                    <a:pt x="0" y="1"/>
                    <a:pt x="1" y="605"/>
                    <a:pt x="389" y="605"/>
                  </a:cubicBezTo>
                  <a:cubicBezTo>
                    <a:pt x="776" y="605"/>
                    <a:pt x="776" y="1"/>
                    <a:pt x="389" y="1"/>
                  </a:cubicBezTo>
                  <a:cubicBezTo>
                    <a:pt x="389" y="1"/>
                    <a:pt x="388" y="1"/>
                    <a:pt x="3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17" name="Google Shape;3317;p41"/>
            <p:cNvSpPr/>
            <p:nvPr/>
          </p:nvSpPr>
          <p:spPr>
            <a:xfrm>
              <a:off x="2996300" y="3926425"/>
              <a:ext cx="32000" cy="24850"/>
            </a:xfrm>
            <a:custGeom>
              <a:rect b="b" l="l" r="r" t="t"/>
              <a:pathLst>
                <a:path extrusionOk="0" h="994" w="1280">
                  <a:moveTo>
                    <a:pt x="639" y="1"/>
                  </a:moveTo>
                  <a:cubicBezTo>
                    <a:pt x="2" y="4"/>
                    <a:pt x="1" y="993"/>
                    <a:pt x="639" y="993"/>
                  </a:cubicBezTo>
                  <a:cubicBezTo>
                    <a:pt x="1278" y="993"/>
                    <a:pt x="1279" y="1"/>
                    <a:pt x="6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18" name="Google Shape;3318;p41"/>
            <p:cNvSpPr/>
            <p:nvPr/>
          </p:nvSpPr>
          <p:spPr>
            <a:xfrm>
              <a:off x="3030800" y="3890200"/>
              <a:ext cx="44700" cy="34700"/>
            </a:xfrm>
            <a:custGeom>
              <a:rect b="b" l="l" r="r" t="t"/>
              <a:pathLst>
                <a:path extrusionOk="0" h="1388" w="1788">
                  <a:moveTo>
                    <a:pt x="895" y="0"/>
                  </a:moveTo>
                  <a:cubicBezTo>
                    <a:pt x="2" y="0"/>
                    <a:pt x="0" y="1388"/>
                    <a:pt x="895" y="1388"/>
                  </a:cubicBezTo>
                  <a:cubicBezTo>
                    <a:pt x="1786" y="1388"/>
                    <a:pt x="1788" y="0"/>
                    <a:pt x="8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19" name="Google Shape;3319;p41"/>
            <p:cNvSpPr/>
            <p:nvPr/>
          </p:nvSpPr>
          <p:spPr>
            <a:xfrm>
              <a:off x="3088200" y="3835950"/>
              <a:ext cx="36875" cy="28675"/>
            </a:xfrm>
            <a:custGeom>
              <a:rect b="b" l="l" r="r" t="t"/>
              <a:pathLst>
                <a:path extrusionOk="0" h="1147" w="1475">
                  <a:moveTo>
                    <a:pt x="737" y="0"/>
                  </a:moveTo>
                  <a:cubicBezTo>
                    <a:pt x="0" y="0"/>
                    <a:pt x="0" y="1146"/>
                    <a:pt x="737" y="1146"/>
                  </a:cubicBezTo>
                  <a:cubicBezTo>
                    <a:pt x="1474" y="1146"/>
                    <a:pt x="1474" y="0"/>
                    <a:pt x="7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20" name="Google Shape;3320;p41"/>
            <p:cNvSpPr/>
            <p:nvPr/>
          </p:nvSpPr>
          <p:spPr>
            <a:xfrm>
              <a:off x="3137925" y="3787475"/>
              <a:ext cx="8175" cy="6350"/>
            </a:xfrm>
            <a:custGeom>
              <a:rect b="b" l="l" r="r" t="t"/>
              <a:pathLst>
                <a:path extrusionOk="0" h="254" w="327">
                  <a:moveTo>
                    <a:pt x="164" y="0"/>
                  </a:moveTo>
                  <a:cubicBezTo>
                    <a:pt x="1" y="2"/>
                    <a:pt x="1" y="253"/>
                    <a:pt x="164" y="253"/>
                  </a:cubicBezTo>
                  <a:cubicBezTo>
                    <a:pt x="326" y="253"/>
                    <a:pt x="326" y="0"/>
                    <a:pt x="1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21" name="Google Shape;3321;p41"/>
            <p:cNvSpPr/>
            <p:nvPr/>
          </p:nvSpPr>
          <p:spPr>
            <a:xfrm>
              <a:off x="3169075" y="3711650"/>
              <a:ext cx="28125" cy="21875"/>
            </a:xfrm>
            <a:custGeom>
              <a:rect b="b" l="l" r="r" t="t"/>
              <a:pathLst>
                <a:path extrusionOk="0" h="875" w="1125">
                  <a:moveTo>
                    <a:pt x="561" y="0"/>
                  </a:moveTo>
                  <a:cubicBezTo>
                    <a:pt x="0" y="0"/>
                    <a:pt x="0" y="875"/>
                    <a:pt x="561" y="875"/>
                  </a:cubicBezTo>
                  <a:cubicBezTo>
                    <a:pt x="1123" y="875"/>
                    <a:pt x="1125" y="0"/>
                    <a:pt x="5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22" name="Google Shape;3322;p41"/>
            <p:cNvSpPr/>
            <p:nvPr/>
          </p:nvSpPr>
          <p:spPr>
            <a:xfrm>
              <a:off x="3206575" y="3666525"/>
              <a:ext cx="12475" cy="9750"/>
            </a:xfrm>
            <a:custGeom>
              <a:rect b="b" l="l" r="r" t="t"/>
              <a:pathLst>
                <a:path extrusionOk="0" h="390" w="499">
                  <a:moveTo>
                    <a:pt x="250" y="1"/>
                  </a:moveTo>
                  <a:cubicBezTo>
                    <a:pt x="0" y="1"/>
                    <a:pt x="0" y="389"/>
                    <a:pt x="250" y="389"/>
                  </a:cubicBezTo>
                  <a:cubicBezTo>
                    <a:pt x="499" y="389"/>
                    <a:pt x="499" y="1"/>
                    <a:pt x="2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23" name="Google Shape;3323;p41"/>
            <p:cNvSpPr/>
            <p:nvPr/>
          </p:nvSpPr>
          <p:spPr>
            <a:xfrm>
              <a:off x="3219575" y="3605275"/>
              <a:ext cx="36875" cy="28675"/>
            </a:xfrm>
            <a:custGeom>
              <a:rect b="b" l="l" r="r" t="t"/>
              <a:pathLst>
                <a:path extrusionOk="0" h="1147" w="1475">
                  <a:moveTo>
                    <a:pt x="737" y="0"/>
                  </a:moveTo>
                  <a:cubicBezTo>
                    <a:pt x="3" y="2"/>
                    <a:pt x="0" y="1146"/>
                    <a:pt x="737" y="1146"/>
                  </a:cubicBezTo>
                  <a:cubicBezTo>
                    <a:pt x="1474" y="1146"/>
                    <a:pt x="1474" y="0"/>
                    <a:pt x="7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24" name="Google Shape;3324;p41"/>
            <p:cNvSpPr/>
            <p:nvPr/>
          </p:nvSpPr>
          <p:spPr>
            <a:xfrm>
              <a:off x="3205725" y="3713950"/>
              <a:ext cx="36050" cy="27950"/>
            </a:xfrm>
            <a:custGeom>
              <a:rect b="b" l="l" r="r" t="t"/>
              <a:pathLst>
                <a:path extrusionOk="0" h="1118" w="1442">
                  <a:moveTo>
                    <a:pt x="721" y="1"/>
                  </a:moveTo>
                  <a:cubicBezTo>
                    <a:pt x="2" y="2"/>
                    <a:pt x="1" y="1118"/>
                    <a:pt x="721" y="1118"/>
                  </a:cubicBezTo>
                  <a:cubicBezTo>
                    <a:pt x="1440" y="1118"/>
                    <a:pt x="1442" y="1"/>
                    <a:pt x="7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25" name="Google Shape;3325;p41"/>
            <p:cNvSpPr/>
            <p:nvPr/>
          </p:nvSpPr>
          <p:spPr>
            <a:xfrm>
              <a:off x="3186125" y="3792875"/>
              <a:ext cx="11075" cy="8600"/>
            </a:xfrm>
            <a:custGeom>
              <a:rect b="b" l="l" r="r" t="t"/>
              <a:pathLst>
                <a:path extrusionOk="0" h="344" w="443">
                  <a:moveTo>
                    <a:pt x="223" y="1"/>
                  </a:moveTo>
                  <a:cubicBezTo>
                    <a:pt x="2" y="2"/>
                    <a:pt x="0" y="343"/>
                    <a:pt x="223" y="343"/>
                  </a:cubicBezTo>
                  <a:cubicBezTo>
                    <a:pt x="443" y="343"/>
                    <a:pt x="443" y="1"/>
                    <a:pt x="22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26" name="Google Shape;3326;p41"/>
            <p:cNvSpPr/>
            <p:nvPr/>
          </p:nvSpPr>
          <p:spPr>
            <a:xfrm>
              <a:off x="3154925" y="3817150"/>
              <a:ext cx="36850" cy="28675"/>
            </a:xfrm>
            <a:custGeom>
              <a:rect b="b" l="l" r="r" t="t"/>
              <a:pathLst>
                <a:path extrusionOk="0" h="1147" w="1474">
                  <a:moveTo>
                    <a:pt x="737" y="1"/>
                  </a:moveTo>
                  <a:cubicBezTo>
                    <a:pt x="1" y="4"/>
                    <a:pt x="0" y="1147"/>
                    <a:pt x="737" y="1147"/>
                  </a:cubicBezTo>
                  <a:cubicBezTo>
                    <a:pt x="1474" y="1147"/>
                    <a:pt x="1474" y="1"/>
                    <a:pt x="7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27" name="Google Shape;3327;p41"/>
            <p:cNvSpPr/>
            <p:nvPr/>
          </p:nvSpPr>
          <p:spPr>
            <a:xfrm>
              <a:off x="3111325" y="3889150"/>
              <a:ext cx="23850" cy="18475"/>
            </a:xfrm>
            <a:custGeom>
              <a:rect b="b" l="l" r="r" t="t"/>
              <a:pathLst>
                <a:path extrusionOk="0" h="739" w="954">
                  <a:moveTo>
                    <a:pt x="477" y="1"/>
                  </a:moveTo>
                  <a:cubicBezTo>
                    <a:pt x="2" y="1"/>
                    <a:pt x="0" y="739"/>
                    <a:pt x="477" y="739"/>
                  </a:cubicBezTo>
                  <a:cubicBezTo>
                    <a:pt x="952" y="739"/>
                    <a:pt x="954"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28" name="Google Shape;3328;p41"/>
            <p:cNvSpPr/>
            <p:nvPr/>
          </p:nvSpPr>
          <p:spPr>
            <a:xfrm>
              <a:off x="3049000" y="3947350"/>
              <a:ext cx="31350" cy="24375"/>
            </a:xfrm>
            <a:custGeom>
              <a:rect b="b" l="l" r="r" t="t"/>
              <a:pathLst>
                <a:path extrusionOk="0" h="975" w="1254">
                  <a:moveTo>
                    <a:pt x="626" y="0"/>
                  </a:moveTo>
                  <a:cubicBezTo>
                    <a:pt x="1" y="2"/>
                    <a:pt x="1" y="974"/>
                    <a:pt x="626" y="974"/>
                  </a:cubicBezTo>
                  <a:cubicBezTo>
                    <a:pt x="1253" y="974"/>
                    <a:pt x="1253" y="0"/>
                    <a:pt x="6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29" name="Google Shape;3329;p41"/>
            <p:cNvSpPr/>
            <p:nvPr/>
          </p:nvSpPr>
          <p:spPr>
            <a:xfrm>
              <a:off x="2994900" y="4005000"/>
              <a:ext cx="15725" cy="12200"/>
            </a:xfrm>
            <a:custGeom>
              <a:rect b="b" l="l" r="r" t="t"/>
              <a:pathLst>
                <a:path extrusionOk="0" h="488" w="629">
                  <a:moveTo>
                    <a:pt x="315" y="0"/>
                  </a:moveTo>
                  <a:cubicBezTo>
                    <a:pt x="3" y="0"/>
                    <a:pt x="0" y="487"/>
                    <a:pt x="315" y="487"/>
                  </a:cubicBezTo>
                  <a:cubicBezTo>
                    <a:pt x="627" y="487"/>
                    <a:pt x="629" y="0"/>
                    <a:pt x="3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30" name="Google Shape;3330;p41"/>
            <p:cNvSpPr/>
            <p:nvPr/>
          </p:nvSpPr>
          <p:spPr>
            <a:xfrm>
              <a:off x="2930750" y="4039850"/>
              <a:ext cx="23850" cy="18525"/>
            </a:xfrm>
            <a:custGeom>
              <a:rect b="b" l="l" r="r" t="t"/>
              <a:pathLst>
                <a:path extrusionOk="0" h="741" w="954">
                  <a:moveTo>
                    <a:pt x="477" y="1"/>
                  </a:moveTo>
                  <a:cubicBezTo>
                    <a:pt x="2" y="1"/>
                    <a:pt x="0" y="740"/>
                    <a:pt x="477" y="740"/>
                  </a:cubicBezTo>
                  <a:cubicBezTo>
                    <a:pt x="952" y="740"/>
                    <a:pt x="954"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31" name="Google Shape;3331;p41"/>
            <p:cNvSpPr/>
            <p:nvPr/>
          </p:nvSpPr>
          <p:spPr>
            <a:xfrm>
              <a:off x="2881000" y="4080050"/>
              <a:ext cx="21225" cy="16475"/>
            </a:xfrm>
            <a:custGeom>
              <a:rect b="b" l="l" r="r" t="t"/>
              <a:pathLst>
                <a:path extrusionOk="0" h="659" w="849">
                  <a:moveTo>
                    <a:pt x="424" y="1"/>
                  </a:moveTo>
                  <a:cubicBezTo>
                    <a:pt x="1" y="1"/>
                    <a:pt x="1" y="658"/>
                    <a:pt x="424" y="658"/>
                  </a:cubicBezTo>
                  <a:cubicBezTo>
                    <a:pt x="847" y="658"/>
                    <a:pt x="849" y="1"/>
                    <a:pt x="4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32" name="Google Shape;3332;p41"/>
            <p:cNvSpPr/>
            <p:nvPr/>
          </p:nvSpPr>
          <p:spPr>
            <a:xfrm>
              <a:off x="2841725" y="4106825"/>
              <a:ext cx="36025" cy="27975"/>
            </a:xfrm>
            <a:custGeom>
              <a:rect b="b" l="l" r="r" t="t"/>
              <a:pathLst>
                <a:path extrusionOk="0" h="1119" w="1441">
                  <a:moveTo>
                    <a:pt x="721" y="0"/>
                  </a:moveTo>
                  <a:cubicBezTo>
                    <a:pt x="1" y="0"/>
                    <a:pt x="1" y="1119"/>
                    <a:pt x="721" y="1119"/>
                  </a:cubicBezTo>
                  <a:cubicBezTo>
                    <a:pt x="1439" y="1119"/>
                    <a:pt x="1440" y="0"/>
                    <a:pt x="72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33" name="Google Shape;3333;p41"/>
            <p:cNvSpPr/>
            <p:nvPr/>
          </p:nvSpPr>
          <p:spPr>
            <a:xfrm>
              <a:off x="2818325" y="4145075"/>
              <a:ext cx="36050" cy="27975"/>
            </a:xfrm>
            <a:custGeom>
              <a:rect b="b" l="l" r="r" t="t"/>
              <a:pathLst>
                <a:path extrusionOk="0" h="1119" w="1442">
                  <a:moveTo>
                    <a:pt x="720" y="0"/>
                  </a:moveTo>
                  <a:cubicBezTo>
                    <a:pt x="2" y="0"/>
                    <a:pt x="1" y="1119"/>
                    <a:pt x="720" y="1119"/>
                  </a:cubicBezTo>
                  <a:cubicBezTo>
                    <a:pt x="1440" y="1119"/>
                    <a:pt x="1441" y="0"/>
                    <a:pt x="7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34" name="Google Shape;3334;p41"/>
            <p:cNvSpPr/>
            <p:nvPr/>
          </p:nvSpPr>
          <p:spPr>
            <a:xfrm>
              <a:off x="2768225" y="4143150"/>
              <a:ext cx="35725" cy="27775"/>
            </a:xfrm>
            <a:custGeom>
              <a:rect b="b" l="l" r="r" t="t"/>
              <a:pathLst>
                <a:path extrusionOk="0" h="1111" w="1429">
                  <a:moveTo>
                    <a:pt x="714" y="1"/>
                  </a:moveTo>
                  <a:cubicBezTo>
                    <a:pt x="1" y="1"/>
                    <a:pt x="1" y="1111"/>
                    <a:pt x="714" y="1111"/>
                  </a:cubicBezTo>
                  <a:cubicBezTo>
                    <a:pt x="1428" y="1111"/>
                    <a:pt x="1428" y="1"/>
                    <a:pt x="71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35" name="Google Shape;3335;p41"/>
            <p:cNvSpPr/>
            <p:nvPr/>
          </p:nvSpPr>
          <p:spPr>
            <a:xfrm>
              <a:off x="2735000" y="4156825"/>
              <a:ext cx="51125" cy="39650"/>
            </a:xfrm>
            <a:custGeom>
              <a:rect b="b" l="l" r="r" t="t"/>
              <a:pathLst>
                <a:path extrusionOk="0" h="1586" w="2045">
                  <a:moveTo>
                    <a:pt x="1023" y="0"/>
                  </a:moveTo>
                  <a:cubicBezTo>
                    <a:pt x="3" y="0"/>
                    <a:pt x="0" y="1585"/>
                    <a:pt x="1023" y="1585"/>
                  </a:cubicBezTo>
                  <a:cubicBezTo>
                    <a:pt x="2043" y="1585"/>
                    <a:pt x="2045" y="0"/>
                    <a:pt x="102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36" name="Google Shape;3336;p41"/>
            <p:cNvSpPr/>
            <p:nvPr/>
          </p:nvSpPr>
          <p:spPr>
            <a:xfrm>
              <a:off x="2711950" y="4223100"/>
              <a:ext cx="35425" cy="27500"/>
            </a:xfrm>
            <a:custGeom>
              <a:rect b="b" l="l" r="r" t="t"/>
              <a:pathLst>
                <a:path extrusionOk="0" h="1100" w="1417">
                  <a:moveTo>
                    <a:pt x="709" y="0"/>
                  </a:moveTo>
                  <a:cubicBezTo>
                    <a:pt x="2" y="0"/>
                    <a:pt x="1" y="1100"/>
                    <a:pt x="709" y="1100"/>
                  </a:cubicBezTo>
                  <a:cubicBezTo>
                    <a:pt x="1417" y="1100"/>
                    <a:pt x="1417" y="0"/>
                    <a:pt x="70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37" name="Google Shape;3337;p41"/>
            <p:cNvSpPr/>
            <p:nvPr/>
          </p:nvSpPr>
          <p:spPr>
            <a:xfrm>
              <a:off x="2667275" y="4207575"/>
              <a:ext cx="36850" cy="28625"/>
            </a:xfrm>
            <a:custGeom>
              <a:rect b="b" l="l" r="r" t="t"/>
              <a:pathLst>
                <a:path extrusionOk="0" h="1145" w="1474">
                  <a:moveTo>
                    <a:pt x="737" y="0"/>
                  </a:moveTo>
                  <a:cubicBezTo>
                    <a:pt x="0" y="0"/>
                    <a:pt x="0" y="1144"/>
                    <a:pt x="737" y="1144"/>
                  </a:cubicBezTo>
                  <a:cubicBezTo>
                    <a:pt x="1474" y="1144"/>
                    <a:pt x="1474" y="0"/>
                    <a:pt x="7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38" name="Google Shape;3338;p41"/>
            <p:cNvSpPr/>
            <p:nvPr/>
          </p:nvSpPr>
          <p:spPr>
            <a:xfrm>
              <a:off x="2646600" y="4194050"/>
              <a:ext cx="27625" cy="21450"/>
            </a:xfrm>
            <a:custGeom>
              <a:rect b="b" l="l" r="r" t="t"/>
              <a:pathLst>
                <a:path extrusionOk="0" h="858" w="1105">
                  <a:moveTo>
                    <a:pt x="553" y="1"/>
                  </a:moveTo>
                  <a:cubicBezTo>
                    <a:pt x="2" y="1"/>
                    <a:pt x="1" y="858"/>
                    <a:pt x="553" y="858"/>
                  </a:cubicBezTo>
                  <a:cubicBezTo>
                    <a:pt x="1105" y="858"/>
                    <a:pt x="1105" y="1"/>
                    <a:pt x="5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39" name="Google Shape;3339;p41"/>
            <p:cNvSpPr/>
            <p:nvPr/>
          </p:nvSpPr>
          <p:spPr>
            <a:xfrm>
              <a:off x="2640675" y="4261950"/>
              <a:ext cx="22975" cy="24600"/>
            </a:xfrm>
            <a:custGeom>
              <a:rect b="b" l="l" r="r" t="t"/>
              <a:pathLst>
                <a:path extrusionOk="0" h="984" w="919">
                  <a:moveTo>
                    <a:pt x="436" y="1"/>
                  </a:moveTo>
                  <a:cubicBezTo>
                    <a:pt x="213" y="1"/>
                    <a:pt x="0" y="183"/>
                    <a:pt x="9" y="420"/>
                  </a:cubicBezTo>
                  <a:cubicBezTo>
                    <a:pt x="12" y="479"/>
                    <a:pt x="15" y="541"/>
                    <a:pt x="17" y="601"/>
                  </a:cubicBezTo>
                  <a:cubicBezTo>
                    <a:pt x="28" y="846"/>
                    <a:pt x="223" y="984"/>
                    <a:pt x="417" y="984"/>
                  </a:cubicBezTo>
                  <a:cubicBezTo>
                    <a:pt x="572" y="984"/>
                    <a:pt x="727" y="896"/>
                    <a:pt x="787" y="705"/>
                  </a:cubicBezTo>
                  <a:cubicBezTo>
                    <a:pt x="804" y="647"/>
                    <a:pt x="823" y="589"/>
                    <a:pt x="840" y="534"/>
                  </a:cubicBezTo>
                  <a:cubicBezTo>
                    <a:pt x="918" y="290"/>
                    <a:pt x="730" y="37"/>
                    <a:pt x="489" y="4"/>
                  </a:cubicBezTo>
                  <a:cubicBezTo>
                    <a:pt x="472" y="2"/>
                    <a:pt x="454" y="1"/>
                    <a:pt x="43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40" name="Google Shape;3340;p41"/>
            <p:cNvSpPr/>
            <p:nvPr/>
          </p:nvSpPr>
          <p:spPr>
            <a:xfrm>
              <a:off x="2603225" y="4307150"/>
              <a:ext cx="29350" cy="22775"/>
            </a:xfrm>
            <a:custGeom>
              <a:rect b="b" l="l" r="r" t="t"/>
              <a:pathLst>
                <a:path extrusionOk="0" h="911" w="1174">
                  <a:moveTo>
                    <a:pt x="587" y="1"/>
                  </a:moveTo>
                  <a:cubicBezTo>
                    <a:pt x="0" y="1"/>
                    <a:pt x="0" y="911"/>
                    <a:pt x="587" y="911"/>
                  </a:cubicBezTo>
                  <a:cubicBezTo>
                    <a:pt x="1172" y="911"/>
                    <a:pt x="1174" y="1"/>
                    <a:pt x="5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41" name="Google Shape;3341;p41"/>
            <p:cNvSpPr/>
            <p:nvPr/>
          </p:nvSpPr>
          <p:spPr>
            <a:xfrm>
              <a:off x="2565175" y="4250775"/>
              <a:ext cx="3500" cy="2725"/>
            </a:xfrm>
            <a:custGeom>
              <a:rect b="b" l="l" r="r" t="t"/>
              <a:pathLst>
                <a:path extrusionOk="0" h="109" w="140">
                  <a:moveTo>
                    <a:pt x="70" y="0"/>
                  </a:moveTo>
                  <a:cubicBezTo>
                    <a:pt x="1" y="0"/>
                    <a:pt x="1" y="109"/>
                    <a:pt x="70" y="109"/>
                  </a:cubicBezTo>
                  <a:cubicBezTo>
                    <a:pt x="140" y="109"/>
                    <a:pt x="140" y="0"/>
                    <a:pt x="7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42" name="Google Shape;3342;p41"/>
            <p:cNvSpPr/>
            <p:nvPr/>
          </p:nvSpPr>
          <p:spPr>
            <a:xfrm>
              <a:off x="2747975" y="4048275"/>
              <a:ext cx="36850" cy="28625"/>
            </a:xfrm>
            <a:custGeom>
              <a:rect b="b" l="l" r="r" t="t"/>
              <a:pathLst>
                <a:path extrusionOk="0" h="1145" w="1474">
                  <a:moveTo>
                    <a:pt x="737" y="0"/>
                  </a:moveTo>
                  <a:cubicBezTo>
                    <a:pt x="0" y="2"/>
                    <a:pt x="0" y="1145"/>
                    <a:pt x="737" y="1145"/>
                  </a:cubicBezTo>
                  <a:cubicBezTo>
                    <a:pt x="1474" y="1145"/>
                    <a:pt x="1474" y="0"/>
                    <a:pt x="7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43" name="Google Shape;3343;p41"/>
            <p:cNvSpPr/>
            <p:nvPr/>
          </p:nvSpPr>
          <p:spPr>
            <a:xfrm>
              <a:off x="2839925" y="4013400"/>
              <a:ext cx="11625" cy="9075"/>
            </a:xfrm>
            <a:custGeom>
              <a:rect b="b" l="l" r="r" t="t"/>
              <a:pathLst>
                <a:path extrusionOk="0" h="363" w="465">
                  <a:moveTo>
                    <a:pt x="232" y="1"/>
                  </a:moveTo>
                  <a:cubicBezTo>
                    <a:pt x="1" y="2"/>
                    <a:pt x="1" y="362"/>
                    <a:pt x="232" y="362"/>
                  </a:cubicBezTo>
                  <a:cubicBezTo>
                    <a:pt x="463" y="362"/>
                    <a:pt x="465" y="1"/>
                    <a:pt x="23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44" name="Google Shape;3344;p41"/>
            <p:cNvSpPr/>
            <p:nvPr/>
          </p:nvSpPr>
          <p:spPr>
            <a:xfrm>
              <a:off x="2936725" y="3918050"/>
              <a:ext cx="33750" cy="26150"/>
            </a:xfrm>
            <a:custGeom>
              <a:rect b="b" l="l" r="r" t="t"/>
              <a:pathLst>
                <a:path extrusionOk="0" h="1046" w="1350">
                  <a:moveTo>
                    <a:pt x="674" y="0"/>
                  </a:moveTo>
                  <a:cubicBezTo>
                    <a:pt x="4" y="2"/>
                    <a:pt x="1" y="1045"/>
                    <a:pt x="674" y="1045"/>
                  </a:cubicBezTo>
                  <a:cubicBezTo>
                    <a:pt x="1346" y="1045"/>
                    <a:pt x="1349" y="0"/>
                    <a:pt x="6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45" name="Google Shape;3345;p41"/>
            <p:cNvSpPr/>
            <p:nvPr/>
          </p:nvSpPr>
          <p:spPr>
            <a:xfrm>
              <a:off x="2681325" y="4062900"/>
              <a:ext cx="38850" cy="29150"/>
            </a:xfrm>
            <a:custGeom>
              <a:rect b="b" l="l" r="r" t="t"/>
              <a:pathLst>
                <a:path extrusionOk="0" h="1166" w="1554">
                  <a:moveTo>
                    <a:pt x="946" y="0"/>
                  </a:moveTo>
                  <a:cubicBezTo>
                    <a:pt x="943" y="0"/>
                    <a:pt x="940" y="0"/>
                    <a:pt x="937" y="0"/>
                  </a:cubicBezTo>
                  <a:cubicBezTo>
                    <a:pt x="876" y="2"/>
                    <a:pt x="815" y="2"/>
                    <a:pt x="756" y="3"/>
                  </a:cubicBezTo>
                  <a:cubicBezTo>
                    <a:pt x="132" y="15"/>
                    <a:pt x="0" y="918"/>
                    <a:pt x="607" y="1093"/>
                  </a:cubicBezTo>
                  <a:cubicBezTo>
                    <a:pt x="665" y="1109"/>
                    <a:pt x="723" y="1126"/>
                    <a:pt x="781" y="1143"/>
                  </a:cubicBezTo>
                  <a:cubicBezTo>
                    <a:pt x="832" y="1158"/>
                    <a:pt x="884" y="1165"/>
                    <a:pt x="934" y="1165"/>
                  </a:cubicBezTo>
                  <a:cubicBezTo>
                    <a:pt x="1216" y="1165"/>
                    <a:pt x="1467" y="947"/>
                    <a:pt x="1507" y="659"/>
                  </a:cubicBezTo>
                  <a:cubicBezTo>
                    <a:pt x="1553" y="324"/>
                    <a:pt x="1295" y="0"/>
                    <a:pt x="9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46" name="Google Shape;3346;p41"/>
            <p:cNvSpPr/>
            <p:nvPr/>
          </p:nvSpPr>
          <p:spPr>
            <a:xfrm>
              <a:off x="2630000" y="4097025"/>
              <a:ext cx="22675" cy="17600"/>
            </a:xfrm>
            <a:custGeom>
              <a:rect b="b" l="l" r="r" t="t"/>
              <a:pathLst>
                <a:path extrusionOk="0" h="704" w="907">
                  <a:moveTo>
                    <a:pt x="454" y="1"/>
                  </a:moveTo>
                  <a:cubicBezTo>
                    <a:pt x="0" y="1"/>
                    <a:pt x="0" y="703"/>
                    <a:pt x="454" y="703"/>
                  </a:cubicBezTo>
                  <a:cubicBezTo>
                    <a:pt x="905" y="703"/>
                    <a:pt x="906" y="1"/>
                    <a:pt x="4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47" name="Google Shape;3347;p41"/>
            <p:cNvSpPr/>
            <p:nvPr/>
          </p:nvSpPr>
          <p:spPr>
            <a:xfrm>
              <a:off x="2504350" y="4073050"/>
              <a:ext cx="31375" cy="24375"/>
            </a:xfrm>
            <a:custGeom>
              <a:rect b="b" l="l" r="r" t="t"/>
              <a:pathLst>
                <a:path extrusionOk="0" h="975" w="1255">
                  <a:moveTo>
                    <a:pt x="628" y="0"/>
                  </a:moveTo>
                  <a:cubicBezTo>
                    <a:pt x="1" y="2"/>
                    <a:pt x="1" y="974"/>
                    <a:pt x="628" y="974"/>
                  </a:cubicBezTo>
                  <a:cubicBezTo>
                    <a:pt x="1255" y="974"/>
                    <a:pt x="1255" y="0"/>
                    <a:pt x="62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48" name="Google Shape;3348;p41"/>
            <p:cNvSpPr/>
            <p:nvPr/>
          </p:nvSpPr>
          <p:spPr>
            <a:xfrm>
              <a:off x="2430500" y="4021250"/>
              <a:ext cx="19450" cy="15125"/>
            </a:xfrm>
            <a:custGeom>
              <a:rect b="b" l="l" r="r" t="t"/>
              <a:pathLst>
                <a:path extrusionOk="0" h="605" w="778">
                  <a:moveTo>
                    <a:pt x="389" y="0"/>
                  </a:moveTo>
                  <a:cubicBezTo>
                    <a:pt x="0" y="0"/>
                    <a:pt x="0" y="604"/>
                    <a:pt x="389" y="604"/>
                  </a:cubicBezTo>
                  <a:cubicBezTo>
                    <a:pt x="777" y="604"/>
                    <a:pt x="777" y="0"/>
                    <a:pt x="38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49" name="Google Shape;3349;p41"/>
            <p:cNvSpPr/>
            <p:nvPr/>
          </p:nvSpPr>
          <p:spPr>
            <a:xfrm>
              <a:off x="2373750" y="3990125"/>
              <a:ext cx="28725" cy="22975"/>
            </a:xfrm>
            <a:custGeom>
              <a:rect b="b" l="l" r="r" t="t"/>
              <a:pathLst>
                <a:path extrusionOk="0" h="919" w="1149">
                  <a:moveTo>
                    <a:pt x="439" y="1"/>
                  </a:moveTo>
                  <a:cubicBezTo>
                    <a:pt x="208" y="1"/>
                    <a:pt x="0" y="252"/>
                    <a:pt x="137" y="507"/>
                  </a:cubicBezTo>
                  <a:cubicBezTo>
                    <a:pt x="176" y="584"/>
                    <a:pt x="218" y="657"/>
                    <a:pt x="259" y="731"/>
                  </a:cubicBezTo>
                  <a:cubicBezTo>
                    <a:pt x="332" y="865"/>
                    <a:pt x="441" y="919"/>
                    <a:pt x="553" y="919"/>
                  </a:cubicBezTo>
                  <a:cubicBezTo>
                    <a:pt x="844" y="919"/>
                    <a:pt x="1149" y="551"/>
                    <a:pt x="854" y="273"/>
                  </a:cubicBezTo>
                  <a:cubicBezTo>
                    <a:pt x="793" y="215"/>
                    <a:pt x="731" y="155"/>
                    <a:pt x="669" y="97"/>
                  </a:cubicBezTo>
                  <a:cubicBezTo>
                    <a:pt x="598" y="30"/>
                    <a:pt x="518" y="1"/>
                    <a:pt x="4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50" name="Google Shape;3350;p41"/>
            <p:cNvSpPr/>
            <p:nvPr/>
          </p:nvSpPr>
          <p:spPr>
            <a:xfrm>
              <a:off x="2319425" y="3941025"/>
              <a:ext cx="23500" cy="18275"/>
            </a:xfrm>
            <a:custGeom>
              <a:rect b="b" l="l" r="r" t="t"/>
              <a:pathLst>
                <a:path extrusionOk="0" h="731" w="940">
                  <a:moveTo>
                    <a:pt x="470" y="0"/>
                  </a:moveTo>
                  <a:cubicBezTo>
                    <a:pt x="0" y="0"/>
                    <a:pt x="0" y="730"/>
                    <a:pt x="470" y="730"/>
                  </a:cubicBezTo>
                  <a:cubicBezTo>
                    <a:pt x="939" y="730"/>
                    <a:pt x="939" y="0"/>
                    <a:pt x="47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51" name="Google Shape;3351;p41"/>
            <p:cNvSpPr/>
            <p:nvPr/>
          </p:nvSpPr>
          <p:spPr>
            <a:xfrm>
              <a:off x="2249350" y="3886325"/>
              <a:ext cx="22125" cy="17150"/>
            </a:xfrm>
            <a:custGeom>
              <a:rect b="b" l="l" r="r" t="t"/>
              <a:pathLst>
                <a:path extrusionOk="0" h="686" w="885">
                  <a:moveTo>
                    <a:pt x="444" y="1"/>
                  </a:moveTo>
                  <a:cubicBezTo>
                    <a:pt x="3" y="1"/>
                    <a:pt x="0" y="686"/>
                    <a:pt x="444" y="686"/>
                  </a:cubicBezTo>
                  <a:cubicBezTo>
                    <a:pt x="884" y="686"/>
                    <a:pt x="884" y="1"/>
                    <a:pt x="4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52" name="Google Shape;3352;p41"/>
            <p:cNvSpPr/>
            <p:nvPr/>
          </p:nvSpPr>
          <p:spPr>
            <a:xfrm>
              <a:off x="2182300" y="3809100"/>
              <a:ext cx="20600" cy="16000"/>
            </a:xfrm>
            <a:custGeom>
              <a:rect b="b" l="l" r="r" t="t"/>
              <a:pathLst>
                <a:path extrusionOk="0" h="640" w="824">
                  <a:moveTo>
                    <a:pt x="412" y="1"/>
                  </a:moveTo>
                  <a:cubicBezTo>
                    <a:pt x="0" y="1"/>
                    <a:pt x="0" y="639"/>
                    <a:pt x="412" y="639"/>
                  </a:cubicBezTo>
                  <a:cubicBezTo>
                    <a:pt x="824" y="639"/>
                    <a:pt x="824" y="1"/>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53" name="Google Shape;3353;p41"/>
            <p:cNvSpPr/>
            <p:nvPr/>
          </p:nvSpPr>
          <p:spPr>
            <a:xfrm>
              <a:off x="2112625" y="3771725"/>
              <a:ext cx="22700" cy="17575"/>
            </a:xfrm>
            <a:custGeom>
              <a:rect b="b" l="l" r="r" t="t"/>
              <a:pathLst>
                <a:path extrusionOk="0" h="703" w="908">
                  <a:moveTo>
                    <a:pt x="452" y="0"/>
                  </a:moveTo>
                  <a:cubicBezTo>
                    <a:pt x="0" y="0"/>
                    <a:pt x="1" y="702"/>
                    <a:pt x="454" y="702"/>
                  </a:cubicBezTo>
                  <a:cubicBezTo>
                    <a:pt x="906" y="702"/>
                    <a:pt x="908" y="0"/>
                    <a:pt x="454" y="0"/>
                  </a:cubicBezTo>
                  <a:cubicBezTo>
                    <a:pt x="453" y="0"/>
                    <a:pt x="453" y="0"/>
                    <a:pt x="4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54" name="Google Shape;3354;p41"/>
            <p:cNvSpPr/>
            <p:nvPr/>
          </p:nvSpPr>
          <p:spPr>
            <a:xfrm>
              <a:off x="2050600" y="3766375"/>
              <a:ext cx="28200" cy="21875"/>
            </a:xfrm>
            <a:custGeom>
              <a:rect b="b" l="l" r="r" t="t"/>
              <a:pathLst>
                <a:path extrusionOk="0" h="875" w="1128">
                  <a:moveTo>
                    <a:pt x="564" y="0"/>
                  </a:moveTo>
                  <a:cubicBezTo>
                    <a:pt x="2" y="0"/>
                    <a:pt x="0" y="875"/>
                    <a:pt x="564" y="875"/>
                  </a:cubicBezTo>
                  <a:cubicBezTo>
                    <a:pt x="1124" y="875"/>
                    <a:pt x="1127" y="0"/>
                    <a:pt x="5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55" name="Google Shape;3355;p41"/>
            <p:cNvSpPr/>
            <p:nvPr/>
          </p:nvSpPr>
          <p:spPr>
            <a:xfrm>
              <a:off x="2039825" y="3700025"/>
              <a:ext cx="30200" cy="23425"/>
            </a:xfrm>
            <a:custGeom>
              <a:rect b="b" l="l" r="r" t="t"/>
              <a:pathLst>
                <a:path extrusionOk="0" h="937" w="1208">
                  <a:moveTo>
                    <a:pt x="605" y="0"/>
                  </a:moveTo>
                  <a:cubicBezTo>
                    <a:pt x="4" y="0"/>
                    <a:pt x="1" y="936"/>
                    <a:pt x="605" y="936"/>
                  </a:cubicBezTo>
                  <a:cubicBezTo>
                    <a:pt x="1207" y="936"/>
                    <a:pt x="1207" y="0"/>
                    <a:pt x="60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56" name="Google Shape;3356;p41"/>
            <p:cNvSpPr/>
            <p:nvPr/>
          </p:nvSpPr>
          <p:spPr>
            <a:xfrm>
              <a:off x="1995300" y="3687550"/>
              <a:ext cx="20175" cy="21975"/>
            </a:xfrm>
            <a:custGeom>
              <a:rect b="b" l="l" r="r" t="t"/>
              <a:pathLst>
                <a:path extrusionOk="0" h="879" w="807">
                  <a:moveTo>
                    <a:pt x="436" y="0"/>
                  </a:moveTo>
                  <a:cubicBezTo>
                    <a:pt x="291" y="0"/>
                    <a:pt x="150" y="79"/>
                    <a:pt x="110" y="251"/>
                  </a:cubicBezTo>
                  <a:cubicBezTo>
                    <a:pt x="96" y="308"/>
                    <a:pt x="83" y="368"/>
                    <a:pt x="68" y="427"/>
                  </a:cubicBezTo>
                  <a:cubicBezTo>
                    <a:pt x="1" y="714"/>
                    <a:pt x="222" y="878"/>
                    <a:pt x="437" y="878"/>
                  </a:cubicBezTo>
                  <a:cubicBezTo>
                    <a:pt x="614" y="878"/>
                    <a:pt x="786" y="768"/>
                    <a:pt x="795" y="525"/>
                  </a:cubicBezTo>
                  <a:cubicBezTo>
                    <a:pt x="796" y="466"/>
                    <a:pt x="798" y="404"/>
                    <a:pt x="799" y="345"/>
                  </a:cubicBezTo>
                  <a:cubicBezTo>
                    <a:pt x="806" y="125"/>
                    <a:pt x="619" y="0"/>
                    <a:pt x="43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57" name="Google Shape;3357;p41"/>
            <p:cNvSpPr/>
            <p:nvPr/>
          </p:nvSpPr>
          <p:spPr>
            <a:xfrm>
              <a:off x="1983775" y="3640425"/>
              <a:ext cx="21225" cy="16450"/>
            </a:xfrm>
            <a:custGeom>
              <a:rect b="b" l="l" r="r" t="t"/>
              <a:pathLst>
                <a:path extrusionOk="0" h="658" w="849">
                  <a:moveTo>
                    <a:pt x="425" y="0"/>
                  </a:moveTo>
                  <a:cubicBezTo>
                    <a:pt x="2" y="0"/>
                    <a:pt x="0" y="658"/>
                    <a:pt x="425" y="658"/>
                  </a:cubicBezTo>
                  <a:cubicBezTo>
                    <a:pt x="847" y="658"/>
                    <a:pt x="848" y="0"/>
                    <a:pt x="4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58" name="Google Shape;3358;p41"/>
            <p:cNvSpPr/>
            <p:nvPr/>
          </p:nvSpPr>
          <p:spPr>
            <a:xfrm>
              <a:off x="1978175" y="3612850"/>
              <a:ext cx="4600" cy="3650"/>
            </a:xfrm>
            <a:custGeom>
              <a:rect b="b" l="l" r="r" t="t"/>
              <a:pathLst>
                <a:path extrusionOk="0" h="146" w="184">
                  <a:moveTo>
                    <a:pt x="91" y="1"/>
                  </a:moveTo>
                  <a:cubicBezTo>
                    <a:pt x="0" y="1"/>
                    <a:pt x="0" y="145"/>
                    <a:pt x="91" y="145"/>
                  </a:cubicBezTo>
                  <a:cubicBezTo>
                    <a:pt x="184" y="145"/>
                    <a:pt x="184" y="1"/>
                    <a:pt x="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59" name="Google Shape;3359;p41"/>
            <p:cNvSpPr/>
            <p:nvPr/>
          </p:nvSpPr>
          <p:spPr>
            <a:xfrm>
              <a:off x="1970950" y="3570575"/>
              <a:ext cx="17500" cy="19575"/>
            </a:xfrm>
            <a:custGeom>
              <a:rect b="b" l="l" r="r" t="t"/>
              <a:pathLst>
                <a:path extrusionOk="0" h="783" w="700">
                  <a:moveTo>
                    <a:pt x="383" y="1"/>
                  </a:moveTo>
                  <a:cubicBezTo>
                    <a:pt x="258" y="1"/>
                    <a:pt x="136" y="69"/>
                    <a:pt x="102" y="216"/>
                  </a:cubicBezTo>
                  <a:cubicBezTo>
                    <a:pt x="87" y="274"/>
                    <a:pt x="74" y="334"/>
                    <a:pt x="60" y="391"/>
                  </a:cubicBezTo>
                  <a:cubicBezTo>
                    <a:pt x="1" y="640"/>
                    <a:pt x="192" y="783"/>
                    <a:pt x="379" y="783"/>
                  </a:cubicBezTo>
                  <a:cubicBezTo>
                    <a:pt x="531" y="783"/>
                    <a:pt x="681" y="687"/>
                    <a:pt x="688" y="477"/>
                  </a:cubicBezTo>
                  <a:cubicBezTo>
                    <a:pt x="690" y="417"/>
                    <a:pt x="691" y="355"/>
                    <a:pt x="694" y="296"/>
                  </a:cubicBezTo>
                  <a:cubicBezTo>
                    <a:pt x="700" y="108"/>
                    <a:pt x="539" y="1"/>
                    <a:pt x="38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60" name="Google Shape;3360;p41"/>
            <p:cNvSpPr/>
            <p:nvPr/>
          </p:nvSpPr>
          <p:spPr>
            <a:xfrm>
              <a:off x="1973700" y="3537675"/>
              <a:ext cx="22400" cy="17375"/>
            </a:xfrm>
            <a:custGeom>
              <a:rect b="b" l="l" r="r" t="t"/>
              <a:pathLst>
                <a:path extrusionOk="0" h="695" w="896">
                  <a:moveTo>
                    <a:pt x="448" y="1"/>
                  </a:moveTo>
                  <a:cubicBezTo>
                    <a:pt x="2" y="1"/>
                    <a:pt x="0" y="694"/>
                    <a:pt x="448" y="694"/>
                  </a:cubicBezTo>
                  <a:cubicBezTo>
                    <a:pt x="895" y="694"/>
                    <a:pt x="896" y="1"/>
                    <a:pt x="44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61" name="Google Shape;3361;p41"/>
            <p:cNvSpPr/>
            <p:nvPr/>
          </p:nvSpPr>
          <p:spPr>
            <a:xfrm>
              <a:off x="2032625" y="3421300"/>
              <a:ext cx="543150" cy="282750"/>
            </a:xfrm>
            <a:custGeom>
              <a:rect b="b" l="l" r="r" t="t"/>
              <a:pathLst>
                <a:path extrusionOk="0" h="11310" w="21726">
                  <a:moveTo>
                    <a:pt x="7541" y="0"/>
                  </a:moveTo>
                  <a:cubicBezTo>
                    <a:pt x="5071" y="0"/>
                    <a:pt x="2556" y="789"/>
                    <a:pt x="221" y="2598"/>
                  </a:cubicBezTo>
                  <a:cubicBezTo>
                    <a:pt x="1" y="2766"/>
                    <a:pt x="204" y="3112"/>
                    <a:pt x="436" y="3112"/>
                  </a:cubicBezTo>
                  <a:cubicBezTo>
                    <a:pt x="484" y="3112"/>
                    <a:pt x="533" y="3097"/>
                    <a:pt x="581" y="3062"/>
                  </a:cubicBezTo>
                  <a:cubicBezTo>
                    <a:pt x="2652" y="1532"/>
                    <a:pt x="5135" y="787"/>
                    <a:pt x="7640" y="787"/>
                  </a:cubicBezTo>
                  <a:cubicBezTo>
                    <a:pt x="9349" y="787"/>
                    <a:pt x="11068" y="1133"/>
                    <a:pt x="12676" y="1814"/>
                  </a:cubicBezTo>
                  <a:cubicBezTo>
                    <a:pt x="16714" y="3526"/>
                    <a:pt x="19422" y="7063"/>
                    <a:pt x="20955" y="11073"/>
                  </a:cubicBezTo>
                  <a:cubicBezTo>
                    <a:pt x="21018" y="11237"/>
                    <a:pt x="21162" y="11309"/>
                    <a:pt x="21304" y="11309"/>
                  </a:cubicBezTo>
                  <a:cubicBezTo>
                    <a:pt x="21518" y="11309"/>
                    <a:pt x="21726" y="11144"/>
                    <a:pt x="21632" y="10886"/>
                  </a:cubicBezTo>
                  <a:cubicBezTo>
                    <a:pt x="19441" y="4789"/>
                    <a:pt x="13627" y="0"/>
                    <a:pt x="75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62" name="Google Shape;3362;p41"/>
            <p:cNvSpPr/>
            <p:nvPr/>
          </p:nvSpPr>
          <p:spPr>
            <a:xfrm>
              <a:off x="2550350" y="3700800"/>
              <a:ext cx="36900" cy="28675"/>
            </a:xfrm>
            <a:custGeom>
              <a:rect b="b" l="l" r="r" t="t"/>
              <a:pathLst>
                <a:path extrusionOk="0" h="1147" w="1476">
                  <a:moveTo>
                    <a:pt x="738" y="1"/>
                  </a:moveTo>
                  <a:cubicBezTo>
                    <a:pt x="2" y="1"/>
                    <a:pt x="0" y="1147"/>
                    <a:pt x="738" y="1147"/>
                  </a:cubicBezTo>
                  <a:cubicBezTo>
                    <a:pt x="1475" y="1147"/>
                    <a:pt x="1475" y="1"/>
                    <a:pt x="7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63" name="Google Shape;3363;p41"/>
            <p:cNvSpPr/>
            <p:nvPr/>
          </p:nvSpPr>
          <p:spPr>
            <a:xfrm>
              <a:off x="2573625" y="3769000"/>
              <a:ext cx="20050" cy="15575"/>
            </a:xfrm>
            <a:custGeom>
              <a:rect b="b" l="l" r="r" t="t"/>
              <a:pathLst>
                <a:path extrusionOk="0" h="623" w="802">
                  <a:moveTo>
                    <a:pt x="399" y="1"/>
                  </a:moveTo>
                  <a:cubicBezTo>
                    <a:pt x="1" y="1"/>
                    <a:pt x="0" y="622"/>
                    <a:pt x="400" y="622"/>
                  </a:cubicBezTo>
                  <a:cubicBezTo>
                    <a:pt x="799" y="622"/>
                    <a:pt x="802" y="1"/>
                    <a:pt x="400" y="1"/>
                  </a:cubicBezTo>
                  <a:cubicBezTo>
                    <a:pt x="399" y="1"/>
                    <a:pt x="399" y="1"/>
                    <a:pt x="3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64" name="Google Shape;3364;p41"/>
            <p:cNvSpPr/>
            <p:nvPr/>
          </p:nvSpPr>
          <p:spPr>
            <a:xfrm>
              <a:off x="2581075" y="3340800"/>
              <a:ext cx="629325" cy="246725"/>
            </a:xfrm>
            <a:custGeom>
              <a:rect b="b" l="l" r="r" t="t"/>
              <a:pathLst>
                <a:path extrusionOk="0" h="9869" w="25173">
                  <a:moveTo>
                    <a:pt x="15934" y="1"/>
                  </a:moveTo>
                  <a:cubicBezTo>
                    <a:pt x="14878" y="1"/>
                    <a:pt x="13819" y="127"/>
                    <a:pt x="12804" y="368"/>
                  </a:cubicBezTo>
                  <a:cubicBezTo>
                    <a:pt x="7643" y="1598"/>
                    <a:pt x="2934" y="5135"/>
                    <a:pt x="87" y="9569"/>
                  </a:cubicBezTo>
                  <a:cubicBezTo>
                    <a:pt x="1" y="9707"/>
                    <a:pt x="137" y="9868"/>
                    <a:pt x="269" y="9868"/>
                  </a:cubicBezTo>
                  <a:cubicBezTo>
                    <a:pt x="313" y="9868"/>
                    <a:pt x="357" y="9850"/>
                    <a:pt x="392" y="9806"/>
                  </a:cubicBezTo>
                  <a:cubicBezTo>
                    <a:pt x="3229" y="6243"/>
                    <a:pt x="6821" y="3356"/>
                    <a:pt x="11197" y="1936"/>
                  </a:cubicBezTo>
                  <a:cubicBezTo>
                    <a:pt x="12687" y="1452"/>
                    <a:pt x="14245" y="1186"/>
                    <a:pt x="15767" y="1186"/>
                  </a:cubicBezTo>
                  <a:cubicBezTo>
                    <a:pt x="19192" y="1186"/>
                    <a:pt x="22438" y="2534"/>
                    <a:pt x="24337" y="5788"/>
                  </a:cubicBezTo>
                  <a:cubicBezTo>
                    <a:pt x="24411" y="5916"/>
                    <a:pt x="24539" y="5971"/>
                    <a:pt x="24668" y="5971"/>
                  </a:cubicBezTo>
                  <a:cubicBezTo>
                    <a:pt x="24917" y="5971"/>
                    <a:pt x="25172" y="5766"/>
                    <a:pt x="25061" y="5483"/>
                  </a:cubicBezTo>
                  <a:cubicBezTo>
                    <a:pt x="23554" y="1660"/>
                    <a:pt x="19765" y="1"/>
                    <a:pt x="159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65" name="Google Shape;3365;p41"/>
            <p:cNvSpPr/>
            <p:nvPr/>
          </p:nvSpPr>
          <p:spPr>
            <a:xfrm>
              <a:off x="3199525" y="3523450"/>
              <a:ext cx="26175" cy="20300"/>
            </a:xfrm>
            <a:custGeom>
              <a:rect b="b" l="l" r="r" t="t"/>
              <a:pathLst>
                <a:path extrusionOk="0" h="812" w="1047">
                  <a:moveTo>
                    <a:pt x="525" y="1"/>
                  </a:moveTo>
                  <a:cubicBezTo>
                    <a:pt x="3" y="1"/>
                    <a:pt x="0" y="811"/>
                    <a:pt x="525" y="811"/>
                  </a:cubicBezTo>
                  <a:cubicBezTo>
                    <a:pt x="1047" y="811"/>
                    <a:pt x="1047" y="1"/>
                    <a:pt x="5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3366" name="Google Shape;3366;p41"/>
          <p:cNvSpPr txBox="1"/>
          <p:nvPr/>
        </p:nvSpPr>
        <p:spPr>
          <a:xfrm>
            <a:off x="11506200" y="7022691"/>
            <a:ext cx="487678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Teko"/>
                <a:ea typeface="Teko"/>
                <a:cs typeface="Teko"/>
                <a:sym typeface="Teko"/>
              </a:rPr>
              <a:t>Presented by: Group 7</a:t>
            </a:r>
            <a:endParaRPr/>
          </a:p>
        </p:txBody>
      </p:sp>
      <p:grpSp>
        <p:nvGrpSpPr>
          <p:cNvPr id="3367" name="Google Shape;3367;p41"/>
          <p:cNvGrpSpPr/>
          <p:nvPr/>
        </p:nvGrpSpPr>
        <p:grpSpPr>
          <a:xfrm rot="-1089443">
            <a:off x="2606055" y="450455"/>
            <a:ext cx="6770993" cy="5959302"/>
            <a:chOff x="-127774" y="281209"/>
            <a:chExt cx="5274986" cy="4642633"/>
          </a:xfrm>
        </p:grpSpPr>
        <p:grpSp>
          <p:nvGrpSpPr>
            <p:cNvPr id="3368" name="Google Shape;3368;p41"/>
            <p:cNvGrpSpPr/>
            <p:nvPr/>
          </p:nvGrpSpPr>
          <p:grpSpPr>
            <a:xfrm>
              <a:off x="-127774" y="2341432"/>
              <a:ext cx="3801015" cy="2582410"/>
              <a:chOff x="-127774" y="2341432"/>
              <a:chExt cx="3801015" cy="2582410"/>
            </a:xfrm>
          </p:grpSpPr>
          <p:grpSp>
            <p:nvGrpSpPr>
              <p:cNvPr id="3369" name="Google Shape;3369;p41"/>
              <p:cNvGrpSpPr/>
              <p:nvPr/>
            </p:nvGrpSpPr>
            <p:grpSpPr>
              <a:xfrm flipH="1" rot="344637">
                <a:off x="1871077" y="2421072"/>
                <a:ext cx="1699088" cy="2145055"/>
                <a:chOff x="146217" y="2712579"/>
                <a:chExt cx="1552965" cy="1960400"/>
              </a:xfrm>
            </p:grpSpPr>
            <p:grpSp>
              <p:nvGrpSpPr>
                <p:cNvPr id="3370" name="Google Shape;3370;p41"/>
                <p:cNvGrpSpPr/>
                <p:nvPr/>
              </p:nvGrpSpPr>
              <p:grpSpPr>
                <a:xfrm>
                  <a:off x="146217" y="2712579"/>
                  <a:ext cx="1134008" cy="607901"/>
                  <a:chOff x="5206900" y="826150"/>
                  <a:chExt cx="599275" cy="321250"/>
                </a:xfrm>
              </p:grpSpPr>
              <p:sp>
                <p:nvSpPr>
                  <p:cNvPr id="3371" name="Google Shape;3371;p41"/>
                  <p:cNvSpPr/>
                  <p:nvPr/>
                </p:nvSpPr>
                <p:spPr>
                  <a:xfrm>
                    <a:off x="5206900" y="828950"/>
                    <a:ext cx="25225" cy="25625"/>
                  </a:xfrm>
                  <a:custGeom>
                    <a:rect b="b" l="l" r="r" t="t"/>
                    <a:pathLst>
                      <a:path extrusionOk="0" h="1025" w="1009">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72" name="Google Shape;3372;p41"/>
                  <p:cNvSpPr/>
                  <p:nvPr/>
                </p:nvSpPr>
                <p:spPr>
                  <a:xfrm>
                    <a:off x="5468125" y="1067750"/>
                    <a:ext cx="25625" cy="25225"/>
                  </a:xfrm>
                  <a:custGeom>
                    <a:rect b="b" l="l" r="r" t="t"/>
                    <a:pathLst>
                      <a:path extrusionOk="0" h="1009" w="1025">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73" name="Google Shape;3373;p41"/>
                  <p:cNvSpPr/>
                  <p:nvPr/>
                </p:nvSpPr>
                <p:spPr>
                  <a:xfrm>
                    <a:off x="5679325" y="1085750"/>
                    <a:ext cx="25625" cy="25650"/>
                  </a:xfrm>
                  <a:custGeom>
                    <a:rect b="b" l="l" r="r" t="t"/>
                    <a:pathLst>
                      <a:path extrusionOk="0" h="1026" w="1025">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74" name="Google Shape;3374;p41"/>
                  <p:cNvSpPr/>
                  <p:nvPr/>
                </p:nvSpPr>
                <p:spPr>
                  <a:xfrm>
                    <a:off x="5318900" y="877350"/>
                    <a:ext cx="4425" cy="4425"/>
                  </a:xfrm>
                  <a:custGeom>
                    <a:rect b="b" l="l" r="r" t="t"/>
                    <a:pathLst>
                      <a:path extrusionOk="0" h="177" w="177">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75" name="Google Shape;3375;p41"/>
                  <p:cNvSpPr/>
                  <p:nvPr/>
                </p:nvSpPr>
                <p:spPr>
                  <a:xfrm>
                    <a:off x="5749725" y="1021350"/>
                    <a:ext cx="6025" cy="6025"/>
                  </a:xfrm>
                  <a:custGeom>
                    <a:rect b="b" l="l" r="r" t="t"/>
                    <a:pathLst>
                      <a:path extrusionOk="0" h="241" w="241">
                        <a:moveTo>
                          <a:pt x="241" y="97"/>
                        </a:moveTo>
                        <a:cubicBezTo>
                          <a:pt x="241" y="241"/>
                          <a:pt x="1" y="1"/>
                          <a:pt x="145" y="1"/>
                        </a:cubicBezTo>
                        <a:cubicBezTo>
                          <a:pt x="193" y="1"/>
                          <a:pt x="225" y="49"/>
                          <a:pt x="241" y="97"/>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76" name="Google Shape;3376;p41"/>
                  <p:cNvSpPr/>
                  <p:nvPr/>
                </p:nvSpPr>
                <p:spPr>
                  <a:xfrm>
                    <a:off x="5527725" y="874950"/>
                    <a:ext cx="6025" cy="6025"/>
                  </a:xfrm>
                  <a:custGeom>
                    <a:rect b="b" l="l" r="r" t="t"/>
                    <a:pathLst>
                      <a:path extrusionOk="0" h="241" w="241">
                        <a:moveTo>
                          <a:pt x="240" y="96"/>
                        </a:moveTo>
                        <a:cubicBezTo>
                          <a:pt x="240" y="240"/>
                          <a:pt x="0" y="0"/>
                          <a:pt x="144" y="0"/>
                        </a:cubicBezTo>
                        <a:cubicBezTo>
                          <a:pt x="192" y="0"/>
                          <a:pt x="240" y="48"/>
                          <a:pt x="240" y="96"/>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77" name="Google Shape;3377;p41"/>
                  <p:cNvSpPr/>
                  <p:nvPr/>
                </p:nvSpPr>
                <p:spPr>
                  <a:xfrm>
                    <a:off x="5418900" y="861350"/>
                    <a:ext cx="6025" cy="5625"/>
                  </a:xfrm>
                  <a:custGeom>
                    <a:rect b="b" l="l" r="r" t="t"/>
                    <a:pathLst>
                      <a:path extrusionOk="0" h="225" w="241">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78" name="Google Shape;3378;p41"/>
                  <p:cNvSpPr/>
                  <p:nvPr/>
                </p:nvSpPr>
                <p:spPr>
                  <a:xfrm>
                    <a:off x="5634925" y="986150"/>
                    <a:ext cx="12025" cy="12025"/>
                  </a:xfrm>
                  <a:custGeom>
                    <a:rect b="b" l="l" r="r" t="t"/>
                    <a:pathLst>
                      <a:path extrusionOk="0" h="481" w="481">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79" name="Google Shape;3379;p41"/>
                  <p:cNvSpPr/>
                  <p:nvPr/>
                </p:nvSpPr>
                <p:spPr>
                  <a:xfrm>
                    <a:off x="5717725" y="1135775"/>
                    <a:ext cx="11625" cy="11625"/>
                  </a:xfrm>
                  <a:custGeom>
                    <a:rect b="b" l="l" r="r" t="t"/>
                    <a:pathLst>
                      <a:path extrusionOk="0" h="465" w="465">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80" name="Google Shape;3380;p41"/>
                  <p:cNvSpPr/>
                  <p:nvPr/>
                </p:nvSpPr>
                <p:spPr>
                  <a:xfrm>
                    <a:off x="5316900" y="997350"/>
                    <a:ext cx="11625" cy="12025"/>
                  </a:xfrm>
                  <a:custGeom>
                    <a:rect b="b" l="l" r="r" t="t"/>
                    <a:pathLst>
                      <a:path extrusionOk="0" h="481" w="465">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81" name="Google Shape;3381;p41"/>
                  <p:cNvSpPr/>
                  <p:nvPr/>
                </p:nvSpPr>
                <p:spPr>
                  <a:xfrm>
                    <a:off x="5331700" y="1124575"/>
                    <a:ext cx="12025" cy="11625"/>
                  </a:xfrm>
                  <a:custGeom>
                    <a:rect b="b" l="l" r="r" t="t"/>
                    <a:pathLst>
                      <a:path extrusionOk="0" h="465" w="481">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82" name="Google Shape;3382;p41"/>
                  <p:cNvSpPr/>
                  <p:nvPr/>
                </p:nvSpPr>
                <p:spPr>
                  <a:xfrm>
                    <a:off x="5794150" y="906150"/>
                    <a:ext cx="12025" cy="12025"/>
                  </a:xfrm>
                  <a:custGeom>
                    <a:rect b="b" l="l" r="r" t="t"/>
                    <a:pathLst>
                      <a:path extrusionOk="0" h="481" w="481">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83" name="Google Shape;3383;p41"/>
                  <p:cNvSpPr/>
                  <p:nvPr/>
                </p:nvSpPr>
                <p:spPr>
                  <a:xfrm>
                    <a:off x="5290500" y="924950"/>
                    <a:ext cx="11625" cy="11625"/>
                  </a:xfrm>
                  <a:custGeom>
                    <a:rect b="b" l="l" r="r" t="t"/>
                    <a:pathLst>
                      <a:path extrusionOk="0" h="465" w="465">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84" name="Google Shape;3384;p41"/>
                  <p:cNvSpPr/>
                  <p:nvPr/>
                </p:nvSpPr>
                <p:spPr>
                  <a:xfrm>
                    <a:off x="5680925" y="826150"/>
                    <a:ext cx="43225" cy="43225"/>
                  </a:xfrm>
                  <a:custGeom>
                    <a:rect b="b" l="l" r="r" t="t"/>
                    <a:pathLst>
                      <a:path extrusionOk="0" h="1729" w="1729">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3385" name="Google Shape;3385;p41"/>
                <p:cNvGrpSpPr/>
                <p:nvPr/>
              </p:nvGrpSpPr>
              <p:grpSpPr>
                <a:xfrm rot="-9256633">
                  <a:off x="489429" y="3110262"/>
                  <a:ext cx="1134020" cy="607908"/>
                  <a:chOff x="5206900" y="826150"/>
                  <a:chExt cx="599275" cy="321250"/>
                </a:xfrm>
              </p:grpSpPr>
              <p:sp>
                <p:nvSpPr>
                  <p:cNvPr id="3386" name="Google Shape;3386;p41"/>
                  <p:cNvSpPr/>
                  <p:nvPr/>
                </p:nvSpPr>
                <p:spPr>
                  <a:xfrm>
                    <a:off x="5206900" y="828950"/>
                    <a:ext cx="25225" cy="25625"/>
                  </a:xfrm>
                  <a:custGeom>
                    <a:rect b="b" l="l" r="r" t="t"/>
                    <a:pathLst>
                      <a:path extrusionOk="0" h="1025" w="1009">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87" name="Google Shape;3387;p41"/>
                  <p:cNvSpPr/>
                  <p:nvPr/>
                </p:nvSpPr>
                <p:spPr>
                  <a:xfrm>
                    <a:off x="5468125" y="1067750"/>
                    <a:ext cx="25625" cy="25225"/>
                  </a:xfrm>
                  <a:custGeom>
                    <a:rect b="b" l="l" r="r" t="t"/>
                    <a:pathLst>
                      <a:path extrusionOk="0" h="1009" w="1025">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88" name="Google Shape;3388;p41"/>
                  <p:cNvSpPr/>
                  <p:nvPr/>
                </p:nvSpPr>
                <p:spPr>
                  <a:xfrm>
                    <a:off x="5679325" y="1085750"/>
                    <a:ext cx="25625" cy="25650"/>
                  </a:xfrm>
                  <a:custGeom>
                    <a:rect b="b" l="l" r="r" t="t"/>
                    <a:pathLst>
                      <a:path extrusionOk="0" h="1026" w="1025">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89" name="Google Shape;3389;p41"/>
                  <p:cNvSpPr/>
                  <p:nvPr/>
                </p:nvSpPr>
                <p:spPr>
                  <a:xfrm>
                    <a:off x="5318900" y="877350"/>
                    <a:ext cx="4425" cy="4425"/>
                  </a:xfrm>
                  <a:custGeom>
                    <a:rect b="b" l="l" r="r" t="t"/>
                    <a:pathLst>
                      <a:path extrusionOk="0" h="177" w="177">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90" name="Google Shape;3390;p41"/>
                  <p:cNvSpPr/>
                  <p:nvPr/>
                </p:nvSpPr>
                <p:spPr>
                  <a:xfrm>
                    <a:off x="5749725" y="1021350"/>
                    <a:ext cx="6025" cy="6025"/>
                  </a:xfrm>
                  <a:custGeom>
                    <a:rect b="b" l="l" r="r" t="t"/>
                    <a:pathLst>
                      <a:path extrusionOk="0" h="241" w="241">
                        <a:moveTo>
                          <a:pt x="241" y="97"/>
                        </a:moveTo>
                        <a:cubicBezTo>
                          <a:pt x="241" y="241"/>
                          <a:pt x="1" y="1"/>
                          <a:pt x="145" y="1"/>
                        </a:cubicBezTo>
                        <a:cubicBezTo>
                          <a:pt x="193" y="1"/>
                          <a:pt x="225" y="49"/>
                          <a:pt x="241" y="97"/>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91" name="Google Shape;3391;p41"/>
                  <p:cNvSpPr/>
                  <p:nvPr/>
                </p:nvSpPr>
                <p:spPr>
                  <a:xfrm>
                    <a:off x="5527725" y="874950"/>
                    <a:ext cx="6025" cy="6025"/>
                  </a:xfrm>
                  <a:custGeom>
                    <a:rect b="b" l="l" r="r" t="t"/>
                    <a:pathLst>
                      <a:path extrusionOk="0" h="241" w="241">
                        <a:moveTo>
                          <a:pt x="240" y="96"/>
                        </a:moveTo>
                        <a:cubicBezTo>
                          <a:pt x="240" y="240"/>
                          <a:pt x="0" y="0"/>
                          <a:pt x="144" y="0"/>
                        </a:cubicBezTo>
                        <a:cubicBezTo>
                          <a:pt x="192" y="0"/>
                          <a:pt x="240" y="48"/>
                          <a:pt x="240" y="96"/>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92" name="Google Shape;3392;p41"/>
                  <p:cNvSpPr/>
                  <p:nvPr/>
                </p:nvSpPr>
                <p:spPr>
                  <a:xfrm>
                    <a:off x="5418900" y="861350"/>
                    <a:ext cx="6025" cy="5625"/>
                  </a:xfrm>
                  <a:custGeom>
                    <a:rect b="b" l="l" r="r" t="t"/>
                    <a:pathLst>
                      <a:path extrusionOk="0" h="225" w="241">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93" name="Google Shape;3393;p41"/>
                  <p:cNvSpPr/>
                  <p:nvPr/>
                </p:nvSpPr>
                <p:spPr>
                  <a:xfrm>
                    <a:off x="5634925" y="986150"/>
                    <a:ext cx="12025" cy="12025"/>
                  </a:xfrm>
                  <a:custGeom>
                    <a:rect b="b" l="l" r="r" t="t"/>
                    <a:pathLst>
                      <a:path extrusionOk="0" h="481" w="481">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94" name="Google Shape;3394;p41"/>
                  <p:cNvSpPr/>
                  <p:nvPr/>
                </p:nvSpPr>
                <p:spPr>
                  <a:xfrm>
                    <a:off x="5717725" y="1135775"/>
                    <a:ext cx="11625" cy="11625"/>
                  </a:xfrm>
                  <a:custGeom>
                    <a:rect b="b" l="l" r="r" t="t"/>
                    <a:pathLst>
                      <a:path extrusionOk="0" h="465" w="465">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95" name="Google Shape;3395;p41"/>
                  <p:cNvSpPr/>
                  <p:nvPr/>
                </p:nvSpPr>
                <p:spPr>
                  <a:xfrm>
                    <a:off x="5316900" y="997350"/>
                    <a:ext cx="11625" cy="12025"/>
                  </a:xfrm>
                  <a:custGeom>
                    <a:rect b="b" l="l" r="r" t="t"/>
                    <a:pathLst>
                      <a:path extrusionOk="0" h="481" w="465">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96" name="Google Shape;3396;p41"/>
                  <p:cNvSpPr/>
                  <p:nvPr/>
                </p:nvSpPr>
                <p:spPr>
                  <a:xfrm>
                    <a:off x="5331700" y="1124575"/>
                    <a:ext cx="12025" cy="11625"/>
                  </a:xfrm>
                  <a:custGeom>
                    <a:rect b="b" l="l" r="r" t="t"/>
                    <a:pathLst>
                      <a:path extrusionOk="0" h="465" w="481">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97" name="Google Shape;3397;p41"/>
                  <p:cNvSpPr/>
                  <p:nvPr/>
                </p:nvSpPr>
                <p:spPr>
                  <a:xfrm>
                    <a:off x="5794150" y="906150"/>
                    <a:ext cx="12025" cy="12025"/>
                  </a:xfrm>
                  <a:custGeom>
                    <a:rect b="b" l="l" r="r" t="t"/>
                    <a:pathLst>
                      <a:path extrusionOk="0" h="481" w="481">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98" name="Google Shape;3398;p41"/>
                  <p:cNvSpPr/>
                  <p:nvPr/>
                </p:nvSpPr>
                <p:spPr>
                  <a:xfrm>
                    <a:off x="5290500" y="924950"/>
                    <a:ext cx="11625" cy="11625"/>
                  </a:xfrm>
                  <a:custGeom>
                    <a:rect b="b" l="l" r="r" t="t"/>
                    <a:pathLst>
                      <a:path extrusionOk="0" h="465" w="465">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399" name="Google Shape;3399;p41"/>
                  <p:cNvSpPr/>
                  <p:nvPr/>
                </p:nvSpPr>
                <p:spPr>
                  <a:xfrm>
                    <a:off x="5680925" y="826150"/>
                    <a:ext cx="43225" cy="43225"/>
                  </a:xfrm>
                  <a:custGeom>
                    <a:rect b="b" l="l" r="r" t="t"/>
                    <a:pathLst>
                      <a:path extrusionOk="0" h="1729" w="1729">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3400" name="Google Shape;3400;p41"/>
                <p:cNvGrpSpPr/>
                <p:nvPr/>
              </p:nvGrpSpPr>
              <p:grpSpPr>
                <a:xfrm flipH="1" rot="7120513">
                  <a:off x="538618" y="3725726"/>
                  <a:ext cx="1133997" cy="607895"/>
                  <a:chOff x="5206900" y="826150"/>
                  <a:chExt cx="599275" cy="321250"/>
                </a:xfrm>
              </p:grpSpPr>
              <p:sp>
                <p:nvSpPr>
                  <p:cNvPr id="3401" name="Google Shape;3401;p41"/>
                  <p:cNvSpPr/>
                  <p:nvPr/>
                </p:nvSpPr>
                <p:spPr>
                  <a:xfrm>
                    <a:off x="5206900" y="828950"/>
                    <a:ext cx="25225" cy="25625"/>
                  </a:xfrm>
                  <a:custGeom>
                    <a:rect b="b" l="l" r="r" t="t"/>
                    <a:pathLst>
                      <a:path extrusionOk="0" h="1025" w="1009">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02" name="Google Shape;3402;p41"/>
                  <p:cNvSpPr/>
                  <p:nvPr/>
                </p:nvSpPr>
                <p:spPr>
                  <a:xfrm>
                    <a:off x="5468125" y="1067750"/>
                    <a:ext cx="25625" cy="25225"/>
                  </a:xfrm>
                  <a:custGeom>
                    <a:rect b="b" l="l" r="r" t="t"/>
                    <a:pathLst>
                      <a:path extrusionOk="0" h="1009" w="1025">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03" name="Google Shape;3403;p41"/>
                  <p:cNvSpPr/>
                  <p:nvPr/>
                </p:nvSpPr>
                <p:spPr>
                  <a:xfrm>
                    <a:off x="5679325" y="1085750"/>
                    <a:ext cx="25625" cy="25650"/>
                  </a:xfrm>
                  <a:custGeom>
                    <a:rect b="b" l="l" r="r" t="t"/>
                    <a:pathLst>
                      <a:path extrusionOk="0" h="1026" w="1025">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04" name="Google Shape;3404;p41"/>
                  <p:cNvSpPr/>
                  <p:nvPr/>
                </p:nvSpPr>
                <p:spPr>
                  <a:xfrm>
                    <a:off x="5318900" y="877350"/>
                    <a:ext cx="4425" cy="4425"/>
                  </a:xfrm>
                  <a:custGeom>
                    <a:rect b="b" l="l" r="r" t="t"/>
                    <a:pathLst>
                      <a:path extrusionOk="0" h="177" w="177">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05" name="Google Shape;3405;p41"/>
                  <p:cNvSpPr/>
                  <p:nvPr/>
                </p:nvSpPr>
                <p:spPr>
                  <a:xfrm>
                    <a:off x="5749725" y="1021350"/>
                    <a:ext cx="6025" cy="6025"/>
                  </a:xfrm>
                  <a:custGeom>
                    <a:rect b="b" l="l" r="r" t="t"/>
                    <a:pathLst>
                      <a:path extrusionOk="0" h="241" w="241">
                        <a:moveTo>
                          <a:pt x="241" y="97"/>
                        </a:moveTo>
                        <a:cubicBezTo>
                          <a:pt x="241" y="241"/>
                          <a:pt x="1" y="1"/>
                          <a:pt x="145" y="1"/>
                        </a:cubicBezTo>
                        <a:cubicBezTo>
                          <a:pt x="193" y="1"/>
                          <a:pt x="225" y="49"/>
                          <a:pt x="241" y="97"/>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06" name="Google Shape;3406;p41"/>
                  <p:cNvSpPr/>
                  <p:nvPr/>
                </p:nvSpPr>
                <p:spPr>
                  <a:xfrm>
                    <a:off x="5527725" y="874950"/>
                    <a:ext cx="6025" cy="6025"/>
                  </a:xfrm>
                  <a:custGeom>
                    <a:rect b="b" l="l" r="r" t="t"/>
                    <a:pathLst>
                      <a:path extrusionOk="0" h="241" w="241">
                        <a:moveTo>
                          <a:pt x="240" y="96"/>
                        </a:moveTo>
                        <a:cubicBezTo>
                          <a:pt x="240" y="240"/>
                          <a:pt x="0" y="0"/>
                          <a:pt x="144" y="0"/>
                        </a:cubicBezTo>
                        <a:cubicBezTo>
                          <a:pt x="192" y="0"/>
                          <a:pt x="240" y="48"/>
                          <a:pt x="240" y="96"/>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07" name="Google Shape;3407;p41"/>
                  <p:cNvSpPr/>
                  <p:nvPr/>
                </p:nvSpPr>
                <p:spPr>
                  <a:xfrm>
                    <a:off x="5418900" y="861350"/>
                    <a:ext cx="6025" cy="5625"/>
                  </a:xfrm>
                  <a:custGeom>
                    <a:rect b="b" l="l" r="r" t="t"/>
                    <a:pathLst>
                      <a:path extrusionOk="0" h="225" w="241">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08" name="Google Shape;3408;p41"/>
                  <p:cNvSpPr/>
                  <p:nvPr/>
                </p:nvSpPr>
                <p:spPr>
                  <a:xfrm>
                    <a:off x="5634925" y="986150"/>
                    <a:ext cx="12025" cy="12025"/>
                  </a:xfrm>
                  <a:custGeom>
                    <a:rect b="b" l="l" r="r" t="t"/>
                    <a:pathLst>
                      <a:path extrusionOk="0" h="481" w="481">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09" name="Google Shape;3409;p41"/>
                  <p:cNvSpPr/>
                  <p:nvPr/>
                </p:nvSpPr>
                <p:spPr>
                  <a:xfrm>
                    <a:off x="5717725" y="1135775"/>
                    <a:ext cx="11625" cy="11625"/>
                  </a:xfrm>
                  <a:custGeom>
                    <a:rect b="b" l="l" r="r" t="t"/>
                    <a:pathLst>
                      <a:path extrusionOk="0" h="465" w="465">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10" name="Google Shape;3410;p41"/>
                  <p:cNvSpPr/>
                  <p:nvPr/>
                </p:nvSpPr>
                <p:spPr>
                  <a:xfrm>
                    <a:off x="5316900" y="997350"/>
                    <a:ext cx="11625" cy="12025"/>
                  </a:xfrm>
                  <a:custGeom>
                    <a:rect b="b" l="l" r="r" t="t"/>
                    <a:pathLst>
                      <a:path extrusionOk="0" h="481" w="465">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11" name="Google Shape;3411;p41"/>
                  <p:cNvSpPr/>
                  <p:nvPr/>
                </p:nvSpPr>
                <p:spPr>
                  <a:xfrm>
                    <a:off x="5331700" y="1124575"/>
                    <a:ext cx="12025" cy="11625"/>
                  </a:xfrm>
                  <a:custGeom>
                    <a:rect b="b" l="l" r="r" t="t"/>
                    <a:pathLst>
                      <a:path extrusionOk="0" h="465" w="481">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12" name="Google Shape;3412;p41"/>
                  <p:cNvSpPr/>
                  <p:nvPr/>
                </p:nvSpPr>
                <p:spPr>
                  <a:xfrm>
                    <a:off x="5794150" y="906150"/>
                    <a:ext cx="12025" cy="12025"/>
                  </a:xfrm>
                  <a:custGeom>
                    <a:rect b="b" l="l" r="r" t="t"/>
                    <a:pathLst>
                      <a:path extrusionOk="0" h="481" w="481">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13" name="Google Shape;3413;p41"/>
                  <p:cNvSpPr/>
                  <p:nvPr/>
                </p:nvSpPr>
                <p:spPr>
                  <a:xfrm>
                    <a:off x="5290500" y="924950"/>
                    <a:ext cx="11625" cy="11625"/>
                  </a:xfrm>
                  <a:custGeom>
                    <a:rect b="b" l="l" r="r" t="t"/>
                    <a:pathLst>
                      <a:path extrusionOk="0" h="465" w="465">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14" name="Google Shape;3414;p41"/>
                  <p:cNvSpPr/>
                  <p:nvPr/>
                </p:nvSpPr>
                <p:spPr>
                  <a:xfrm>
                    <a:off x="5680925" y="826150"/>
                    <a:ext cx="43225" cy="43225"/>
                  </a:xfrm>
                  <a:custGeom>
                    <a:rect b="b" l="l" r="r" t="t"/>
                    <a:pathLst>
                      <a:path extrusionOk="0" h="1729" w="1729">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3415" name="Google Shape;3415;p41"/>
              <p:cNvGrpSpPr/>
              <p:nvPr/>
            </p:nvGrpSpPr>
            <p:grpSpPr>
              <a:xfrm flipH="1" rot="-3764223">
                <a:off x="365235" y="2604752"/>
                <a:ext cx="1699168" cy="2145135"/>
                <a:chOff x="146217" y="2712579"/>
                <a:chExt cx="1552965" cy="1960400"/>
              </a:xfrm>
            </p:grpSpPr>
            <p:grpSp>
              <p:nvGrpSpPr>
                <p:cNvPr id="3416" name="Google Shape;3416;p41"/>
                <p:cNvGrpSpPr/>
                <p:nvPr/>
              </p:nvGrpSpPr>
              <p:grpSpPr>
                <a:xfrm>
                  <a:off x="146217" y="2712579"/>
                  <a:ext cx="1134008" cy="607901"/>
                  <a:chOff x="5206900" y="826150"/>
                  <a:chExt cx="599275" cy="321250"/>
                </a:xfrm>
              </p:grpSpPr>
              <p:sp>
                <p:nvSpPr>
                  <p:cNvPr id="3417" name="Google Shape;3417;p41"/>
                  <p:cNvSpPr/>
                  <p:nvPr/>
                </p:nvSpPr>
                <p:spPr>
                  <a:xfrm>
                    <a:off x="5206900" y="828950"/>
                    <a:ext cx="25225" cy="25625"/>
                  </a:xfrm>
                  <a:custGeom>
                    <a:rect b="b" l="l" r="r" t="t"/>
                    <a:pathLst>
                      <a:path extrusionOk="0" h="1025" w="1009">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18" name="Google Shape;3418;p41"/>
                  <p:cNvSpPr/>
                  <p:nvPr/>
                </p:nvSpPr>
                <p:spPr>
                  <a:xfrm>
                    <a:off x="5468125" y="1067750"/>
                    <a:ext cx="25625" cy="25225"/>
                  </a:xfrm>
                  <a:custGeom>
                    <a:rect b="b" l="l" r="r" t="t"/>
                    <a:pathLst>
                      <a:path extrusionOk="0" h="1009" w="1025">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19" name="Google Shape;3419;p41"/>
                  <p:cNvSpPr/>
                  <p:nvPr/>
                </p:nvSpPr>
                <p:spPr>
                  <a:xfrm>
                    <a:off x="5679325" y="1085750"/>
                    <a:ext cx="25625" cy="25650"/>
                  </a:xfrm>
                  <a:custGeom>
                    <a:rect b="b" l="l" r="r" t="t"/>
                    <a:pathLst>
                      <a:path extrusionOk="0" h="1026" w="1025">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20" name="Google Shape;3420;p41"/>
                  <p:cNvSpPr/>
                  <p:nvPr/>
                </p:nvSpPr>
                <p:spPr>
                  <a:xfrm>
                    <a:off x="5318900" y="877350"/>
                    <a:ext cx="4425" cy="4425"/>
                  </a:xfrm>
                  <a:custGeom>
                    <a:rect b="b" l="l" r="r" t="t"/>
                    <a:pathLst>
                      <a:path extrusionOk="0" h="177" w="177">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21" name="Google Shape;3421;p41"/>
                  <p:cNvSpPr/>
                  <p:nvPr/>
                </p:nvSpPr>
                <p:spPr>
                  <a:xfrm>
                    <a:off x="5749725" y="1021350"/>
                    <a:ext cx="6025" cy="6025"/>
                  </a:xfrm>
                  <a:custGeom>
                    <a:rect b="b" l="l" r="r" t="t"/>
                    <a:pathLst>
                      <a:path extrusionOk="0" h="241" w="241">
                        <a:moveTo>
                          <a:pt x="241" y="97"/>
                        </a:moveTo>
                        <a:cubicBezTo>
                          <a:pt x="241" y="241"/>
                          <a:pt x="1" y="1"/>
                          <a:pt x="145" y="1"/>
                        </a:cubicBezTo>
                        <a:cubicBezTo>
                          <a:pt x="193" y="1"/>
                          <a:pt x="225" y="49"/>
                          <a:pt x="241" y="97"/>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22" name="Google Shape;3422;p41"/>
                  <p:cNvSpPr/>
                  <p:nvPr/>
                </p:nvSpPr>
                <p:spPr>
                  <a:xfrm>
                    <a:off x="5527725" y="874950"/>
                    <a:ext cx="6025" cy="6025"/>
                  </a:xfrm>
                  <a:custGeom>
                    <a:rect b="b" l="l" r="r" t="t"/>
                    <a:pathLst>
                      <a:path extrusionOk="0" h="241" w="241">
                        <a:moveTo>
                          <a:pt x="240" y="96"/>
                        </a:moveTo>
                        <a:cubicBezTo>
                          <a:pt x="240" y="240"/>
                          <a:pt x="0" y="0"/>
                          <a:pt x="144" y="0"/>
                        </a:cubicBezTo>
                        <a:cubicBezTo>
                          <a:pt x="192" y="0"/>
                          <a:pt x="240" y="48"/>
                          <a:pt x="240" y="96"/>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23" name="Google Shape;3423;p41"/>
                  <p:cNvSpPr/>
                  <p:nvPr/>
                </p:nvSpPr>
                <p:spPr>
                  <a:xfrm>
                    <a:off x="5418900" y="861350"/>
                    <a:ext cx="6025" cy="5625"/>
                  </a:xfrm>
                  <a:custGeom>
                    <a:rect b="b" l="l" r="r" t="t"/>
                    <a:pathLst>
                      <a:path extrusionOk="0" h="225" w="241">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24" name="Google Shape;3424;p41"/>
                  <p:cNvSpPr/>
                  <p:nvPr/>
                </p:nvSpPr>
                <p:spPr>
                  <a:xfrm>
                    <a:off x="5634925" y="986150"/>
                    <a:ext cx="12025" cy="12025"/>
                  </a:xfrm>
                  <a:custGeom>
                    <a:rect b="b" l="l" r="r" t="t"/>
                    <a:pathLst>
                      <a:path extrusionOk="0" h="481" w="481">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25" name="Google Shape;3425;p41"/>
                  <p:cNvSpPr/>
                  <p:nvPr/>
                </p:nvSpPr>
                <p:spPr>
                  <a:xfrm>
                    <a:off x="5717725" y="1135775"/>
                    <a:ext cx="11625" cy="11625"/>
                  </a:xfrm>
                  <a:custGeom>
                    <a:rect b="b" l="l" r="r" t="t"/>
                    <a:pathLst>
                      <a:path extrusionOk="0" h="465" w="465">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26" name="Google Shape;3426;p41"/>
                  <p:cNvSpPr/>
                  <p:nvPr/>
                </p:nvSpPr>
                <p:spPr>
                  <a:xfrm>
                    <a:off x="5316900" y="997350"/>
                    <a:ext cx="11625" cy="12025"/>
                  </a:xfrm>
                  <a:custGeom>
                    <a:rect b="b" l="l" r="r" t="t"/>
                    <a:pathLst>
                      <a:path extrusionOk="0" h="481" w="465">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27" name="Google Shape;3427;p41"/>
                  <p:cNvSpPr/>
                  <p:nvPr/>
                </p:nvSpPr>
                <p:spPr>
                  <a:xfrm>
                    <a:off x="5331700" y="1124575"/>
                    <a:ext cx="12025" cy="11625"/>
                  </a:xfrm>
                  <a:custGeom>
                    <a:rect b="b" l="l" r="r" t="t"/>
                    <a:pathLst>
                      <a:path extrusionOk="0" h="465" w="481">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28" name="Google Shape;3428;p41"/>
                  <p:cNvSpPr/>
                  <p:nvPr/>
                </p:nvSpPr>
                <p:spPr>
                  <a:xfrm>
                    <a:off x="5794150" y="906150"/>
                    <a:ext cx="12025" cy="12025"/>
                  </a:xfrm>
                  <a:custGeom>
                    <a:rect b="b" l="l" r="r" t="t"/>
                    <a:pathLst>
                      <a:path extrusionOk="0" h="481" w="481">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29" name="Google Shape;3429;p41"/>
                  <p:cNvSpPr/>
                  <p:nvPr/>
                </p:nvSpPr>
                <p:spPr>
                  <a:xfrm>
                    <a:off x="5290500" y="924950"/>
                    <a:ext cx="11625" cy="11625"/>
                  </a:xfrm>
                  <a:custGeom>
                    <a:rect b="b" l="l" r="r" t="t"/>
                    <a:pathLst>
                      <a:path extrusionOk="0" h="465" w="465">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30" name="Google Shape;3430;p41"/>
                  <p:cNvSpPr/>
                  <p:nvPr/>
                </p:nvSpPr>
                <p:spPr>
                  <a:xfrm>
                    <a:off x="5680925" y="826150"/>
                    <a:ext cx="43225" cy="43225"/>
                  </a:xfrm>
                  <a:custGeom>
                    <a:rect b="b" l="l" r="r" t="t"/>
                    <a:pathLst>
                      <a:path extrusionOk="0" h="1729" w="1729">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3431" name="Google Shape;3431;p41"/>
                <p:cNvGrpSpPr/>
                <p:nvPr/>
              </p:nvGrpSpPr>
              <p:grpSpPr>
                <a:xfrm rot="-9256633">
                  <a:off x="489429" y="3110262"/>
                  <a:ext cx="1134020" cy="607908"/>
                  <a:chOff x="5206900" y="826150"/>
                  <a:chExt cx="599275" cy="321250"/>
                </a:xfrm>
              </p:grpSpPr>
              <p:sp>
                <p:nvSpPr>
                  <p:cNvPr id="3432" name="Google Shape;3432;p41"/>
                  <p:cNvSpPr/>
                  <p:nvPr/>
                </p:nvSpPr>
                <p:spPr>
                  <a:xfrm>
                    <a:off x="5206900" y="828950"/>
                    <a:ext cx="25225" cy="25625"/>
                  </a:xfrm>
                  <a:custGeom>
                    <a:rect b="b" l="l" r="r" t="t"/>
                    <a:pathLst>
                      <a:path extrusionOk="0" h="1025" w="1009">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33" name="Google Shape;3433;p41"/>
                  <p:cNvSpPr/>
                  <p:nvPr/>
                </p:nvSpPr>
                <p:spPr>
                  <a:xfrm>
                    <a:off x="5468125" y="1067750"/>
                    <a:ext cx="25625" cy="25225"/>
                  </a:xfrm>
                  <a:custGeom>
                    <a:rect b="b" l="l" r="r" t="t"/>
                    <a:pathLst>
                      <a:path extrusionOk="0" h="1009" w="1025">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34" name="Google Shape;3434;p41"/>
                  <p:cNvSpPr/>
                  <p:nvPr/>
                </p:nvSpPr>
                <p:spPr>
                  <a:xfrm>
                    <a:off x="5679325" y="1085750"/>
                    <a:ext cx="25625" cy="25650"/>
                  </a:xfrm>
                  <a:custGeom>
                    <a:rect b="b" l="l" r="r" t="t"/>
                    <a:pathLst>
                      <a:path extrusionOk="0" h="1026" w="1025">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35" name="Google Shape;3435;p41"/>
                  <p:cNvSpPr/>
                  <p:nvPr/>
                </p:nvSpPr>
                <p:spPr>
                  <a:xfrm>
                    <a:off x="5318900" y="877350"/>
                    <a:ext cx="4425" cy="4425"/>
                  </a:xfrm>
                  <a:custGeom>
                    <a:rect b="b" l="l" r="r" t="t"/>
                    <a:pathLst>
                      <a:path extrusionOk="0" h="177" w="177">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36" name="Google Shape;3436;p41"/>
                  <p:cNvSpPr/>
                  <p:nvPr/>
                </p:nvSpPr>
                <p:spPr>
                  <a:xfrm>
                    <a:off x="5749725" y="1021350"/>
                    <a:ext cx="6025" cy="6025"/>
                  </a:xfrm>
                  <a:custGeom>
                    <a:rect b="b" l="l" r="r" t="t"/>
                    <a:pathLst>
                      <a:path extrusionOk="0" h="241" w="241">
                        <a:moveTo>
                          <a:pt x="241" y="97"/>
                        </a:moveTo>
                        <a:cubicBezTo>
                          <a:pt x="241" y="241"/>
                          <a:pt x="1" y="1"/>
                          <a:pt x="145" y="1"/>
                        </a:cubicBezTo>
                        <a:cubicBezTo>
                          <a:pt x="193" y="1"/>
                          <a:pt x="225" y="49"/>
                          <a:pt x="241" y="97"/>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37" name="Google Shape;3437;p41"/>
                  <p:cNvSpPr/>
                  <p:nvPr/>
                </p:nvSpPr>
                <p:spPr>
                  <a:xfrm>
                    <a:off x="5527725" y="874950"/>
                    <a:ext cx="6025" cy="6025"/>
                  </a:xfrm>
                  <a:custGeom>
                    <a:rect b="b" l="l" r="r" t="t"/>
                    <a:pathLst>
                      <a:path extrusionOk="0" h="241" w="241">
                        <a:moveTo>
                          <a:pt x="240" y="96"/>
                        </a:moveTo>
                        <a:cubicBezTo>
                          <a:pt x="240" y="240"/>
                          <a:pt x="0" y="0"/>
                          <a:pt x="144" y="0"/>
                        </a:cubicBezTo>
                        <a:cubicBezTo>
                          <a:pt x="192" y="0"/>
                          <a:pt x="240" y="48"/>
                          <a:pt x="240" y="96"/>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38" name="Google Shape;3438;p41"/>
                  <p:cNvSpPr/>
                  <p:nvPr/>
                </p:nvSpPr>
                <p:spPr>
                  <a:xfrm>
                    <a:off x="5418900" y="861350"/>
                    <a:ext cx="6025" cy="5625"/>
                  </a:xfrm>
                  <a:custGeom>
                    <a:rect b="b" l="l" r="r" t="t"/>
                    <a:pathLst>
                      <a:path extrusionOk="0" h="225" w="241">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39" name="Google Shape;3439;p41"/>
                  <p:cNvSpPr/>
                  <p:nvPr/>
                </p:nvSpPr>
                <p:spPr>
                  <a:xfrm>
                    <a:off x="5634925" y="986150"/>
                    <a:ext cx="12025" cy="12025"/>
                  </a:xfrm>
                  <a:custGeom>
                    <a:rect b="b" l="l" r="r" t="t"/>
                    <a:pathLst>
                      <a:path extrusionOk="0" h="481" w="481">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40" name="Google Shape;3440;p41"/>
                  <p:cNvSpPr/>
                  <p:nvPr/>
                </p:nvSpPr>
                <p:spPr>
                  <a:xfrm>
                    <a:off x="5717725" y="1135775"/>
                    <a:ext cx="11625" cy="11625"/>
                  </a:xfrm>
                  <a:custGeom>
                    <a:rect b="b" l="l" r="r" t="t"/>
                    <a:pathLst>
                      <a:path extrusionOk="0" h="465" w="465">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41" name="Google Shape;3441;p41"/>
                  <p:cNvSpPr/>
                  <p:nvPr/>
                </p:nvSpPr>
                <p:spPr>
                  <a:xfrm>
                    <a:off x="5316900" y="997350"/>
                    <a:ext cx="11625" cy="12025"/>
                  </a:xfrm>
                  <a:custGeom>
                    <a:rect b="b" l="l" r="r" t="t"/>
                    <a:pathLst>
                      <a:path extrusionOk="0" h="481" w="465">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42" name="Google Shape;3442;p41"/>
                  <p:cNvSpPr/>
                  <p:nvPr/>
                </p:nvSpPr>
                <p:spPr>
                  <a:xfrm>
                    <a:off x="5331700" y="1124575"/>
                    <a:ext cx="12025" cy="11625"/>
                  </a:xfrm>
                  <a:custGeom>
                    <a:rect b="b" l="l" r="r" t="t"/>
                    <a:pathLst>
                      <a:path extrusionOk="0" h="465" w="481">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43" name="Google Shape;3443;p41"/>
                  <p:cNvSpPr/>
                  <p:nvPr/>
                </p:nvSpPr>
                <p:spPr>
                  <a:xfrm>
                    <a:off x="5794150" y="906150"/>
                    <a:ext cx="12025" cy="12025"/>
                  </a:xfrm>
                  <a:custGeom>
                    <a:rect b="b" l="l" r="r" t="t"/>
                    <a:pathLst>
                      <a:path extrusionOk="0" h="481" w="481">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44" name="Google Shape;3444;p41"/>
                  <p:cNvSpPr/>
                  <p:nvPr/>
                </p:nvSpPr>
                <p:spPr>
                  <a:xfrm>
                    <a:off x="5290500" y="924950"/>
                    <a:ext cx="11625" cy="11625"/>
                  </a:xfrm>
                  <a:custGeom>
                    <a:rect b="b" l="l" r="r" t="t"/>
                    <a:pathLst>
                      <a:path extrusionOk="0" h="465" w="465">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45" name="Google Shape;3445;p41"/>
                  <p:cNvSpPr/>
                  <p:nvPr/>
                </p:nvSpPr>
                <p:spPr>
                  <a:xfrm>
                    <a:off x="5680925" y="826150"/>
                    <a:ext cx="43225" cy="43225"/>
                  </a:xfrm>
                  <a:custGeom>
                    <a:rect b="b" l="l" r="r" t="t"/>
                    <a:pathLst>
                      <a:path extrusionOk="0" h="1729" w="1729">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3446" name="Google Shape;3446;p41"/>
                <p:cNvGrpSpPr/>
                <p:nvPr/>
              </p:nvGrpSpPr>
              <p:grpSpPr>
                <a:xfrm flipH="1" rot="7120513">
                  <a:off x="538618" y="3725726"/>
                  <a:ext cx="1133997" cy="607895"/>
                  <a:chOff x="5206900" y="826150"/>
                  <a:chExt cx="599275" cy="321250"/>
                </a:xfrm>
              </p:grpSpPr>
              <p:sp>
                <p:nvSpPr>
                  <p:cNvPr id="3447" name="Google Shape;3447;p41"/>
                  <p:cNvSpPr/>
                  <p:nvPr/>
                </p:nvSpPr>
                <p:spPr>
                  <a:xfrm>
                    <a:off x="5206900" y="828950"/>
                    <a:ext cx="25225" cy="25625"/>
                  </a:xfrm>
                  <a:custGeom>
                    <a:rect b="b" l="l" r="r" t="t"/>
                    <a:pathLst>
                      <a:path extrusionOk="0" h="1025" w="1009">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48" name="Google Shape;3448;p41"/>
                  <p:cNvSpPr/>
                  <p:nvPr/>
                </p:nvSpPr>
                <p:spPr>
                  <a:xfrm>
                    <a:off x="5468125" y="1067750"/>
                    <a:ext cx="25625" cy="25225"/>
                  </a:xfrm>
                  <a:custGeom>
                    <a:rect b="b" l="l" r="r" t="t"/>
                    <a:pathLst>
                      <a:path extrusionOk="0" h="1009" w="1025">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49" name="Google Shape;3449;p41"/>
                  <p:cNvSpPr/>
                  <p:nvPr/>
                </p:nvSpPr>
                <p:spPr>
                  <a:xfrm>
                    <a:off x="5679325" y="1085750"/>
                    <a:ext cx="25625" cy="25650"/>
                  </a:xfrm>
                  <a:custGeom>
                    <a:rect b="b" l="l" r="r" t="t"/>
                    <a:pathLst>
                      <a:path extrusionOk="0" h="1026" w="1025">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50" name="Google Shape;3450;p41"/>
                  <p:cNvSpPr/>
                  <p:nvPr/>
                </p:nvSpPr>
                <p:spPr>
                  <a:xfrm>
                    <a:off x="5318900" y="877350"/>
                    <a:ext cx="4425" cy="4425"/>
                  </a:xfrm>
                  <a:custGeom>
                    <a:rect b="b" l="l" r="r" t="t"/>
                    <a:pathLst>
                      <a:path extrusionOk="0" h="177" w="177">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51" name="Google Shape;3451;p41"/>
                  <p:cNvSpPr/>
                  <p:nvPr/>
                </p:nvSpPr>
                <p:spPr>
                  <a:xfrm>
                    <a:off x="5749725" y="1021350"/>
                    <a:ext cx="6025" cy="6025"/>
                  </a:xfrm>
                  <a:custGeom>
                    <a:rect b="b" l="l" r="r" t="t"/>
                    <a:pathLst>
                      <a:path extrusionOk="0" h="241" w="241">
                        <a:moveTo>
                          <a:pt x="241" y="97"/>
                        </a:moveTo>
                        <a:cubicBezTo>
                          <a:pt x="241" y="241"/>
                          <a:pt x="1" y="1"/>
                          <a:pt x="145" y="1"/>
                        </a:cubicBezTo>
                        <a:cubicBezTo>
                          <a:pt x="193" y="1"/>
                          <a:pt x="225" y="49"/>
                          <a:pt x="241" y="97"/>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52" name="Google Shape;3452;p41"/>
                  <p:cNvSpPr/>
                  <p:nvPr/>
                </p:nvSpPr>
                <p:spPr>
                  <a:xfrm>
                    <a:off x="5527725" y="874950"/>
                    <a:ext cx="6025" cy="6025"/>
                  </a:xfrm>
                  <a:custGeom>
                    <a:rect b="b" l="l" r="r" t="t"/>
                    <a:pathLst>
                      <a:path extrusionOk="0" h="241" w="241">
                        <a:moveTo>
                          <a:pt x="240" y="96"/>
                        </a:moveTo>
                        <a:cubicBezTo>
                          <a:pt x="240" y="240"/>
                          <a:pt x="0" y="0"/>
                          <a:pt x="144" y="0"/>
                        </a:cubicBezTo>
                        <a:cubicBezTo>
                          <a:pt x="192" y="0"/>
                          <a:pt x="240" y="48"/>
                          <a:pt x="240" y="96"/>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53" name="Google Shape;3453;p41"/>
                  <p:cNvSpPr/>
                  <p:nvPr/>
                </p:nvSpPr>
                <p:spPr>
                  <a:xfrm>
                    <a:off x="5418900" y="861350"/>
                    <a:ext cx="6025" cy="5625"/>
                  </a:xfrm>
                  <a:custGeom>
                    <a:rect b="b" l="l" r="r" t="t"/>
                    <a:pathLst>
                      <a:path extrusionOk="0" h="225" w="241">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54" name="Google Shape;3454;p41"/>
                  <p:cNvSpPr/>
                  <p:nvPr/>
                </p:nvSpPr>
                <p:spPr>
                  <a:xfrm>
                    <a:off x="5634925" y="986150"/>
                    <a:ext cx="12025" cy="12025"/>
                  </a:xfrm>
                  <a:custGeom>
                    <a:rect b="b" l="l" r="r" t="t"/>
                    <a:pathLst>
                      <a:path extrusionOk="0" h="481" w="481">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55" name="Google Shape;3455;p41"/>
                  <p:cNvSpPr/>
                  <p:nvPr/>
                </p:nvSpPr>
                <p:spPr>
                  <a:xfrm>
                    <a:off x="5717725" y="1135775"/>
                    <a:ext cx="11625" cy="11625"/>
                  </a:xfrm>
                  <a:custGeom>
                    <a:rect b="b" l="l" r="r" t="t"/>
                    <a:pathLst>
                      <a:path extrusionOk="0" h="465" w="465">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56" name="Google Shape;3456;p41"/>
                  <p:cNvSpPr/>
                  <p:nvPr/>
                </p:nvSpPr>
                <p:spPr>
                  <a:xfrm>
                    <a:off x="5316900" y="997350"/>
                    <a:ext cx="11625" cy="12025"/>
                  </a:xfrm>
                  <a:custGeom>
                    <a:rect b="b" l="l" r="r" t="t"/>
                    <a:pathLst>
                      <a:path extrusionOk="0" h="481" w="465">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57" name="Google Shape;3457;p41"/>
                  <p:cNvSpPr/>
                  <p:nvPr/>
                </p:nvSpPr>
                <p:spPr>
                  <a:xfrm>
                    <a:off x="5331700" y="1124575"/>
                    <a:ext cx="12025" cy="11625"/>
                  </a:xfrm>
                  <a:custGeom>
                    <a:rect b="b" l="l" r="r" t="t"/>
                    <a:pathLst>
                      <a:path extrusionOk="0" h="465" w="481">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58" name="Google Shape;3458;p41"/>
                  <p:cNvSpPr/>
                  <p:nvPr/>
                </p:nvSpPr>
                <p:spPr>
                  <a:xfrm>
                    <a:off x="5794150" y="906150"/>
                    <a:ext cx="12025" cy="12025"/>
                  </a:xfrm>
                  <a:custGeom>
                    <a:rect b="b" l="l" r="r" t="t"/>
                    <a:pathLst>
                      <a:path extrusionOk="0" h="481" w="481">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59" name="Google Shape;3459;p41"/>
                  <p:cNvSpPr/>
                  <p:nvPr/>
                </p:nvSpPr>
                <p:spPr>
                  <a:xfrm>
                    <a:off x="5290500" y="924950"/>
                    <a:ext cx="11625" cy="11625"/>
                  </a:xfrm>
                  <a:custGeom>
                    <a:rect b="b" l="l" r="r" t="t"/>
                    <a:pathLst>
                      <a:path extrusionOk="0" h="465" w="465">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60" name="Google Shape;3460;p41"/>
                  <p:cNvSpPr/>
                  <p:nvPr/>
                </p:nvSpPr>
                <p:spPr>
                  <a:xfrm>
                    <a:off x="5680925" y="826150"/>
                    <a:ext cx="43225" cy="43225"/>
                  </a:xfrm>
                  <a:custGeom>
                    <a:rect b="b" l="l" r="r" t="t"/>
                    <a:pathLst>
                      <a:path extrusionOk="0" h="1729" w="1729">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grpSp>
          <p:nvGrpSpPr>
            <p:cNvPr id="3461" name="Google Shape;3461;p41"/>
            <p:cNvGrpSpPr/>
            <p:nvPr/>
          </p:nvGrpSpPr>
          <p:grpSpPr>
            <a:xfrm>
              <a:off x="170191" y="281209"/>
              <a:ext cx="4977021" cy="3781607"/>
              <a:chOff x="103591" y="148009"/>
              <a:chExt cx="4977021" cy="3781607"/>
            </a:xfrm>
          </p:grpSpPr>
          <p:sp>
            <p:nvSpPr>
              <p:cNvPr id="3462" name="Google Shape;3462;p41"/>
              <p:cNvSpPr/>
              <p:nvPr/>
            </p:nvSpPr>
            <p:spPr>
              <a:xfrm>
                <a:off x="482056" y="1976701"/>
                <a:ext cx="3895680" cy="1547326"/>
              </a:xfrm>
              <a:custGeom>
                <a:rect b="b" l="l" r="r" t="t"/>
                <a:pathLst>
                  <a:path extrusionOk="0" h="44672" w="112470">
                    <a:moveTo>
                      <a:pt x="25394" y="0"/>
                    </a:moveTo>
                    <a:cubicBezTo>
                      <a:pt x="27142" y="2914"/>
                      <a:pt x="29553" y="6939"/>
                      <a:pt x="27867" y="9889"/>
                    </a:cubicBezTo>
                    <a:cubicBezTo>
                      <a:pt x="23714" y="17156"/>
                      <a:pt x="12388" y="16926"/>
                      <a:pt x="6166" y="22525"/>
                    </a:cubicBezTo>
                    <a:cubicBezTo>
                      <a:pt x="1174" y="27017"/>
                      <a:pt x="-2579" y="37709"/>
                      <a:pt x="2321" y="42302"/>
                    </a:cubicBezTo>
                    <a:cubicBezTo>
                      <a:pt x="8046" y="47669"/>
                      <a:pt x="19489" y="42800"/>
                      <a:pt x="25394" y="37632"/>
                    </a:cubicBezTo>
                    <a:cubicBezTo>
                      <a:pt x="31485" y="32302"/>
                      <a:pt x="34871" y="23231"/>
                      <a:pt x="42425" y="20327"/>
                    </a:cubicBezTo>
                    <a:cubicBezTo>
                      <a:pt x="48121" y="18137"/>
                      <a:pt x="53603" y="25385"/>
                      <a:pt x="58631" y="28843"/>
                    </a:cubicBezTo>
                    <a:cubicBezTo>
                      <a:pt x="62109" y="31234"/>
                      <a:pt x="66778" y="31823"/>
                      <a:pt x="70992" y="31589"/>
                    </a:cubicBezTo>
                    <a:cubicBezTo>
                      <a:pt x="80337" y="31071"/>
                      <a:pt x="85933" y="18844"/>
                      <a:pt x="95165" y="17306"/>
                    </a:cubicBezTo>
                    <a:cubicBezTo>
                      <a:pt x="101905" y="16183"/>
                      <a:pt x="107639" y="23462"/>
                      <a:pt x="112470" y="28293"/>
                    </a:cubicBezTo>
                  </a:path>
                </a:pathLst>
              </a:custGeom>
              <a:noFill/>
              <a:ln cap="flat" cmpd="sng" w="19050">
                <a:solidFill>
                  <a:srgbClr val="FFD6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3" name="Google Shape;3463;p41"/>
              <p:cNvGrpSpPr/>
              <p:nvPr/>
            </p:nvGrpSpPr>
            <p:grpSpPr>
              <a:xfrm flipH="1" rot="2225965">
                <a:off x="3715870" y="2338854"/>
                <a:ext cx="1041820" cy="1420290"/>
                <a:chOff x="1062200" y="1206225"/>
                <a:chExt cx="640075" cy="872600"/>
              </a:xfrm>
            </p:grpSpPr>
            <p:sp>
              <p:nvSpPr>
                <p:cNvPr id="3464" name="Google Shape;3464;p41"/>
                <p:cNvSpPr/>
                <p:nvPr/>
              </p:nvSpPr>
              <p:spPr>
                <a:xfrm>
                  <a:off x="1599050" y="1404525"/>
                  <a:ext cx="103225" cy="177400"/>
                </a:xfrm>
                <a:custGeom>
                  <a:rect b="b" l="l" r="r" t="t"/>
                  <a:pathLst>
                    <a:path extrusionOk="0" h="7096" w="4129">
                      <a:moveTo>
                        <a:pt x="1067" y="0"/>
                      </a:moveTo>
                      <a:cubicBezTo>
                        <a:pt x="1054" y="0"/>
                        <a:pt x="1047" y="1"/>
                        <a:pt x="1047" y="1"/>
                      </a:cubicBezTo>
                      <a:lnTo>
                        <a:pt x="1" y="1104"/>
                      </a:lnTo>
                      <a:lnTo>
                        <a:pt x="1503" y="7095"/>
                      </a:lnTo>
                      <a:cubicBezTo>
                        <a:pt x="1503" y="7095"/>
                        <a:pt x="4128" y="2587"/>
                        <a:pt x="3748" y="1275"/>
                      </a:cubicBezTo>
                      <a:cubicBezTo>
                        <a:pt x="3388" y="34"/>
                        <a:pt x="1295" y="0"/>
                        <a:pt x="1067" y="0"/>
                      </a:cubicBezTo>
                      <a:close/>
                    </a:path>
                  </a:pathLst>
                </a:custGeom>
                <a:solidFill>
                  <a:srgbClr val="708EC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65" name="Google Shape;3465;p41"/>
                <p:cNvSpPr/>
                <p:nvPr/>
              </p:nvSpPr>
              <p:spPr>
                <a:xfrm>
                  <a:off x="1128300" y="1376475"/>
                  <a:ext cx="299600" cy="120325"/>
                </a:xfrm>
                <a:custGeom>
                  <a:rect b="b" l="l" r="r" t="t"/>
                  <a:pathLst>
                    <a:path extrusionOk="0" h="4813" w="11984">
                      <a:moveTo>
                        <a:pt x="11108" y="856"/>
                      </a:moveTo>
                      <a:cubicBezTo>
                        <a:pt x="11108" y="856"/>
                        <a:pt x="7951" y="0"/>
                        <a:pt x="6543" y="0"/>
                      </a:cubicBezTo>
                      <a:cubicBezTo>
                        <a:pt x="5155" y="0"/>
                        <a:pt x="2244" y="723"/>
                        <a:pt x="1027" y="1104"/>
                      </a:cubicBezTo>
                      <a:cubicBezTo>
                        <a:pt x="1027" y="1104"/>
                        <a:pt x="0" y="2910"/>
                        <a:pt x="1408" y="3938"/>
                      </a:cubicBezTo>
                      <a:cubicBezTo>
                        <a:pt x="1408" y="3938"/>
                        <a:pt x="5497" y="3557"/>
                        <a:pt x="6600" y="3938"/>
                      </a:cubicBezTo>
                      <a:cubicBezTo>
                        <a:pt x="7684" y="4299"/>
                        <a:pt x="9301" y="4813"/>
                        <a:pt x="9301" y="4813"/>
                      </a:cubicBezTo>
                      <a:lnTo>
                        <a:pt x="11983" y="1769"/>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66" name="Google Shape;3466;p41"/>
                <p:cNvSpPr/>
                <p:nvPr/>
              </p:nvSpPr>
              <p:spPr>
                <a:xfrm>
                  <a:off x="1062200" y="1389775"/>
                  <a:ext cx="101300" cy="114150"/>
                </a:xfrm>
                <a:custGeom>
                  <a:rect b="b" l="l" r="r" t="t"/>
                  <a:pathLst>
                    <a:path extrusionOk="0" h="4566" w="4052">
                      <a:moveTo>
                        <a:pt x="3671" y="553"/>
                      </a:moveTo>
                      <a:cubicBezTo>
                        <a:pt x="3671" y="553"/>
                        <a:pt x="1636" y="1"/>
                        <a:pt x="1046" y="267"/>
                      </a:cubicBezTo>
                      <a:cubicBezTo>
                        <a:pt x="457" y="514"/>
                        <a:pt x="2073" y="857"/>
                        <a:pt x="2073" y="857"/>
                      </a:cubicBezTo>
                      <a:cubicBezTo>
                        <a:pt x="2073" y="857"/>
                        <a:pt x="0" y="971"/>
                        <a:pt x="0" y="1351"/>
                      </a:cubicBezTo>
                      <a:cubicBezTo>
                        <a:pt x="0" y="1732"/>
                        <a:pt x="2111" y="1561"/>
                        <a:pt x="2111" y="1561"/>
                      </a:cubicBezTo>
                      <a:cubicBezTo>
                        <a:pt x="2111" y="1561"/>
                        <a:pt x="0" y="1599"/>
                        <a:pt x="0" y="1998"/>
                      </a:cubicBezTo>
                      <a:cubicBezTo>
                        <a:pt x="0" y="2378"/>
                        <a:pt x="2016" y="2245"/>
                        <a:pt x="2016" y="2245"/>
                      </a:cubicBezTo>
                      <a:cubicBezTo>
                        <a:pt x="2016" y="2245"/>
                        <a:pt x="419" y="2683"/>
                        <a:pt x="381" y="3044"/>
                      </a:cubicBezTo>
                      <a:cubicBezTo>
                        <a:pt x="323" y="3387"/>
                        <a:pt x="2283" y="3044"/>
                        <a:pt x="2283" y="3044"/>
                      </a:cubicBezTo>
                      <a:cubicBezTo>
                        <a:pt x="2149" y="3387"/>
                        <a:pt x="2016" y="3729"/>
                        <a:pt x="1826" y="4052"/>
                      </a:cubicBezTo>
                      <a:cubicBezTo>
                        <a:pt x="1560" y="4566"/>
                        <a:pt x="2739" y="4490"/>
                        <a:pt x="4052" y="3387"/>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67" name="Google Shape;3467;p41"/>
                <p:cNvSpPr/>
                <p:nvPr/>
              </p:nvSpPr>
              <p:spPr>
                <a:xfrm>
                  <a:off x="1133525" y="1394750"/>
                  <a:ext cx="39950" cy="88725"/>
                </a:xfrm>
                <a:custGeom>
                  <a:rect b="b" l="l" r="r" t="t"/>
                  <a:pathLst>
                    <a:path extrusionOk="0" h="3549" w="1598">
                      <a:moveTo>
                        <a:pt x="793" y="0"/>
                      </a:moveTo>
                      <a:cubicBezTo>
                        <a:pt x="681" y="0"/>
                        <a:pt x="568" y="54"/>
                        <a:pt x="495" y="182"/>
                      </a:cubicBezTo>
                      <a:cubicBezTo>
                        <a:pt x="0" y="1247"/>
                        <a:pt x="152" y="2503"/>
                        <a:pt x="894" y="3397"/>
                      </a:cubicBezTo>
                      <a:cubicBezTo>
                        <a:pt x="970" y="3492"/>
                        <a:pt x="1084" y="3549"/>
                        <a:pt x="1199" y="3549"/>
                      </a:cubicBezTo>
                      <a:cubicBezTo>
                        <a:pt x="1275" y="3549"/>
                        <a:pt x="1351" y="3530"/>
                        <a:pt x="1408" y="3492"/>
                      </a:cubicBezTo>
                      <a:cubicBezTo>
                        <a:pt x="1579" y="3359"/>
                        <a:pt x="1598" y="3131"/>
                        <a:pt x="1484" y="2978"/>
                      </a:cubicBezTo>
                      <a:cubicBezTo>
                        <a:pt x="913" y="2275"/>
                        <a:pt x="780" y="1343"/>
                        <a:pt x="1141" y="525"/>
                      </a:cubicBezTo>
                      <a:cubicBezTo>
                        <a:pt x="1271" y="241"/>
                        <a:pt x="1032" y="0"/>
                        <a:pt x="793"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68" name="Google Shape;3468;p41"/>
                <p:cNvSpPr/>
                <p:nvPr/>
              </p:nvSpPr>
              <p:spPr>
                <a:xfrm>
                  <a:off x="1267625" y="1371250"/>
                  <a:ext cx="51375" cy="108900"/>
                </a:xfrm>
                <a:custGeom>
                  <a:rect b="b" l="l" r="r" t="t"/>
                  <a:pathLst>
                    <a:path extrusionOk="0" h="4356" w="2055">
                      <a:moveTo>
                        <a:pt x="190" y="247"/>
                      </a:moveTo>
                      <a:cubicBezTo>
                        <a:pt x="190" y="247"/>
                        <a:pt x="0" y="2720"/>
                        <a:pt x="190" y="3994"/>
                      </a:cubicBezTo>
                      <a:cubicBezTo>
                        <a:pt x="190" y="3994"/>
                        <a:pt x="362" y="4356"/>
                        <a:pt x="1027" y="4128"/>
                      </a:cubicBezTo>
                      <a:cubicBezTo>
                        <a:pt x="1027" y="4128"/>
                        <a:pt x="2054" y="2226"/>
                        <a:pt x="1921" y="285"/>
                      </a:cubicBezTo>
                      <a:cubicBezTo>
                        <a:pt x="1370" y="19"/>
                        <a:pt x="742" y="0"/>
                        <a:pt x="190" y="247"/>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69" name="Google Shape;3469;p41"/>
                <p:cNvSpPr/>
                <p:nvPr/>
              </p:nvSpPr>
              <p:spPr>
                <a:xfrm>
                  <a:off x="1125425" y="1418325"/>
                  <a:ext cx="447500" cy="660500"/>
                </a:xfrm>
                <a:custGeom>
                  <a:rect b="b" l="l" r="r" t="t"/>
                  <a:pathLst>
                    <a:path extrusionOk="0" h="26420" w="17900">
                      <a:moveTo>
                        <a:pt x="11775" y="0"/>
                      </a:moveTo>
                      <a:cubicBezTo>
                        <a:pt x="11775" y="0"/>
                        <a:pt x="7590" y="3139"/>
                        <a:pt x="8827" y="8997"/>
                      </a:cubicBezTo>
                      <a:cubicBezTo>
                        <a:pt x="8827" y="8997"/>
                        <a:pt x="5232" y="10785"/>
                        <a:pt x="4300" y="11755"/>
                      </a:cubicBezTo>
                      <a:cubicBezTo>
                        <a:pt x="3368" y="12706"/>
                        <a:pt x="2321" y="16738"/>
                        <a:pt x="2321" y="16738"/>
                      </a:cubicBezTo>
                      <a:cubicBezTo>
                        <a:pt x="2321" y="16738"/>
                        <a:pt x="324" y="17499"/>
                        <a:pt x="172" y="18774"/>
                      </a:cubicBezTo>
                      <a:cubicBezTo>
                        <a:pt x="1" y="20029"/>
                        <a:pt x="3672" y="20067"/>
                        <a:pt x="5650" y="18774"/>
                      </a:cubicBezTo>
                      <a:cubicBezTo>
                        <a:pt x="5650" y="18774"/>
                        <a:pt x="6886" y="15559"/>
                        <a:pt x="7134" y="14494"/>
                      </a:cubicBezTo>
                      <a:lnTo>
                        <a:pt x="10386" y="13790"/>
                      </a:lnTo>
                      <a:lnTo>
                        <a:pt x="10329" y="14152"/>
                      </a:lnTo>
                      <a:cubicBezTo>
                        <a:pt x="10215" y="14779"/>
                        <a:pt x="10158" y="15426"/>
                        <a:pt x="10139" y="16073"/>
                      </a:cubicBezTo>
                      <a:cubicBezTo>
                        <a:pt x="10196" y="17670"/>
                        <a:pt x="10653" y="19249"/>
                        <a:pt x="11489" y="20638"/>
                      </a:cubicBezTo>
                      <a:cubicBezTo>
                        <a:pt x="11489" y="20638"/>
                        <a:pt x="10595" y="23795"/>
                        <a:pt x="11775" y="25108"/>
                      </a:cubicBezTo>
                      <a:cubicBezTo>
                        <a:pt x="12954" y="26420"/>
                        <a:pt x="15446" y="23339"/>
                        <a:pt x="15160" y="20105"/>
                      </a:cubicBezTo>
                      <a:cubicBezTo>
                        <a:pt x="15160" y="20105"/>
                        <a:pt x="14095" y="17708"/>
                        <a:pt x="14190" y="16643"/>
                      </a:cubicBezTo>
                      <a:lnTo>
                        <a:pt x="16473" y="11793"/>
                      </a:lnTo>
                      <a:cubicBezTo>
                        <a:pt x="16473" y="11793"/>
                        <a:pt x="17671" y="10899"/>
                        <a:pt x="17652" y="8198"/>
                      </a:cubicBezTo>
                      <a:lnTo>
                        <a:pt x="17899" y="1446"/>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70" name="Google Shape;3470;p41"/>
                <p:cNvSpPr/>
                <p:nvPr/>
              </p:nvSpPr>
              <p:spPr>
                <a:xfrm>
                  <a:off x="1364150" y="1505325"/>
                  <a:ext cx="48050" cy="48075"/>
                </a:xfrm>
                <a:custGeom>
                  <a:rect b="b" l="l" r="r" t="t"/>
                  <a:pathLst>
                    <a:path extrusionOk="0" h="1923" w="1922">
                      <a:moveTo>
                        <a:pt x="1921" y="819"/>
                      </a:moveTo>
                      <a:cubicBezTo>
                        <a:pt x="1921" y="1542"/>
                        <a:pt x="1046" y="1922"/>
                        <a:pt x="533" y="1389"/>
                      </a:cubicBezTo>
                      <a:cubicBezTo>
                        <a:pt x="0" y="876"/>
                        <a:pt x="381" y="1"/>
                        <a:pt x="1104" y="1"/>
                      </a:cubicBezTo>
                      <a:cubicBezTo>
                        <a:pt x="1560" y="1"/>
                        <a:pt x="1921" y="362"/>
                        <a:pt x="1921" y="819"/>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71" name="Google Shape;3471;p41"/>
                <p:cNvSpPr/>
                <p:nvPr/>
              </p:nvSpPr>
              <p:spPr>
                <a:xfrm>
                  <a:off x="1173650" y="1827450"/>
                  <a:ext cx="104925" cy="69275"/>
                </a:xfrm>
                <a:custGeom>
                  <a:rect b="b" l="l" r="r" t="t"/>
                  <a:pathLst>
                    <a:path extrusionOk="0" h="2771" w="4197">
                      <a:moveTo>
                        <a:pt x="399" y="0"/>
                      </a:moveTo>
                      <a:cubicBezTo>
                        <a:pt x="201" y="0"/>
                        <a:pt x="0" y="145"/>
                        <a:pt x="31" y="411"/>
                      </a:cubicBezTo>
                      <a:cubicBezTo>
                        <a:pt x="31" y="564"/>
                        <a:pt x="221" y="1914"/>
                        <a:pt x="3645" y="2751"/>
                      </a:cubicBezTo>
                      <a:cubicBezTo>
                        <a:pt x="3654" y="2761"/>
                        <a:pt x="3669" y="2765"/>
                        <a:pt x="3683" y="2765"/>
                      </a:cubicBezTo>
                      <a:cubicBezTo>
                        <a:pt x="3697" y="2765"/>
                        <a:pt x="3712" y="2761"/>
                        <a:pt x="3721" y="2751"/>
                      </a:cubicBezTo>
                      <a:lnTo>
                        <a:pt x="3721" y="2770"/>
                      </a:lnTo>
                      <a:cubicBezTo>
                        <a:pt x="4121" y="2732"/>
                        <a:pt x="4197" y="2180"/>
                        <a:pt x="3816" y="2047"/>
                      </a:cubicBezTo>
                      <a:cubicBezTo>
                        <a:pt x="1001" y="1363"/>
                        <a:pt x="754" y="392"/>
                        <a:pt x="754" y="335"/>
                      </a:cubicBezTo>
                      <a:cubicBezTo>
                        <a:pt x="736" y="107"/>
                        <a:pt x="569" y="0"/>
                        <a:pt x="399"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72" name="Google Shape;3472;p41"/>
                <p:cNvSpPr/>
                <p:nvPr/>
              </p:nvSpPr>
              <p:spPr>
                <a:xfrm>
                  <a:off x="1216725" y="1696500"/>
                  <a:ext cx="91325" cy="118900"/>
                </a:xfrm>
                <a:custGeom>
                  <a:rect b="b" l="l" r="r" t="t"/>
                  <a:pathLst>
                    <a:path extrusionOk="0" h="4756" w="3653">
                      <a:moveTo>
                        <a:pt x="1427" y="0"/>
                      </a:moveTo>
                      <a:cubicBezTo>
                        <a:pt x="1427" y="0"/>
                        <a:pt x="3311" y="1978"/>
                        <a:pt x="3482" y="3367"/>
                      </a:cubicBezTo>
                      <a:cubicBezTo>
                        <a:pt x="3653" y="4755"/>
                        <a:pt x="1" y="1674"/>
                        <a:pt x="1" y="1674"/>
                      </a:cubicBezTo>
                      <a:cubicBezTo>
                        <a:pt x="1" y="1674"/>
                        <a:pt x="1" y="438"/>
                        <a:pt x="1427"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73" name="Google Shape;3473;p41"/>
                <p:cNvSpPr/>
                <p:nvPr/>
              </p:nvSpPr>
              <p:spPr>
                <a:xfrm>
                  <a:off x="1332800" y="1633800"/>
                  <a:ext cx="77500" cy="81275"/>
                </a:xfrm>
                <a:custGeom>
                  <a:rect b="b" l="l" r="r" t="t"/>
                  <a:pathLst>
                    <a:path extrusionOk="0" h="3251" w="3100">
                      <a:moveTo>
                        <a:pt x="513" y="0"/>
                      </a:moveTo>
                      <a:cubicBezTo>
                        <a:pt x="124" y="0"/>
                        <a:pt x="1" y="617"/>
                        <a:pt x="436" y="739"/>
                      </a:cubicBezTo>
                      <a:cubicBezTo>
                        <a:pt x="474" y="758"/>
                        <a:pt x="1768" y="1158"/>
                        <a:pt x="2339" y="2984"/>
                      </a:cubicBezTo>
                      <a:cubicBezTo>
                        <a:pt x="2377" y="3136"/>
                        <a:pt x="2510" y="3250"/>
                        <a:pt x="2681" y="3250"/>
                      </a:cubicBezTo>
                      <a:cubicBezTo>
                        <a:pt x="2719" y="3250"/>
                        <a:pt x="2757" y="3231"/>
                        <a:pt x="2795" y="3212"/>
                      </a:cubicBezTo>
                      <a:cubicBezTo>
                        <a:pt x="2985" y="3155"/>
                        <a:pt x="3099" y="2946"/>
                        <a:pt x="3042" y="2756"/>
                      </a:cubicBezTo>
                      <a:cubicBezTo>
                        <a:pt x="2358" y="530"/>
                        <a:pt x="703" y="36"/>
                        <a:pt x="627" y="17"/>
                      </a:cubicBezTo>
                      <a:cubicBezTo>
                        <a:pt x="587" y="5"/>
                        <a:pt x="549" y="0"/>
                        <a:pt x="513"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74" name="Google Shape;3474;p41"/>
                <p:cNvSpPr/>
                <p:nvPr/>
              </p:nvSpPr>
              <p:spPr>
                <a:xfrm>
                  <a:off x="1398775" y="1912200"/>
                  <a:ext cx="117800" cy="40150"/>
                </a:xfrm>
                <a:custGeom>
                  <a:rect b="b" l="l" r="r" t="t"/>
                  <a:pathLst>
                    <a:path extrusionOk="0" h="1606" w="4712">
                      <a:moveTo>
                        <a:pt x="4203" y="1"/>
                      </a:moveTo>
                      <a:cubicBezTo>
                        <a:pt x="4130" y="1"/>
                        <a:pt x="4053" y="25"/>
                        <a:pt x="3979" y="84"/>
                      </a:cubicBezTo>
                      <a:cubicBezTo>
                        <a:pt x="3260" y="704"/>
                        <a:pt x="2566" y="882"/>
                        <a:pt x="2006" y="882"/>
                      </a:cubicBezTo>
                      <a:cubicBezTo>
                        <a:pt x="1278" y="882"/>
                        <a:pt x="778" y="581"/>
                        <a:pt x="746" y="559"/>
                      </a:cubicBezTo>
                      <a:cubicBezTo>
                        <a:pt x="673" y="513"/>
                        <a:pt x="601" y="493"/>
                        <a:pt x="534" y="493"/>
                      </a:cubicBezTo>
                      <a:cubicBezTo>
                        <a:pt x="213" y="493"/>
                        <a:pt x="0" y="948"/>
                        <a:pt x="346" y="1168"/>
                      </a:cubicBezTo>
                      <a:cubicBezTo>
                        <a:pt x="746" y="1396"/>
                        <a:pt x="1183" y="1529"/>
                        <a:pt x="1621" y="1586"/>
                      </a:cubicBezTo>
                      <a:cubicBezTo>
                        <a:pt x="1754" y="1605"/>
                        <a:pt x="1887" y="1605"/>
                        <a:pt x="2020" y="1605"/>
                      </a:cubicBezTo>
                      <a:cubicBezTo>
                        <a:pt x="2914" y="1586"/>
                        <a:pt x="3789" y="1244"/>
                        <a:pt x="4455" y="635"/>
                      </a:cubicBezTo>
                      <a:cubicBezTo>
                        <a:pt x="4712" y="378"/>
                        <a:pt x="4488" y="1"/>
                        <a:pt x="4203"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75" name="Google Shape;3475;p41"/>
                <p:cNvSpPr/>
                <p:nvPr/>
              </p:nvSpPr>
              <p:spPr>
                <a:xfrm>
                  <a:off x="1377450" y="1801575"/>
                  <a:ext cx="106075" cy="69925"/>
                </a:xfrm>
                <a:custGeom>
                  <a:rect b="b" l="l" r="r" t="t"/>
                  <a:pathLst>
                    <a:path extrusionOk="0" h="2797" w="4243">
                      <a:moveTo>
                        <a:pt x="4166" y="1732"/>
                      </a:moveTo>
                      <a:cubicBezTo>
                        <a:pt x="2949" y="2797"/>
                        <a:pt x="267" y="2797"/>
                        <a:pt x="153" y="2188"/>
                      </a:cubicBezTo>
                      <a:cubicBezTo>
                        <a:pt x="39" y="1846"/>
                        <a:pt x="1" y="1485"/>
                        <a:pt x="20" y="1104"/>
                      </a:cubicBezTo>
                      <a:cubicBezTo>
                        <a:pt x="1922" y="1"/>
                        <a:pt x="4128" y="1085"/>
                        <a:pt x="4128" y="1085"/>
                      </a:cubicBezTo>
                      <a:cubicBezTo>
                        <a:pt x="4224" y="1294"/>
                        <a:pt x="4243" y="1523"/>
                        <a:pt x="4166" y="1732"/>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76" name="Google Shape;3476;p41"/>
                <p:cNvSpPr/>
                <p:nvPr/>
              </p:nvSpPr>
              <p:spPr>
                <a:xfrm>
                  <a:off x="1381275" y="1679375"/>
                  <a:ext cx="168350" cy="42825"/>
                </a:xfrm>
                <a:custGeom>
                  <a:rect b="b" l="l" r="r" t="t"/>
                  <a:pathLst>
                    <a:path extrusionOk="0" h="1713" w="6734">
                      <a:moveTo>
                        <a:pt x="3104" y="1"/>
                      </a:moveTo>
                      <a:cubicBezTo>
                        <a:pt x="2238" y="1"/>
                        <a:pt x="1284" y="224"/>
                        <a:pt x="342" y="876"/>
                      </a:cubicBezTo>
                      <a:cubicBezTo>
                        <a:pt x="0" y="1109"/>
                        <a:pt x="218" y="1558"/>
                        <a:pt x="537" y="1558"/>
                      </a:cubicBezTo>
                      <a:cubicBezTo>
                        <a:pt x="608" y="1558"/>
                        <a:pt x="685" y="1536"/>
                        <a:pt x="761" y="1484"/>
                      </a:cubicBezTo>
                      <a:cubicBezTo>
                        <a:pt x="1575" y="921"/>
                        <a:pt x="2397" y="728"/>
                        <a:pt x="3141" y="728"/>
                      </a:cubicBezTo>
                      <a:cubicBezTo>
                        <a:pt x="4710" y="728"/>
                        <a:pt x="5933" y="1585"/>
                        <a:pt x="6011" y="1636"/>
                      </a:cubicBezTo>
                      <a:cubicBezTo>
                        <a:pt x="6087" y="1693"/>
                        <a:pt x="6144" y="1712"/>
                        <a:pt x="6239" y="1712"/>
                      </a:cubicBezTo>
                      <a:cubicBezTo>
                        <a:pt x="6581" y="1712"/>
                        <a:pt x="6733" y="1256"/>
                        <a:pt x="6448" y="1047"/>
                      </a:cubicBezTo>
                      <a:cubicBezTo>
                        <a:pt x="6422" y="1034"/>
                        <a:pt x="4969" y="1"/>
                        <a:pt x="3104"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77" name="Google Shape;3477;p41"/>
                <p:cNvSpPr/>
                <p:nvPr/>
              </p:nvSpPr>
              <p:spPr>
                <a:xfrm>
                  <a:off x="1384600" y="1206225"/>
                  <a:ext cx="271075" cy="267275"/>
                </a:xfrm>
                <a:custGeom>
                  <a:rect b="b" l="l" r="r" t="t"/>
                  <a:pathLst>
                    <a:path extrusionOk="0" h="10691" w="10843">
                      <a:moveTo>
                        <a:pt x="5421" y="1"/>
                      </a:moveTo>
                      <a:cubicBezTo>
                        <a:pt x="2435" y="1"/>
                        <a:pt x="0" y="2397"/>
                        <a:pt x="0" y="5346"/>
                      </a:cubicBezTo>
                      <a:cubicBezTo>
                        <a:pt x="0" y="8294"/>
                        <a:pt x="2435" y="10691"/>
                        <a:pt x="5421" y="10691"/>
                      </a:cubicBezTo>
                      <a:cubicBezTo>
                        <a:pt x="8407" y="10691"/>
                        <a:pt x="10842" y="8294"/>
                        <a:pt x="10842" y="5346"/>
                      </a:cubicBezTo>
                      <a:cubicBezTo>
                        <a:pt x="10842" y="2397"/>
                        <a:pt x="8407" y="1"/>
                        <a:pt x="5421"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78" name="Google Shape;3478;p41"/>
                <p:cNvSpPr/>
                <p:nvPr/>
              </p:nvSpPr>
              <p:spPr>
                <a:xfrm>
                  <a:off x="1384600" y="1255700"/>
                  <a:ext cx="214950" cy="225400"/>
                </a:xfrm>
                <a:custGeom>
                  <a:rect b="b" l="l" r="r" t="t"/>
                  <a:pathLst>
                    <a:path extrusionOk="0" h="9016" w="8598">
                      <a:moveTo>
                        <a:pt x="6182" y="8293"/>
                      </a:moveTo>
                      <a:cubicBezTo>
                        <a:pt x="3044" y="9016"/>
                        <a:pt x="57" y="6657"/>
                        <a:pt x="0" y="3443"/>
                      </a:cubicBezTo>
                      <a:cubicBezTo>
                        <a:pt x="0" y="2244"/>
                        <a:pt x="457" y="1065"/>
                        <a:pt x="1256" y="171"/>
                      </a:cubicBezTo>
                      <a:lnTo>
                        <a:pt x="1294" y="114"/>
                      </a:lnTo>
                      <a:cubicBezTo>
                        <a:pt x="1427" y="0"/>
                        <a:pt x="1655" y="19"/>
                        <a:pt x="1731" y="190"/>
                      </a:cubicBezTo>
                      <a:cubicBezTo>
                        <a:pt x="2112" y="856"/>
                        <a:pt x="3443" y="2206"/>
                        <a:pt x="7894" y="1655"/>
                      </a:cubicBezTo>
                      <a:cubicBezTo>
                        <a:pt x="8160" y="1617"/>
                        <a:pt x="8407" y="1826"/>
                        <a:pt x="8426" y="2092"/>
                      </a:cubicBezTo>
                      <a:cubicBezTo>
                        <a:pt x="8541" y="3310"/>
                        <a:pt x="8598" y="6524"/>
                        <a:pt x="6429" y="823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79" name="Google Shape;3479;p41"/>
                <p:cNvSpPr/>
                <p:nvPr/>
              </p:nvSpPr>
              <p:spPr>
                <a:xfrm>
                  <a:off x="1514400" y="1754975"/>
                  <a:ext cx="121300" cy="112250"/>
                </a:xfrm>
                <a:custGeom>
                  <a:rect b="b" l="l" r="r" t="t"/>
                  <a:pathLst>
                    <a:path extrusionOk="0" h="4490" w="4852">
                      <a:moveTo>
                        <a:pt x="4851" y="229"/>
                      </a:moveTo>
                      <a:cubicBezTo>
                        <a:pt x="4851" y="229"/>
                        <a:pt x="4452" y="3120"/>
                        <a:pt x="4052" y="3634"/>
                      </a:cubicBezTo>
                      <a:cubicBezTo>
                        <a:pt x="3672" y="4147"/>
                        <a:pt x="3729" y="2512"/>
                        <a:pt x="3729" y="2512"/>
                      </a:cubicBezTo>
                      <a:cubicBezTo>
                        <a:pt x="3729" y="2512"/>
                        <a:pt x="3120" y="4490"/>
                        <a:pt x="2740" y="4414"/>
                      </a:cubicBezTo>
                      <a:cubicBezTo>
                        <a:pt x="2379" y="4338"/>
                        <a:pt x="3025" y="2321"/>
                        <a:pt x="3025" y="2321"/>
                      </a:cubicBezTo>
                      <a:cubicBezTo>
                        <a:pt x="3025" y="2321"/>
                        <a:pt x="2493" y="4357"/>
                        <a:pt x="2131" y="4262"/>
                      </a:cubicBezTo>
                      <a:cubicBezTo>
                        <a:pt x="1751" y="4185"/>
                        <a:pt x="2360" y="2245"/>
                        <a:pt x="2360" y="2245"/>
                      </a:cubicBezTo>
                      <a:cubicBezTo>
                        <a:pt x="2360" y="2245"/>
                        <a:pt x="1561" y="3691"/>
                        <a:pt x="1199" y="3653"/>
                      </a:cubicBezTo>
                      <a:cubicBezTo>
                        <a:pt x="857" y="3615"/>
                        <a:pt x="1656" y="1808"/>
                        <a:pt x="1656" y="1808"/>
                      </a:cubicBezTo>
                      <a:cubicBezTo>
                        <a:pt x="1275" y="1846"/>
                        <a:pt x="914" y="1903"/>
                        <a:pt x="553" y="1998"/>
                      </a:cubicBezTo>
                      <a:cubicBezTo>
                        <a:pt x="1" y="2150"/>
                        <a:pt x="362" y="1009"/>
                        <a:pt x="1751"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80" name="Google Shape;3480;p41"/>
                <p:cNvSpPr/>
                <p:nvPr/>
              </p:nvSpPr>
              <p:spPr>
                <a:xfrm>
                  <a:off x="1520125" y="1449225"/>
                  <a:ext cx="151225" cy="327650"/>
                </a:xfrm>
                <a:custGeom>
                  <a:rect b="b" l="l" r="r" t="t"/>
                  <a:pathLst>
                    <a:path extrusionOk="0" h="13106" w="6049">
                      <a:moveTo>
                        <a:pt x="3291" y="210"/>
                      </a:moveTo>
                      <a:cubicBezTo>
                        <a:pt x="3291" y="210"/>
                        <a:pt x="590" y="0"/>
                        <a:pt x="0" y="2188"/>
                      </a:cubicBezTo>
                      <a:cubicBezTo>
                        <a:pt x="381" y="3862"/>
                        <a:pt x="1008" y="5478"/>
                        <a:pt x="1864" y="6981"/>
                      </a:cubicBezTo>
                      <a:cubicBezTo>
                        <a:pt x="2035" y="7647"/>
                        <a:pt x="2054" y="8351"/>
                        <a:pt x="1940" y="9035"/>
                      </a:cubicBezTo>
                      <a:cubicBezTo>
                        <a:pt x="1769" y="10348"/>
                        <a:pt x="1389" y="12174"/>
                        <a:pt x="1389" y="12174"/>
                      </a:cubicBezTo>
                      <a:cubicBezTo>
                        <a:pt x="1389" y="12174"/>
                        <a:pt x="2473" y="13106"/>
                        <a:pt x="4622" y="12459"/>
                      </a:cubicBezTo>
                      <a:cubicBezTo>
                        <a:pt x="4622" y="12459"/>
                        <a:pt x="6049" y="9473"/>
                        <a:pt x="5783" y="6677"/>
                      </a:cubicBezTo>
                      <a:cubicBezTo>
                        <a:pt x="5535" y="3881"/>
                        <a:pt x="3291" y="210"/>
                        <a:pt x="3291" y="21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81" name="Google Shape;3481;p41"/>
                <p:cNvSpPr/>
                <p:nvPr/>
              </p:nvSpPr>
              <p:spPr>
                <a:xfrm>
                  <a:off x="1545200" y="1745650"/>
                  <a:ext cx="104075" cy="34575"/>
                </a:xfrm>
                <a:custGeom>
                  <a:rect b="b" l="l" r="r" t="t"/>
                  <a:pathLst>
                    <a:path extrusionOk="0" h="1383" w="4163">
                      <a:moveTo>
                        <a:pt x="521" y="0"/>
                      </a:moveTo>
                      <a:cubicBezTo>
                        <a:pt x="247" y="0"/>
                        <a:pt x="0" y="344"/>
                        <a:pt x="234" y="621"/>
                      </a:cubicBezTo>
                      <a:cubicBezTo>
                        <a:pt x="713" y="1100"/>
                        <a:pt x="1370" y="1383"/>
                        <a:pt x="2068" y="1383"/>
                      </a:cubicBezTo>
                      <a:cubicBezTo>
                        <a:pt x="2090" y="1383"/>
                        <a:pt x="2113" y="1383"/>
                        <a:pt x="2136" y="1382"/>
                      </a:cubicBezTo>
                      <a:cubicBezTo>
                        <a:pt x="2725" y="1382"/>
                        <a:pt x="3296" y="1211"/>
                        <a:pt x="3809" y="906"/>
                      </a:cubicBezTo>
                      <a:cubicBezTo>
                        <a:pt x="4163" y="714"/>
                        <a:pt x="3960" y="223"/>
                        <a:pt x="3637" y="223"/>
                      </a:cubicBezTo>
                      <a:cubicBezTo>
                        <a:pt x="3577" y="223"/>
                        <a:pt x="3513" y="240"/>
                        <a:pt x="3448" y="279"/>
                      </a:cubicBezTo>
                      <a:cubicBezTo>
                        <a:pt x="2949" y="557"/>
                        <a:pt x="2508" y="655"/>
                        <a:pt x="2136" y="655"/>
                      </a:cubicBezTo>
                      <a:cubicBezTo>
                        <a:pt x="1287" y="655"/>
                        <a:pt x="793" y="147"/>
                        <a:pt x="766" y="108"/>
                      </a:cubicBezTo>
                      <a:cubicBezTo>
                        <a:pt x="691" y="32"/>
                        <a:pt x="605" y="0"/>
                        <a:pt x="521"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82" name="Google Shape;3482;p41"/>
                <p:cNvSpPr/>
                <p:nvPr/>
              </p:nvSpPr>
              <p:spPr>
                <a:xfrm>
                  <a:off x="1566250" y="1616125"/>
                  <a:ext cx="103675" cy="62800"/>
                </a:xfrm>
                <a:custGeom>
                  <a:rect b="b" l="l" r="r" t="t"/>
                  <a:pathLst>
                    <a:path extrusionOk="0" h="2512" w="4147">
                      <a:moveTo>
                        <a:pt x="152" y="1237"/>
                      </a:moveTo>
                      <a:cubicBezTo>
                        <a:pt x="152" y="1237"/>
                        <a:pt x="3557" y="1180"/>
                        <a:pt x="3957" y="1"/>
                      </a:cubicBezTo>
                      <a:cubicBezTo>
                        <a:pt x="3957" y="1"/>
                        <a:pt x="4147" y="571"/>
                        <a:pt x="3899" y="1846"/>
                      </a:cubicBezTo>
                      <a:cubicBezTo>
                        <a:pt x="3899" y="1846"/>
                        <a:pt x="2016" y="2512"/>
                        <a:pt x="171" y="1751"/>
                      </a:cubicBezTo>
                      <a:cubicBezTo>
                        <a:pt x="152" y="1751"/>
                        <a:pt x="0" y="1713"/>
                        <a:pt x="152" y="1237"/>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83" name="Google Shape;3483;p41"/>
                <p:cNvSpPr/>
                <p:nvPr/>
              </p:nvSpPr>
              <p:spPr>
                <a:xfrm>
                  <a:off x="1508700" y="1441825"/>
                  <a:ext cx="110525" cy="82075"/>
                </a:xfrm>
                <a:custGeom>
                  <a:rect b="b" l="l" r="r" t="t"/>
                  <a:pathLst>
                    <a:path extrusionOk="0" h="3283" w="4421">
                      <a:moveTo>
                        <a:pt x="3360" y="0"/>
                      </a:moveTo>
                      <a:cubicBezTo>
                        <a:pt x="2177" y="0"/>
                        <a:pt x="424" y="546"/>
                        <a:pt x="58" y="2712"/>
                      </a:cubicBezTo>
                      <a:cubicBezTo>
                        <a:pt x="1" y="2978"/>
                        <a:pt x="191" y="3226"/>
                        <a:pt x="457" y="3283"/>
                      </a:cubicBezTo>
                      <a:lnTo>
                        <a:pt x="533" y="3283"/>
                      </a:lnTo>
                      <a:cubicBezTo>
                        <a:pt x="762" y="3283"/>
                        <a:pt x="971" y="3112"/>
                        <a:pt x="1009" y="2883"/>
                      </a:cubicBezTo>
                      <a:cubicBezTo>
                        <a:pt x="1310" y="1198"/>
                        <a:pt x="2670" y="977"/>
                        <a:pt x="3338" y="977"/>
                      </a:cubicBezTo>
                      <a:cubicBezTo>
                        <a:pt x="3515" y="977"/>
                        <a:pt x="3643" y="992"/>
                        <a:pt x="3691" y="1000"/>
                      </a:cubicBezTo>
                      <a:cubicBezTo>
                        <a:pt x="3704" y="1001"/>
                        <a:pt x="3716" y="1001"/>
                        <a:pt x="3728" y="1001"/>
                      </a:cubicBezTo>
                      <a:cubicBezTo>
                        <a:pt x="4323" y="1001"/>
                        <a:pt x="4420" y="123"/>
                        <a:pt x="3824" y="30"/>
                      </a:cubicBezTo>
                      <a:cubicBezTo>
                        <a:pt x="3685" y="11"/>
                        <a:pt x="3528" y="0"/>
                        <a:pt x="3360"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3484" name="Google Shape;3484;p41"/>
              <p:cNvGrpSpPr/>
              <p:nvPr/>
            </p:nvGrpSpPr>
            <p:grpSpPr>
              <a:xfrm>
                <a:off x="103591" y="148009"/>
                <a:ext cx="3114248" cy="1983396"/>
                <a:chOff x="961902" y="999722"/>
                <a:chExt cx="1680561" cy="1070313"/>
              </a:xfrm>
            </p:grpSpPr>
            <p:sp>
              <p:nvSpPr>
                <p:cNvPr id="3485" name="Google Shape;3485;p41"/>
                <p:cNvSpPr/>
                <p:nvPr/>
              </p:nvSpPr>
              <p:spPr>
                <a:xfrm>
                  <a:off x="1258302" y="999722"/>
                  <a:ext cx="1066864" cy="1070313"/>
                </a:xfrm>
                <a:custGeom>
                  <a:rect b="b" l="l" r="r" t="t"/>
                  <a:pathLst>
                    <a:path extrusionOk="0" h="10241" w="10208">
                      <a:moveTo>
                        <a:pt x="5151" y="1"/>
                      </a:moveTo>
                      <a:cubicBezTo>
                        <a:pt x="2707" y="1"/>
                        <a:pt x="297" y="1732"/>
                        <a:pt x="34" y="4666"/>
                      </a:cubicBezTo>
                      <a:cubicBezTo>
                        <a:pt x="0" y="4732"/>
                        <a:pt x="0" y="4832"/>
                        <a:pt x="0" y="4932"/>
                      </a:cubicBezTo>
                      <a:lnTo>
                        <a:pt x="0" y="5133"/>
                      </a:lnTo>
                      <a:cubicBezTo>
                        <a:pt x="0" y="5433"/>
                        <a:pt x="34" y="5733"/>
                        <a:pt x="67" y="6033"/>
                      </a:cubicBezTo>
                      <a:cubicBezTo>
                        <a:pt x="167" y="6500"/>
                        <a:pt x="301" y="6967"/>
                        <a:pt x="534" y="7401"/>
                      </a:cubicBezTo>
                      <a:cubicBezTo>
                        <a:pt x="701" y="7734"/>
                        <a:pt x="901" y="8068"/>
                        <a:pt x="1168" y="8368"/>
                      </a:cubicBezTo>
                      <a:cubicBezTo>
                        <a:pt x="2223" y="9656"/>
                        <a:pt x="3657" y="10241"/>
                        <a:pt x="5071" y="10241"/>
                      </a:cubicBezTo>
                      <a:cubicBezTo>
                        <a:pt x="7504" y="10241"/>
                        <a:pt x="9879" y="8513"/>
                        <a:pt x="10174" y="5666"/>
                      </a:cubicBezTo>
                      <a:cubicBezTo>
                        <a:pt x="10208" y="5466"/>
                        <a:pt x="10208" y="5299"/>
                        <a:pt x="10208" y="5133"/>
                      </a:cubicBezTo>
                      <a:cubicBezTo>
                        <a:pt x="10208" y="5032"/>
                        <a:pt x="10208" y="4966"/>
                        <a:pt x="10208" y="4832"/>
                      </a:cubicBezTo>
                      <a:cubicBezTo>
                        <a:pt x="10208" y="4732"/>
                        <a:pt x="10208" y="4632"/>
                        <a:pt x="10174" y="4499"/>
                      </a:cubicBezTo>
                      <a:cubicBezTo>
                        <a:pt x="10174" y="4332"/>
                        <a:pt x="10141" y="4199"/>
                        <a:pt x="10108" y="4032"/>
                      </a:cubicBezTo>
                      <a:cubicBezTo>
                        <a:pt x="9974" y="3431"/>
                        <a:pt x="9707" y="2831"/>
                        <a:pt x="9374" y="2331"/>
                      </a:cubicBezTo>
                      <a:cubicBezTo>
                        <a:pt x="8337" y="729"/>
                        <a:pt x="6737" y="1"/>
                        <a:pt x="5151" y="1"/>
                      </a:cubicBezTo>
                      <a:close/>
                    </a:path>
                  </a:pathLst>
                </a:custGeom>
                <a:solidFill>
                  <a:srgbClr val="2E578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86" name="Google Shape;3486;p41"/>
                <p:cNvSpPr/>
                <p:nvPr/>
              </p:nvSpPr>
              <p:spPr>
                <a:xfrm>
                  <a:off x="1345466" y="1002648"/>
                  <a:ext cx="892537" cy="240692"/>
                </a:xfrm>
                <a:custGeom>
                  <a:rect b="b" l="l" r="r" t="t"/>
                  <a:pathLst>
                    <a:path extrusionOk="0" h="2303" w="8540">
                      <a:moveTo>
                        <a:pt x="4270" y="1"/>
                      </a:moveTo>
                      <a:cubicBezTo>
                        <a:pt x="2635" y="1"/>
                        <a:pt x="1001" y="768"/>
                        <a:pt x="0" y="2303"/>
                      </a:cubicBezTo>
                      <a:cubicBezTo>
                        <a:pt x="167" y="2303"/>
                        <a:pt x="334" y="2303"/>
                        <a:pt x="501" y="2269"/>
                      </a:cubicBezTo>
                      <a:cubicBezTo>
                        <a:pt x="734" y="2169"/>
                        <a:pt x="968" y="2102"/>
                        <a:pt x="1234" y="2069"/>
                      </a:cubicBezTo>
                      <a:cubicBezTo>
                        <a:pt x="1735" y="1969"/>
                        <a:pt x="1802" y="1936"/>
                        <a:pt x="2335" y="1869"/>
                      </a:cubicBezTo>
                      <a:cubicBezTo>
                        <a:pt x="2869" y="1802"/>
                        <a:pt x="3203" y="1735"/>
                        <a:pt x="3703" y="1702"/>
                      </a:cubicBezTo>
                      <a:cubicBezTo>
                        <a:pt x="3870" y="1669"/>
                        <a:pt x="4045" y="1652"/>
                        <a:pt x="4220" y="1652"/>
                      </a:cubicBezTo>
                      <a:cubicBezTo>
                        <a:pt x="4395" y="1652"/>
                        <a:pt x="4570" y="1669"/>
                        <a:pt x="4737" y="1702"/>
                      </a:cubicBezTo>
                      <a:cubicBezTo>
                        <a:pt x="5104" y="1802"/>
                        <a:pt x="5404" y="1769"/>
                        <a:pt x="5738" y="1869"/>
                      </a:cubicBezTo>
                      <a:cubicBezTo>
                        <a:pt x="6005" y="2002"/>
                        <a:pt x="6271" y="2069"/>
                        <a:pt x="6538" y="2136"/>
                      </a:cubicBezTo>
                      <a:cubicBezTo>
                        <a:pt x="6972" y="2202"/>
                        <a:pt x="7406" y="2269"/>
                        <a:pt x="7839" y="2303"/>
                      </a:cubicBezTo>
                      <a:lnTo>
                        <a:pt x="8540" y="2303"/>
                      </a:lnTo>
                      <a:cubicBezTo>
                        <a:pt x="7539" y="768"/>
                        <a:pt x="5904" y="1"/>
                        <a:pt x="4270" y="1"/>
                      </a:cubicBezTo>
                      <a:close/>
                    </a:path>
                  </a:pathLst>
                </a:custGeom>
                <a:solidFill>
                  <a:srgbClr val="D4DC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87" name="Google Shape;3487;p41"/>
                <p:cNvSpPr/>
                <p:nvPr/>
              </p:nvSpPr>
              <p:spPr>
                <a:xfrm>
                  <a:off x="1258302" y="1421017"/>
                  <a:ext cx="1063415" cy="94270"/>
                </a:xfrm>
                <a:custGeom>
                  <a:rect b="b" l="l" r="r" t="t"/>
                  <a:pathLst>
                    <a:path extrusionOk="0" h="902" w="10175">
                      <a:moveTo>
                        <a:pt x="10108" y="1"/>
                      </a:moveTo>
                      <a:lnTo>
                        <a:pt x="8773" y="134"/>
                      </a:lnTo>
                      <a:cubicBezTo>
                        <a:pt x="8206" y="201"/>
                        <a:pt x="7572" y="234"/>
                        <a:pt x="6605" y="268"/>
                      </a:cubicBezTo>
                      <a:cubicBezTo>
                        <a:pt x="6105" y="268"/>
                        <a:pt x="5604" y="268"/>
                        <a:pt x="5104" y="201"/>
                      </a:cubicBezTo>
                      <a:cubicBezTo>
                        <a:pt x="4618" y="137"/>
                        <a:pt x="4118" y="114"/>
                        <a:pt x="3622" y="114"/>
                      </a:cubicBezTo>
                      <a:cubicBezTo>
                        <a:pt x="3335" y="114"/>
                        <a:pt x="3050" y="122"/>
                        <a:pt x="2769" y="134"/>
                      </a:cubicBezTo>
                      <a:cubicBezTo>
                        <a:pt x="2169" y="201"/>
                        <a:pt x="868" y="468"/>
                        <a:pt x="34" y="635"/>
                      </a:cubicBezTo>
                      <a:cubicBezTo>
                        <a:pt x="0" y="735"/>
                        <a:pt x="0" y="801"/>
                        <a:pt x="0" y="901"/>
                      </a:cubicBezTo>
                      <a:cubicBezTo>
                        <a:pt x="1068" y="768"/>
                        <a:pt x="3670" y="401"/>
                        <a:pt x="4137" y="401"/>
                      </a:cubicBezTo>
                      <a:cubicBezTo>
                        <a:pt x="4704" y="434"/>
                        <a:pt x="4804" y="468"/>
                        <a:pt x="5304" y="501"/>
                      </a:cubicBezTo>
                      <a:cubicBezTo>
                        <a:pt x="5638" y="534"/>
                        <a:pt x="6005" y="568"/>
                        <a:pt x="6372" y="568"/>
                      </a:cubicBezTo>
                      <a:cubicBezTo>
                        <a:pt x="6738" y="534"/>
                        <a:pt x="7706" y="568"/>
                        <a:pt x="8373" y="501"/>
                      </a:cubicBezTo>
                      <a:cubicBezTo>
                        <a:pt x="8707" y="468"/>
                        <a:pt x="9507" y="468"/>
                        <a:pt x="10174" y="468"/>
                      </a:cubicBezTo>
                      <a:cubicBezTo>
                        <a:pt x="10174" y="301"/>
                        <a:pt x="10141" y="168"/>
                        <a:pt x="10108" y="1"/>
                      </a:cubicBezTo>
                      <a:close/>
                    </a:path>
                  </a:pathLst>
                </a:custGeom>
                <a:solidFill>
                  <a:srgbClr val="D4DC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88" name="Google Shape;3488;p41"/>
                <p:cNvSpPr/>
                <p:nvPr/>
              </p:nvSpPr>
              <p:spPr>
                <a:xfrm>
                  <a:off x="1258302" y="1480276"/>
                  <a:ext cx="1066864" cy="163980"/>
                </a:xfrm>
                <a:custGeom>
                  <a:rect b="b" l="l" r="r" t="t"/>
                  <a:pathLst>
                    <a:path extrusionOk="0" h="1569" w="10208">
                      <a:moveTo>
                        <a:pt x="4070" y="1"/>
                      </a:moveTo>
                      <a:cubicBezTo>
                        <a:pt x="3870" y="1"/>
                        <a:pt x="3670" y="1"/>
                        <a:pt x="3469" y="34"/>
                      </a:cubicBezTo>
                      <a:cubicBezTo>
                        <a:pt x="3169" y="101"/>
                        <a:pt x="2969" y="101"/>
                        <a:pt x="2836" y="134"/>
                      </a:cubicBezTo>
                      <a:cubicBezTo>
                        <a:pt x="2669" y="168"/>
                        <a:pt x="2369" y="168"/>
                        <a:pt x="2135" y="201"/>
                      </a:cubicBezTo>
                      <a:cubicBezTo>
                        <a:pt x="1902" y="234"/>
                        <a:pt x="1735" y="234"/>
                        <a:pt x="1535" y="268"/>
                      </a:cubicBezTo>
                      <a:cubicBezTo>
                        <a:pt x="1368" y="301"/>
                        <a:pt x="1401" y="301"/>
                        <a:pt x="1134" y="368"/>
                      </a:cubicBezTo>
                      <a:cubicBezTo>
                        <a:pt x="868" y="468"/>
                        <a:pt x="634" y="501"/>
                        <a:pt x="367" y="501"/>
                      </a:cubicBezTo>
                      <a:cubicBezTo>
                        <a:pt x="100" y="501"/>
                        <a:pt x="34" y="501"/>
                        <a:pt x="0" y="535"/>
                      </a:cubicBezTo>
                      <a:cubicBezTo>
                        <a:pt x="0" y="835"/>
                        <a:pt x="34" y="1135"/>
                        <a:pt x="67" y="1435"/>
                      </a:cubicBezTo>
                      <a:cubicBezTo>
                        <a:pt x="634" y="1235"/>
                        <a:pt x="1201" y="1102"/>
                        <a:pt x="1768" y="968"/>
                      </a:cubicBezTo>
                      <a:cubicBezTo>
                        <a:pt x="1935" y="952"/>
                        <a:pt x="2102" y="943"/>
                        <a:pt x="2269" y="943"/>
                      </a:cubicBezTo>
                      <a:cubicBezTo>
                        <a:pt x="2435" y="943"/>
                        <a:pt x="2602" y="952"/>
                        <a:pt x="2769" y="968"/>
                      </a:cubicBezTo>
                      <a:cubicBezTo>
                        <a:pt x="3069" y="1002"/>
                        <a:pt x="3369" y="1068"/>
                        <a:pt x="3670" y="1135"/>
                      </a:cubicBezTo>
                      <a:cubicBezTo>
                        <a:pt x="4070" y="1268"/>
                        <a:pt x="4470" y="1368"/>
                        <a:pt x="4904" y="1368"/>
                      </a:cubicBezTo>
                      <a:cubicBezTo>
                        <a:pt x="5771" y="1469"/>
                        <a:pt x="6071" y="1569"/>
                        <a:pt x="6672" y="1569"/>
                      </a:cubicBezTo>
                      <a:lnTo>
                        <a:pt x="7973" y="1569"/>
                      </a:lnTo>
                      <a:cubicBezTo>
                        <a:pt x="8133" y="1562"/>
                        <a:pt x="8267" y="1561"/>
                        <a:pt x="8382" y="1561"/>
                      </a:cubicBezTo>
                      <a:cubicBezTo>
                        <a:pt x="8509" y="1561"/>
                        <a:pt x="8613" y="1563"/>
                        <a:pt x="8704" y="1563"/>
                      </a:cubicBezTo>
                      <a:cubicBezTo>
                        <a:pt x="8982" y="1563"/>
                        <a:pt x="9146" y="1545"/>
                        <a:pt x="9474" y="1402"/>
                      </a:cubicBezTo>
                      <a:cubicBezTo>
                        <a:pt x="9807" y="1235"/>
                        <a:pt x="10041" y="1135"/>
                        <a:pt x="10174" y="1068"/>
                      </a:cubicBezTo>
                      <a:cubicBezTo>
                        <a:pt x="10208" y="868"/>
                        <a:pt x="10208" y="701"/>
                        <a:pt x="10208" y="535"/>
                      </a:cubicBezTo>
                      <a:cubicBezTo>
                        <a:pt x="10208" y="434"/>
                        <a:pt x="10208" y="368"/>
                        <a:pt x="10174" y="234"/>
                      </a:cubicBezTo>
                      <a:cubicBezTo>
                        <a:pt x="9774" y="334"/>
                        <a:pt x="9340" y="368"/>
                        <a:pt x="8907" y="368"/>
                      </a:cubicBezTo>
                      <a:cubicBezTo>
                        <a:pt x="8873" y="346"/>
                        <a:pt x="8829" y="338"/>
                        <a:pt x="8765" y="338"/>
                      </a:cubicBezTo>
                      <a:cubicBezTo>
                        <a:pt x="8636" y="338"/>
                        <a:pt x="8429" y="368"/>
                        <a:pt x="8073" y="368"/>
                      </a:cubicBezTo>
                      <a:cubicBezTo>
                        <a:pt x="7906" y="379"/>
                        <a:pt x="7728" y="383"/>
                        <a:pt x="7565" y="383"/>
                      </a:cubicBezTo>
                      <a:cubicBezTo>
                        <a:pt x="7239" y="383"/>
                        <a:pt x="6972" y="368"/>
                        <a:pt x="6972" y="368"/>
                      </a:cubicBezTo>
                      <a:cubicBezTo>
                        <a:pt x="6972" y="368"/>
                        <a:pt x="6271" y="301"/>
                        <a:pt x="6038" y="268"/>
                      </a:cubicBezTo>
                      <a:cubicBezTo>
                        <a:pt x="5771" y="268"/>
                        <a:pt x="4303" y="1"/>
                        <a:pt x="4070" y="1"/>
                      </a:cubicBezTo>
                      <a:close/>
                    </a:path>
                  </a:pathLst>
                </a:custGeom>
                <a:solidFill>
                  <a:srgbClr val="D4DC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89" name="Google Shape;3489;p41"/>
                <p:cNvSpPr/>
                <p:nvPr/>
              </p:nvSpPr>
              <p:spPr>
                <a:xfrm>
                  <a:off x="1314112" y="1773123"/>
                  <a:ext cx="857630" cy="153529"/>
                </a:xfrm>
                <a:custGeom>
                  <a:rect b="b" l="l" r="r" t="t"/>
                  <a:pathLst>
                    <a:path extrusionOk="0" h="1469" w="8206">
                      <a:moveTo>
                        <a:pt x="0" y="1"/>
                      </a:moveTo>
                      <a:cubicBezTo>
                        <a:pt x="167" y="334"/>
                        <a:pt x="400" y="668"/>
                        <a:pt x="634" y="968"/>
                      </a:cubicBezTo>
                      <a:cubicBezTo>
                        <a:pt x="1001" y="1002"/>
                        <a:pt x="1801" y="1135"/>
                        <a:pt x="2302" y="1202"/>
                      </a:cubicBezTo>
                      <a:cubicBezTo>
                        <a:pt x="2835" y="1302"/>
                        <a:pt x="3069" y="1369"/>
                        <a:pt x="3503" y="1435"/>
                      </a:cubicBezTo>
                      <a:cubicBezTo>
                        <a:pt x="3658" y="1457"/>
                        <a:pt x="3795" y="1469"/>
                        <a:pt x="3962" y="1469"/>
                      </a:cubicBezTo>
                      <a:cubicBezTo>
                        <a:pt x="4296" y="1469"/>
                        <a:pt x="4748" y="1424"/>
                        <a:pt x="5704" y="1335"/>
                      </a:cubicBezTo>
                      <a:cubicBezTo>
                        <a:pt x="6605" y="1235"/>
                        <a:pt x="7472" y="902"/>
                        <a:pt x="8206" y="368"/>
                      </a:cubicBezTo>
                      <a:lnTo>
                        <a:pt x="8206" y="368"/>
                      </a:lnTo>
                      <a:cubicBezTo>
                        <a:pt x="7447" y="874"/>
                        <a:pt x="6475" y="977"/>
                        <a:pt x="5669" y="977"/>
                      </a:cubicBezTo>
                      <a:cubicBezTo>
                        <a:pt x="5518" y="977"/>
                        <a:pt x="5374" y="973"/>
                        <a:pt x="5237" y="968"/>
                      </a:cubicBezTo>
                      <a:cubicBezTo>
                        <a:pt x="4603" y="935"/>
                        <a:pt x="3970" y="801"/>
                        <a:pt x="3402" y="568"/>
                      </a:cubicBezTo>
                      <a:cubicBezTo>
                        <a:pt x="2602" y="368"/>
                        <a:pt x="1801" y="201"/>
                        <a:pt x="1001" y="101"/>
                      </a:cubicBezTo>
                      <a:cubicBezTo>
                        <a:pt x="667" y="34"/>
                        <a:pt x="334" y="1"/>
                        <a:pt x="0" y="1"/>
                      </a:cubicBezTo>
                      <a:close/>
                    </a:path>
                  </a:pathLst>
                </a:custGeom>
                <a:solidFill>
                  <a:srgbClr val="D4DC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90" name="Google Shape;3490;p41"/>
                <p:cNvSpPr/>
                <p:nvPr/>
              </p:nvSpPr>
              <p:spPr>
                <a:xfrm>
                  <a:off x="961902" y="1042468"/>
                  <a:ext cx="1680561" cy="992451"/>
                </a:xfrm>
                <a:custGeom>
                  <a:rect b="b" l="l" r="r" t="t"/>
                  <a:pathLst>
                    <a:path extrusionOk="0" h="9496" w="16080">
                      <a:moveTo>
                        <a:pt x="14796" y="0"/>
                      </a:moveTo>
                      <a:cubicBezTo>
                        <a:pt x="14054" y="0"/>
                        <a:pt x="12845" y="340"/>
                        <a:pt x="11376" y="954"/>
                      </a:cubicBezTo>
                      <a:lnTo>
                        <a:pt x="11476" y="1054"/>
                      </a:lnTo>
                      <a:cubicBezTo>
                        <a:pt x="12860" y="478"/>
                        <a:pt x="13989" y="156"/>
                        <a:pt x="14631" y="156"/>
                      </a:cubicBezTo>
                      <a:cubicBezTo>
                        <a:pt x="14917" y="156"/>
                        <a:pt x="15106" y="220"/>
                        <a:pt x="15178" y="354"/>
                      </a:cubicBezTo>
                      <a:cubicBezTo>
                        <a:pt x="15612" y="1088"/>
                        <a:pt x="12677" y="3589"/>
                        <a:pt x="8640" y="5958"/>
                      </a:cubicBezTo>
                      <a:cubicBezTo>
                        <a:pt x="5382" y="7885"/>
                        <a:pt x="2368" y="9128"/>
                        <a:pt x="1124" y="9128"/>
                      </a:cubicBezTo>
                      <a:cubicBezTo>
                        <a:pt x="840" y="9128"/>
                        <a:pt x="649" y="9063"/>
                        <a:pt x="568" y="8927"/>
                      </a:cubicBezTo>
                      <a:cubicBezTo>
                        <a:pt x="301" y="8460"/>
                        <a:pt x="1302" y="7359"/>
                        <a:pt x="3003" y="6024"/>
                      </a:cubicBezTo>
                      <a:lnTo>
                        <a:pt x="2970" y="5891"/>
                      </a:lnTo>
                      <a:cubicBezTo>
                        <a:pt x="1068" y="7359"/>
                        <a:pt x="1" y="8660"/>
                        <a:pt x="335" y="9227"/>
                      </a:cubicBezTo>
                      <a:cubicBezTo>
                        <a:pt x="440" y="9409"/>
                        <a:pt x="692" y="9496"/>
                        <a:pt x="1065" y="9496"/>
                      </a:cubicBezTo>
                      <a:cubicBezTo>
                        <a:pt x="2464" y="9496"/>
                        <a:pt x="5554" y="8274"/>
                        <a:pt x="8874" y="6325"/>
                      </a:cubicBezTo>
                      <a:cubicBezTo>
                        <a:pt x="13077" y="3890"/>
                        <a:pt x="16079" y="1188"/>
                        <a:pt x="15545" y="287"/>
                      </a:cubicBezTo>
                      <a:cubicBezTo>
                        <a:pt x="15443" y="93"/>
                        <a:pt x="15183" y="0"/>
                        <a:pt x="14796" y="0"/>
                      </a:cubicBezTo>
                      <a:close/>
                    </a:path>
                  </a:pathLst>
                </a:custGeom>
                <a:solidFill>
                  <a:srgbClr val="708EC0">
                    <a:alpha val="27058"/>
                  </a:srgbClr>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grpSp>
        <p:nvGrpSpPr>
          <p:cNvPr id="3491" name="Google Shape;3491;p41"/>
          <p:cNvGrpSpPr/>
          <p:nvPr/>
        </p:nvGrpSpPr>
        <p:grpSpPr>
          <a:xfrm>
            <a:off x="12877800" y="723900"/>
            <a:ext cx="4103566" cy="2014007"/>
            <a:chOff x="1851668" y="2060779"/>
            <a:chExt cx="1837897" cy="902029"/>
          </a:xfrm>
        </p:grpSpPr>
        <p:sp>
          <p:nvSpPr>
            <p:cNvPr id="3492" name="Google Shape;3492;p41"/>
            <p:cNvSpPr/>
            <p:nvPr/>
          </p:nvSpPr>
          <p:spPr>
            <a:xfrm>
              <a:off x="2314214" y="2060779"/>
              <a:ext cx="900144" cy="902028"/>
            </a:xfrm>
            <a:custGeom>
              <a:rect b="b" l="l" r="r" t="t"/>
              <a:pathLst>
                <a:path extrusionOk="0" h="11968" w="11943">
                  <a:moveTo>
                    <a:pt x="6021" y="0"/>
                  </a:moveTo>
                  <a:cubicBezTo>
                    <a:pt x="3025" y="0"/>
                    <a:pt x="85" y="2234"/>
                    <a:pt x="1" y="5829"/>
                  </a:cubicBezTo>
                  <a:lnTo>
                    <a:pt x="1" y="5996"/>
                  </a:lnTo>
                  <a:cubicBezTo>
                    <a:pt x="1" y="6563"/>
                    <a:pt x="101" y="7130"/>
                    <a:pt x="234" y="7664"/>
                  </a:cubicBezTo>
                  <a:cubicBezTo>
                    <a:pt x="301" y="7864"/>
                    <a:pt x="368" y="8031"/>
                    <a:pt x="435" y="8231"/>
                  </a:cubicBezTo>
                  <a:cubicBezTo>
                    <a:pt x="868" y="9299"/>
                    <a:pt x="1602" y="10199"/>
                    <a:pt x="2503" y="10866"/>
                  </a:cubicBezTo>
                  <a:cubicBezTo>
                    <a:pt x="2636" y="10967"/>
                    <a:pt x="2803" y="11033"/>
                    <a:pt x="2970" y="11133"/>
                  </a:cubicBezTo>
                  <a:cubicBezTo>
                    <a:pt x="3870" y="11667"/>
                    <a:pt x="4904" y="11967"/>
                    <a:pt x="5972" y="11967"/>
                  </a:cubicBezTo>
                  <a:cubicBezTo>
                    <a:pt x="8173" y="11967"/>
                    <a:pt x="10175" y="10766"/>
                    <a:pt x="11209" y="8832"/>
                  </a:cubicBezTo>
                  <a:cubicBezTo>
                    <a:pt x="11342" y="8631"/>
                    <a:pt x="11442" y="8398"/>
                    <a:pt x="11509" y="8198"/>
                  </a:cubicBezTo>
                  <a:cubicBezTo>
                    <a:pt x="11776" y="7497"/>
                    <a:pt x="11943" y="6763"/>
                    <a:pt x="11943" y="6030"/>
                  </a:cubicBezTo>
                  <a:cubicBezTo>
                    <a:pt x="11943" y="5663"/>
                    <a:pt x="11909" y="5296"/>
                    <a:pt x="11843" y="4929"/>
                  </a:cubicBezTo>
                  <a:cubicBezTo>
                    <a:pt x="11809" y="4662"/>
                    <a:pt x="11743" y="4362"/>
                    <a:pt x="11643" y="4095"/>
                  </a:cubicBezTo>
                  <a:cubicBezTo>
                    <a:pt x="11509" y="3661"/>
                    <a:pt x="11309" y="3261"/>
                    <a:pt x="11075" y="2861"/>
                  </a:cubicBezTo>
                  <a:cubicBezTo>
                    <a:pt x="11009" y="2761"/>
                    <a:pt x="10942" y="2661"/>
                    <a:pt x="10842" y="2560"/>
                  </a:cubicBezTo>
                  <a:cubicBezTo>
                    <a:pt x="9609" y="792"/>
                    <a:pt x="7805" y="0"/>
                    <a:pt x="6021" y="0"/>
                  </a:cubicBezTo>
                  <a:close/>
                </a:path>
              </a:pathLst>
            </a:custGeom>
            <a:solidFill>
              <a:srgbClr val="FFD69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93" name="Google Shape;3493;p41"/>
            <p:cNvSpPr/>
            <p:nvPr/>
          </p:nvSpPr>
          <p:spPr>
            <a:xfrm>
              <a:off x="2319302" y="2139096"/>
              <a:ext cx="812112" cy="314368"/>
            </a:xfrm>
            <a:custGeom>
              <a:rect b="b" l="l" r="r" t="t"/>
              <a:pathLst>
                <a:path extrusionOk="0" h="4171" w="10775">
                  <a:moveTo>
                    <a:pt x="9274" y="1"/>
                  </a:moveTo>
                  <a:cubicBezTo>
                    <a:pt x="9007" y="101"/>
                    <a:pt x="8740" y="201"/>
                    <a:pt x="8507" y="268"/>
                  </a:cubicBezTo>
                  <a:cubicBezTo>
                    <a:pt x="8140" y="401"/>
                    <a:pt x="8106" y="334"/>
                    <a:pt x="7573" y="501"/>
                  </a:cubicBezTo>
                  <a:cubicBezTo>
                    <a:pt x="7039" y="668"/>
                    <a:pt x="7106" y="501"/>
                    <a:pt x="6405" y="768"/>
                  </a:cubicBezTo>
                  <a:cubicBezTo>
                    <a:pt x="5938" y="968"/>
                    <a:pt x="5404" y="1135"/>
                    <a:pt x="4904" y="1235"/>
                  </a:cubicBezTo>
                  <a:cubicBezTo>
                    <a:pt x="4437" y="1368"/>
                    <a:pt x="3970" y="1468"/>
                    <a:pt x="3503" y="1535"/>
                  </a:cubicBezTo>
                  <a:cubicBezTo>
                    <a:pt x="2736" y="1602"/>
                    <a:pt x="2569" y="1669"/>
                    <a:pt x="1869" y="1702"/>
                  </a:cubicBezTo>
                  <a:cubicBezTo>
                    <a:pt x="1283" y="1730"/>
                    <a:pt x="1350" y="1851"/>
                    <a:pt x="1037" y="1851"/>
                  </a:cubicBezTo>
                  <a:cubicBezTo>
                    <a:pt x="976" y="1851"/>
                    <a:pt x="900" y="1846"/>
                    <a:pt x="801" y="1835"/>
                  </a:cubicBezTo>
                  <a:cubicBezTo>
                    <a:pt x="401" y="2536"/>
                    <a:pt x="101" y="3303"/>
                    <a:pt x="1" y="4104"/>
                  </a:cubicBezTo>
                  <a:cubicBezTo>
                    <a:pt x="67" y="4137"/>
                    <a:pt x="167" y="4170"/>
                    <a:pt x="267" y="4170"/>
                  </a:cubicBezTo>
                  <a:cubicBezTo>
                    <a:pt x="434" y="4170"/>
                    <a:pt x="734" y="3970"/>
                    <a:pt x="1101" y="3937"/>
                  </a:cubicBezTo>
                  <a:cubicBezTo>
                    <a:pt x="1502" y="3904"/>
                    <a:pt x="1902" y="3870"/>
                    <a:pt x="2302" y="3770"/>
                  </a:cubicBezTo>
                  <a:cubicBezTo>
                    <a:pt x="2903" y="3637"/>
                    <a:pt x="3470" y="3503"/>
                    <a:pt x="4037" y="3303"/>
                  </a:cubicBezTo>
                  <a:cubicBezTo>
                    <a:pt x="4737" y="3103"/>
                    <a:pt x="4170" y="3003"/>
                    <a:pt x="5238" y="2869"/>
                  </a:cubicBezTo>
                  <a:cubicBezTo>
                    <a:pt x="5409" y="2848"/>
                    <a:pt x="5529" y="2840"/>
                    <a:pt x="5619" y="2840"/>
                  </a:cubicBezTo>
                  <a:cubicBezTo>
                    <a:pt x="5847" y="2840"/>
                    <a:pt x="5878" y="2890"/>
                    <a:pt x="6037" y="2890"/>
                  </a:cubicBezTo>
                  <a:cubicBezTo>
                    <a:pt x="6206" y="2890"/>
                    <a:pt x="6520" y="2834"/>
                    <a:pt x="7373" y="2603"/>
                  </a:cubicBezTo>
                  <a:cubicBezTo>
                    <a:pt x="8273" y="2402"/>
                    <a:pt x="9107" y="2136"/>
                    <a:pt x="9941" y="1769"/>
                  </a:cubicBezTo>
                  <a:cubicBezTo>
                    <a:pt x="10241" y="1669"/>
                    <a:pt x="10541" y="1569"/>
                    <a:pt x="10775" y="1468"/>
                  </a:cubicBezTo>
                  <a:cubicBezTo>
                    <a:pt x="10375" y="901"/>
                    <a:pt x="9841" y="401"/>
                    <a:pt x="9274" y="1"/>
                  </a:cubicBezTo>
                  <a:close/>
                </a:path>
              </a:pathLst>
            </a:custGeom>
            <a:solidFill>
              <a:srgbClr val="F1C98B"/>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94" name="Google Shape;3494;p41"/>
            <p:cNvSpPr/>
            <p:nvPr/>
          </p:nvSpPr>
          <p:spPr>
            <a:xfrm>
              <a:off x="2314214" y="2278900"/>
              <a:ext cx="877533" cy="359590"/>
            </a:xfrm>
            <a:custGeom>
              <a:rect b="b" l="l" r="r" t="t"/>
              <a:pathLst>
                <a:path extrusionOk="0" h="4771" w="11643">
                  <a:moveTo>
                    <a:pt x="11042" y="0"/>
                  </a:moveTo>
                  <a:lnTo>
                    <a:pt x="10675" y="167"/>
                  </a:lnTo>
                  <a:cubicBezTo>
                    <a:pt x="10242" y="367"/>
                    <a:pt x="9775" y="534"/>
                    <a:pt x="9308" y="667"/>
                  </a:cubicBezTo>
                  <a:cubicBezTo>
                    <a:pt x="8674" y="867"/>
                    <a:pt x="8273" y="767"/>
                    <a:pt x="7940" y="967"/>
                  </a:cubicBezTo>
                  <a:cubicBezTo>
                    <a:pt x="7573" y="1134"/>
                    <a:pt x="7239" y="1067"/>
                    <a:pt x="6739" y="1234"/>
                  </a:cubicBezTo>
                  <a:cubicBezTo>
                    <a:pt x="6405" y="1368"/>
                    <a:pt x="6039" y="1468"/>
                    <a:pt x="5672" y="1534"/>
                  </a:cubicBezTo>
                  <a:cubicBezTo>
                    <a:pt x="5138" y="1568"/>
                    <a:pt x="4638" y="1668"/>
                    <a:pt x="4104" y="1768"/>
                  </a:cubicBezTo>
                  <a:cubicBezTo>
                    <a:pt x="3804" y="1935"/>
                    <a:pt x="3503" y="2035"/>
                    <a:pt x="3170" y="2068"/>
                  </a:cubicBezTo>
                  <a:cubicBezTo>
                    <a:pt x="2836" y="2135"/>
                    <a:pt x="1902" y="2368"/>
                    <a:pt x="1902" y="2368"/>
                  </a:cubicBezTo>
                  <a:cubicBezTo>
                    <a:pt x="1902" y="2368"/>
                    <a:pt x="1102" y="2569"/>
                    <a:pt x="568" y="2735"/>
                  </a:cubicBezTo>
                  <a:lnTo>
                    <a:pt x="1" y="2935"/>
                  </a:lnTo>
                  <a:lnTo>
                    <a:pt x="1" y="3102"/>
                  </a:lnTo>
                  <a:cubicBezTo>
                    <a:pt x="1" y="3669"/>
                    <a:pt x="101" y="4236"/>
                    <a:pt x="234" y="4770"/>
                  </a:cubicBezTo>
                  <a:cubicBezTo>
                    <a:pt x="902" y="4703"/>
                    <a:pt x="1836" y="4503"/>
                    <a:pt x="1836" y="4503"/>
                  </a:cubicBezTo>
                  <a:cubicBezTo>
                    <a:pt x="2770" y="4403"/>
                    <a:pt x="3704" y="4236"/>
                    <a:pt x="4604" y="4003"/>
                  </a:cubicBezTo>
                  <a:cubicBezTo>
                    <a:pt x="5138" y="3769"/>
                    <a:pt x="4204" y="3970"/>
                    <a:pt x="5672" y="3669"/>
                  </a:cubicBezTo>
                  <a:cubicBezTo>
                    <a:pt x="6506" y="3569"/>
                    <a:pt x="7306" y="3369"/>
                    <a:pt x="8107" y="3102"/>
                  </a:cubicBezTo>
                  <a:cubicBezTo>
                    <a:pt x="8440" y="3002"/>
                    <a:pt x="8774" y="2835"/>
                    <a:pt x="9074" y="2635"/>
                  </a:cubicBezTo>
                  <a:cubicBezTo>
                    <a:pt x="9841" y="2202"/>
                    <a:pt x="9308" y="2235"/>
                    <a:pt x="10475" y="1735"/>
                  </a:cubicBezTo>
                  <a:cubicBezTo>
                    <a:pt x="11042" y="1501"/>
                    <a:pt x="11409" y="1334"/>
                    <a:pt x="11643" y="1234"/>
                  </a:cubicBezTo>
                  <a:cubicBezTo>
                    <a:pt x="11476" y="801"/>
                    <a:pt x="11309" y="367"/>
                    <a:pt x="11042" y="0"/>
                  </a:cubicBezTo>
                  <a:close/>
                </a:path>
              </a:pathLst>
            </a:custGeom>
            <a:solidFill>
              <a:srgbClr val="F1C98B"/>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95" name="Google Shape;3495;p41"/>
            <p:cNvSpPr/>
            <p:nvPr/>
          </p:nvSpPr>
          <p:spPr>
            <a:xfrm>
              <a:off x="2346925" y="2434765"/>
              <a:ext cx="867433" cy="445060"/>
            </a:xfrm>
            <a:custGeom>
              <a:rect b="b" l="l" r="r" t="t"/>
              <a:pathLst>
                <a:path extrusionOk="0" h="5905" w="11509">
                  <a:moveTo>
                    <a:pt x="11409" y="0"/>
                  </a:moveTo>
                  <a:lnTo>
                    <a:pt x="11175" y="134"/>
                  </a:lnTo>
                  <a:cubicBezTo>
                    <a:pt x="10995" y="218"/>
                    <a:pt x="10858" y="224"/>
                    <a:pt x="10716" y="224"/>
                  </a:cubicBezTo>
                  <a:cubicBezTo>
                    <a:pt x="10691" y="224"/>
                    <a:pt x="10667" y="224"/>
                    <a:pt x="10642" y="224"/>
                  </a:cubicBezTo>
                  <a:cubicBezTo>
                    <a:pt x="10409" y="224"/>
                    <a:pt x="10142" y="240"/>
                    <a:pt x="9641" y="567"/>
                  </a:cubicBezTo>
                  <a:cubicBezTo>
                    <a:pt x="9107" y="901"/>
                    <a:pt x="8573" y="1201"/>
                    <a:pt x="8006" y="1468"/>
                  </a:cubicBezTo>
                  <a:cubicBezTo>
                    <a:pt x="7673" y="1668"/>
                    <a:pt x="7339" y="1835"/>
                    <a:pt x="6972" y="2002"/>
                  </a:cubicBezTo>
                  <a:cubicBezTo>
                    <a:pt x="6672" y="2102"/>
                    <a:pt x="6338" y="2202"/>
                    <a:pt x="6005" y="2268"/>
                  </a:cubicBezTo>
                  <a:cubicBezTo>
                    <a:pt x="5471" y="2435"/>
                    <a:pt x="4804" y="2469"/>
                    <a:pt x="4304" y="2635"/>
                  </a:cubicBezTo>
                  <a:cubicBezTo>
                    <a:pt x="4200" y="2665"/>
                    <a:pt x="4093" y="2675"/>
                    <a:pt x="3982" y="2675"/>
                  </a:cubicBezTo>
                  <a:cubicBezTo>
                    <a:pt x="3759" y="2675"/>
                    <a:pt x="3521" y="2635"/>
                    <a:pt x="3261" y="2635"/>
                  </a:cubicBezTo>
                  <a:cubicBezTo>
                    <a:pt x="3066" y="2635"/>
                    <a:pt x="2858" y="2658"/>
                    <a:pt x="2636" y="2735"/>
                  </a:cubicBezTo>
                  <a:cubicBezTo>
                    <a:pt x="2135" y="2902"/>
                    <a:pt x="1635" y="3036"/>
                    <a:pt x="1101" y="3102"/>
                  </a:cubicBezTo>
                  <a:cubicBezTo>
                    <a:pt x="834" y="3202"/>
                    <a:pt x="534" y="3236"/>
                    <a:pt x="201" y="3303"/>
                  </a:cubicBezTo>
                  <a:lnTo>
                    <a:pt x="1" y="3303"/>
                  </a:lnTo>
                  <a:cubicBezTo>
                    <a:pt x="434" y="4337"/>
                    <a:pt x="1168" y="5237"/>
                    <a:pt x="2069" y="5904"/>
                  </a:cubicBezTo>
                  <a:lnTo>
                    <a:pt x="2336" y="5838"/>
                  </a:lnTo>
                  <a:cubicBezTo>
                    <a:pt x="2803" y="5804"/>
                    <a:pt x="3270" y="5704"/>
                    <a:pt x="3703" y="5571"/>
                  </a:cubicBezTo>
                  <a:cubicBezTo>
                    <a:pt x="4804" y="5237"/>
                    <a:pt x="5838" y="4870"/>
                    <a:pt x="5838" y="4870"/>
                  </a:cubicBezTo>
                  <a:cubicBezTo>
                    <a:pt x="6472" y="4804"/>
                    <a:pt x="7106" y="4737"/>
                    <a:pt x="7739" y="4604"/>
                  </a:cubicBezTo>
                  <a:cubicBezTo>
                    <a:pt x="8407" y="4437"/>
                    <a:pt x="9074" y="4237"/>
                    <a:pt x="9707" y="3970"/>
                  </a:cubicBezTo>
                  <a:cubicBezTo>
                    <a:pt x="10275" y="3703"/>
                    <a:pt x="10608" y="3469"/>
                    <a:pt x="11075" y="3236"/>
                  </a:cubicBezTo>
                  <a:cubicBezTo>
                    <a:pt x="11342" y="2535"/>
                    <a:pt x="11509" y="1801"/>
                    <a:pt x="11509" y="1068"/>
                  </a:cubicBezTo>
                  <a:cubicBezTo>
                    <a:pt x="11509" y="701"/>
                    <a:pt x="11475" y="334"/>
                    <a:pt x="11409" y="0"/>
                  </a:cubicBezTo>
                  <a:close/>
                </a:path>
              </a:pathLst>
            </a:custGeom>
            <a:solidFill>
              <a:srgbClr val="F1C98B"/>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96" name="Google Shape;3496;p41"/>
            <p:cNvSpPr/>
            <p:nvPr/>
          </p:nvSpPr>
          <p:spPr>
            <a:xfrm>
              <a:off x="2537988" y="2726372"/>
              <a:ext cx="623611" cy="236436"/>
            </a:xfrm>
            <a:custGeom>
              <a:rect b="b" l="l" r="r" t="t"/>
              <a:pathLst>
                <a:path extrusionOk="0" h="3137" w="8274">
                  <a:moveTo>
                    <a:pt x="8273" y="1"/>
                  </a:moveTo>
                  <a:lnTo>
                    <a:pt x="8273" y="1"/>
                  </a:lnTo>
                  <a:cubicBezTo>
                    <a:pt x="8040" y="101"/>
                    <a:pt x="7773" y="201"/>
                    <a:pt x="7606" y="268"/>
                  </a:cubicBezTo>
                  <a:cubicBezTo>
                    <a:pt x="7273" y="434"/>
                    <a:pt x="7273" y="368"/>
                    <a:pt x="6705" y="601"/>
                  </a:cubicBezTo>
                  <a:cubicBezTo>
                    <a:pt x="6305" y="735"/>
                    <a:pt x="5872" y="868"/>
                    <a:pt x="5438" y="968"/>
                  </a:cubicBezTo>
                  <a:cubicBezTo>
                    <a:pt x="5004" y="1101"/>
                    <a:pt x="4437" y="1202"/>
                    <a:pt x="4037" y="1368"/>
                  </a:cubicBezTo>
                  <a:cubicBezTo>
                    <a:pt x="3603" y="1502"/>
                    <a:pt x="2536" y="2069"/>
                    <a:pt x="2536" y="2069"/>
                  </a:cubicBezTo>
                  <a:cubicBezTo>
                    <a:pt x="2269" y="2169"/>
                    <a:pt x="1969" y="2236"/>
                    <a:pt x="1669" y="2236"/>
                  </a:cubicBezTo>
                  <a:cubicBezTo>
                    <a:pt x="1518" y="2202"/>
                    <a:pt x="1360" y="2186"/>
                    <a:pt x="1202" y="2186"/>
                  </a:cubicBezTo>
                  <a:cubicBezTo>
                    <a:pt x="1043" y="2186"/>
                    <a:pt x="885" y="2202"/>
                    <a:pt x="735" y="2236"/>
                  </a:cubicBezTo>
                  <a:cubicBezTo>
                    <a:pt x="534" y="2236"/>
                    <a:pt x="234" y="2269"/>
                    <a:pt x="1" y="2302"/>
                  </a:cubicBezTo>
                  <a:cubicBezTo>
                    <a:pt x="901" y="2836"/>
                    <a:pt x="1935" y="3136"/>
                    <a:pt x="3003" y="3136"/>
                  </a:cubicBezTo>
                  <a:cubicBezTo>
                    <a:pt x="5204" y="3136"/>
                    <a:pt x="7206" y="1935"/>
                    <a:pt x="8273" y="1"/>
                  </a:cubicBezTo>
                  <a:close/>
                </a:path>
              </a:pathLst>
            </a:custGeom>
            <a:solidFill>
              <a:srgbClr val="F1C98B"/>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497" name="Google Shape;3497;p41"/>
            <p:cNvSpPr/>
            <p:nvPr/>
          </p:nvSpPr>
          <p:spPr>
            <a:xfrm>
              <a:off x="1851668" y="2112483"/>
              <a:ext cx="1837897" cy="803444"/>
            </a:xfrm>
            <a:custGeom>
              <a:rect b="b" l="l" r="r" t="t"/>
              <a:pathLst>
                <a:path extrusionOk="0" h="10660" w="24385">
                  <a:moveTo>
                    <a:pt x="17878" y="1301"/>
                  </a:moveTo>
                  <a:cubicBezTo>
                    <a:pt x="17479" y="1301"/>
                    <a:pt x="17044" y="1325"/>
                    <a:pt x="16579" y="1374"/>
                  </a:cubicBezTo>
                  <a:cubicBezTo>
                    <a:pt x="16712" y="1508"/>
                    <a:pt x="16846" y="1674"/>
                    <a:pt x="16946" y="1841"/>
                  </a:cubicBezTo>
                  <a:cubicBezTo>
                    <a:pt x="18080" y="1841"/>
                    <a:pt x="18814" y="2041"/>
                    <a:pt x="18980" y="2508"/>
                  </a:cubicBezTo>
                  <a:cubicBezTo>
                    <a:pt x="19347" y="3542"/>
                    <a:pt x="16512" y="5477"/>
                    <a:pt x="12643" y="6811"/>
                  </a:cubicBezTo>
                  <a:cubicBezTo>
                    <a:pt x="10388" y="7589"/>
                    <a:pt x="8281" y="8004"/>
                    <a:pt x="6842" y="8004"/>
                  </a:cubicBezTo>
                  <a:cubicBezTo>
                    <a:pt x="5811" y="8004"/>
                    <a:pt x="5124" y="7791"/>
                    <a:pt x="4970" y="7345"/>
                  </a:cubicBezTo>
                  <a:cubicBezTo>
                    <a:pt x="4837" y="6911"/>
                    <a:pt x="5271" y="6278"/>
                    <a:pt x="6171" y="5610"/>
                  </a:cubicBezTo>
                  <a:lnTo>
                    <a:pt x="6171" y="5310"/>
                  </a:lnTo>
                  <a:lnTo>
                    <a:pt x="6171" y="5177"/>
                  </a:lnTo>
                  <a:lnTo>
                    <a:pt x="6171" y="4977"/>
                  </a:lnTo>
                  <a:cubicBezTo>
                    <a:pt x="4237" y="6178"/>
                    <a:pt x="3269" y="7345"/>
                    <a:pt x="3536" y="8146"/>
                  </a:cubicBezTo>
                  <a:cubicBezTo>
                    <a:pt x="3760" y="8773"/>
                    <a:pt x="4727" y="9080"/>
                    <a:pt x="6150" y="9080"/>
                  </a:cubicBezTo>
                  <a:cubicBezTo>
                    <a:pt x="7902" y="9080"/>
                    <a:pt x="10346" y="8614"/>
                    <a:pt x="12943" y="7712"/>
                  </a:cubicBezTo>
                  <a:cubicBezTo>
                    <a:pt x="15011" y="7045"/>
                    <a:pt x="16946" y="6077"/>
                    <a:pt x="18714" y="4843"/>
                  </a:cubicBezTo>
                  <a:cubicBezTo>
                    <a:pt x="20148" y="3843"/>
                    <a:pt x="20815" y="2875"/>
                    <a:pt x="20582" y="2241"/>
                  </a:cubicBezTo>
                  <a:cubicBezTo>
                    <a:pt x="20371" y="1636"/>
                    <a:pt x="19372" y="1301"/>
                    <a:pt x="17878" y="1301"/>
                  </a:cubicBezTo>
                  <a:close/>
                  <a:moveTo>
                    <a:pt x="19243" y="635"/>
                  </a:moveTo>
                  <a:cubicBezTo>
                    <a:pt x="18345" y="635"/>
                    <a:pt x="17287" y="735"/>
                    <a:pt x="16112" y="940"/>
                  </a:cubicBezTo>
                  <a:cubicBezTo>
                    <a:pt x="16212" y="1041"/>
                    <a:pt x="16312" y="1141"/>
                    <a:pt x="16412" y="1241"/>
                  </a:cubicBezTo>
                  <a:cubicBezTo>
                    <a:pt x="16932" y="1183"/>
                    <a:pt x="17415" y="1155"/>
                    <a:pt x="17855" y="1155"/>
                  </a:cubicBezTo>
                  <a:cubicBezTo>
                    <a:pt x="19446" y="1155"/>
                    <a:pt x="20480" y="1521"/>
                    <a:pt x="20715" y="2175"/>
                  </a:cubicBezTo>
                  <a:cubicBezTo>
                    <a:pt x="20982" y="2942"/>
                    <a:pt x="20315" y="3943"/>
                    <a:pt x="18814" y="5010"/>
                  </a:cubicBezTo>
                  <a:cubicBezTo>
                    <a:pt x="17012" y="6244"/>
                    <a:pt x="15044" y="7245"/>
                    <a:pt x="12976" y="7912"/>
                  </a:cubicBezTo>
                  <a:cubicBezTo>
                    <a:pt x="10808" y="8713"/>
                    <a:pt x="8540" y="9180"/>
                    <a:pt x="6205" y="9280"/>
                  </a:cubicBezTo>
                  <a:cubicBezTo>
                    <a:pt x="4670" y="9280"/>
                    <a:pt x="3603" y="8913"/>
                    <a:pt x="3369" y="8212"/>
                  </a:cubicBezTo>
                  <a:cubicBezTo>
                    <a:pt x="3069" y="7312"/>
                    <a:pt x="4070" y="6077"/>
                    <a:pt x="6105" y="4810"/>
                  </a:cubicBezTo>
                  <a:lnTo>
                    <a:pt x="6171" y="4810"/>
                  </a:lnTo>
                  <a:cubicBezTo>
                    <a:pt x="6171" y="4710"/>
                    <a:pt x="6171" y="4610"/>
                    <a:pt x="6205" y="4543"/>
                  </a:cubicBezTo>
                  <a:cubicBezTo>
                    <a:pt x="6205" y="4443"/>
                    <a:pt x="6205" y="4443"/>
                    <a:pt x="6205" y="4376"/>
                  </a:cubicBezTo>
                  <a:cubicBezTo>
                    <a:pt x="3169" y="6044"/>
                    <a:pt x="1435" y="7779"/>
                    <a:pt x="1801" y="8846"/>
                  </a:cubicBezTo>
                  <a:cubicBezTo>
                    <a:pt x="2041" y="9536"/>
                    <a:pt x="3143" y="9929"/>
                    <a:pt x="4889" y="9929"/>
                  </a:cubicBezTo>
                  <a:cubicBezTo>
                    <a:pt x="5086" y="9929"/>
                    <a:pt x="5291" y="9924"/>
                    <a:pt x="5504" y="9914"/>
                  </a:cubicBezTo>
                  <a:cubicBezTo>
                    <a:pt x="10708" y="9447"/>
                    <a:pt x="15711" y="7712"/>
                    <a:pt x="20081" y="4843"/>
                  </a:cubicBezTo>
                  <a:cubicBezTo>
                    <a:pt x="21816" y="3609"/>
                    <a:pt x="22650" y="2475"/>
                    <a:pt x="22383" y="1708"/>
                  </a:cubicBezTo>
                  <a:lnTo>
                    <a:pt x="22349" y="1708"/>
                  </a:lnTo>
                  <a:cubicBezTo>
                    <a:pt x="22108" y="1005"/>
                    <a:pt x="20971" y="635"/>
                    <a:pt x="19243" y="635"/>
                  </a:cubicBezTo>
                  <a:close/>
                  <a:moveTo>
                    <a:pt x="20054" y="0"/>
                  </a:moveTo>
                  <a:cubicBezTo>
                    <a:pt x="18793" y="0"/>
                    <a:pt x="17277" y="171"/>
                    <a:pt x="15611" y="507"/>
                  </a:cubicBezTo>
                  <a:cubicBezTo>
                    <a:pt x="15745" y="574"/>
                    <a:pt x="15845" y="674"/>
                    <a:pt x="15945" y="774"/>
                  </a:cubicBezTo>
                  <a:lnTo>
                    <a:pt x="16012" y="774"/>
                  </a:lnTo>
                  <a:cubicBezTo>
                    <a:pt x="17252" y="546"/>
                    <a:pt x="18360" y="435"/>
                    <a:pt x="19298" y="435"/>
                  </a:cubicBezTo>
                  <a:cubicBezTo>
                    <a:pt x="21110" y="435"/>
                    <a:pt x="22286" y="850"/>
                    <a:pt x="22550" y="1641"/>
                  </a:cubicBezTo>
                  <a:cubicBezTo>
                    <a:pt x="22850" y="2508"/>
                    <a:pt x="22049" y="3709"/>
                    <a:pt x="20248" y="5010"/>
                  </a:cubicBezTo>
                  <a:cubicBezTo>
                    <a:pt x="15811" y="7879"/>
                    <a:pt x="10775" y="9647"/>
                    <a:pt x="5504" y="10114"/>
                  </a:cubicBezTo>
                  <a:lnTo>
                    <a:pt x="4937" y="10114"/>
                  </a:lnTo>
                  <a:cubicBezTo>
                    <a:pt x="3069" y="10114"/>
                    <a:pt x="1902" y="9680"/>
                    <a:pt x="1635" y="8880"/>
                  </a:cubicBezTo>
                  <a:cubicBezTo>
                    <a:pt x="1201" y="7712"/>
                    <a:pt x="2969" y="5877"/>
                    <a:pt x="6205" y="4143"/>
                  </a:cubicBezTo>
                  <a:lnTo>
                    <a:pt x="6271" y="4109"/>
                  </a:lnTo>
                  <a:cubicBezTo>
                    <a:pt x="6305" y="3976"/>
                    <a:pt x="6338" y="3843"/>
                    <a:pt x="6371" y="3709"/>
                  </a:cubicBezTo>
                  <a:lnTo>
                    <a:pt x="6371" y="3709"/>
                  </a:lnTo>
                  <a:cubicBezTo>
                    <a:pt x="2469" y="5677"/>
                    <a:pt x="0" y="7912"/>
                    <a:pt x="501" y="9347"/>
                  </a:cubicBezTo>
                  <a:cubicBezTo>
                    <a:pt x="805" y="10228"/>
                    <a:pt x="2162" y="10660"/>
                    <a:pt x="4158" y="10660"/>
                  </a:cubicBezTo>
                  <a:cubicBezTo>
                    <a:pt x="6543" y="10660"/>
                    <a:pt x="9839" y="10044"/>
                    <a:pt x="13343" y="8846"/>
                  </a:cubicBezTo>
                  <a:cubicBezTo>
                    <a:pt x="19748" y="6611"/>
                    <a:pt x="24384" y="3242"/>
                    <a:pt x="23717" y="1307"/>
                  </a:cubicBezTo>
                  <a:cubicBezTo>
                    <a:pt x="23410" y="428"/>
                    <a:pt x="22051" y="0"/>
                    <a:pt x="20054" y="0"/>
                  </a:cubicBezTo>
                  <a:close/>
                </a:path>
              </a:pathLst>
            </a:custGeom>
            <a:solidFill>
              <a:srgbClr val="B2A0C7"/>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3498" name="Google Shape;3498;p41"/>
          <p:cNvSpPr/>
          <p:nvPr/>
        </p:nvSpPr>
        <p:spPr>
          <a:xfrm>
            <a:off x="9067806" y="3430088"/>
            <a:ext cx="8743325" cy="3293333"/>
          </a:xfrm>
          <a:prstGeom prst="rect">
            <a:avLst/>
          </a:prstGeom>
          <a:solidFill>
            <a:srgbClr val="F9ECA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9" name="Google Shape;3499;p41"/>
          <p:cNvSpPr txBox="1"/>
          <p:nvPr/>
        </p:nvSpPr>
        <p:spPr>
          <a:xfrm>
            <a:off x="8674774" y="3637384"/>
            <a:ext cx="9529388" cy="2800767"/>
          </a:xfrm>
          <a:prstGeom prst="rect">
            <a:avLst/>
          </a:prstGeom>
          <a:noFill/>
          <a:ln>
            <a:noFill/>
          </a:ln>
        </p:spPr>
        <p:txBody>
          <a:bodyPr anchorCtr="0" anchor="t" bIns="45700" lIns="91425" spcFirstLastPara="1" rIns="91425" wrap="square" tIns="45700">
            <a:spAutoFit/>
          </a:bodyPr>
          <a:lstStyle/>
          <a:p>
            <a:pPr indent="0" lvl="0" marL="182880" marR="0" rtl="0" algn="ctr">
              <a:spcBef>
                <a:spcPts val="0"/>
              </a:spcBef>
              <a:spcAft>
                <a:spcPts val="0"/>
              </a:spcAft>
              <a:buNone/>
            </a:pPr>
            <a:r>
              <a:rPr b="1" lang="en-US" sz="8800">
                <a:solidFill>
                  <a:srgbClr val="244061"/>
                </a:solidFill>
                <a:latin typeface="SimSun-ExtB"/>
                <a:ea typeface="SimSun-ExtB"/>
                <a:cs typeface="SimSun-ExtB"/>
                <a:sym typeface="SimSun-ExtB"/>
              </a:rPr>
              <a:t>THANKS FOR LISTENING</a:t>
            </a:r>
            <a:endParaRPr/>
          </a:p>
        </p:txBody>
      </p:sp>
      <p:grpSp>
        <p:nvGrpSpPr>
          <p:cNvPr id="3500" name="Google Shape;3500;p41"/>
          <p:cNvGrpSpPr/>
          <p:nvPr/>
        </p:nvGrpSpPr>
        <p:grpSpPr>
          <a:xfrm rot="-435006">
            <a:off x="946777" y="4891424"/>
            <a:ext cx="8464982" cy="3519982"/>
            <a:chOff x="484843" y="705271"/>
            <a:chExt cx="7908380" cy="3083893"/>
          </a:xfrm>
        </p:grpSpPr>
        <p:sp>
          <p:nvSpPr>
            <p:cNvPr id="3501" name="Google Shape;3501;p41"/>
            <p:cNvSpPr/>
            <p:nvPr/>
          </p:nvSpPr>
          <p:spPr>
            <a:xfrm>
              <a:off x="1051325" y="1296000"/>
              <a:ext cx="6757912" cy="2217000"/>
            </a:xfrm>
            <a:custGeom>
              <a:rect b="b" l="l" r="r" t="t"/>
              <a:pathLst>
                <a:path extrusionOk="0" h="88680" w="319939">
                  <a:moveTo>
                    <a:pt x="0" y="734"/>
                  </a:moveTo>
                  <a:cubicBezTo>
                    <a:pt x="19011" y="-1642"/>
                    <a:pt x="43155" y="1616"/>
                    <a:pt x="55287" y="16444"/>
                  </a:cubicBezTo>
                  <a:cubicBezTo>
                    <a:pt x="73066" y="38173"/>
                    <a:pt x="73770" y="79184"/>
                    <a:pt x="100604" y="87441"/>
                  </a:cubicBezTo>
                  <a:cubicBezTo>
                    <a:pt x="116682" y="92388"/>
                    <a:pt x="133896" y="80462"/>
                    <a:pt x="148942" y="72939"/>
                  </a:cubicBezTo>
                  <a:cubicBezTo>
                    <a:pt x="162508" y="66156"/>
                    <a:pt x="177889" y="62194"/>
                    <a:pt x="193051" y="61761"/>
                  </a:cubicBezTo>
                  <a:cubicBezTo>
                    <a:pt x="214375" y="61152"/>
                    <a:pt x="235101" y="69409"/>
                    <a:pt x="255588" y="75356"/>
                  </a:cubicBezTo>
                  <a:cubicBezTo>
                    <a:pt x="276464" y="81416"/>
                    <a:pt x="298201" y="85930"/>
                    <a:pt x="319939" y="85930"/>
                  </a:cubicBezTo>
                </a:path>
              </a:pathLst>
            </a:custGeom>
            <a:noFill/>
            <a:ln cap="flat" cmpd="sng" w="19050">
              <a:solidFill>
                <a:srgbClr val="FFD6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2" name="Google Shape;3502;p41"/>
            <p:cNvGrpSpPr/>
            <p:nvPr/>
          </p:nvGrpSpPr>
          <p:grpSpPr>
            <a:xfrm rot="-10242038">
              <a:off x="548587" y="755243"/>
              <a:ext cx="687205" cy="844836"/>
              <a:chOff x="5835100" y="1235925"/>
              <a:chExt cx="687175" cy="844800"/>
            </a:xfrm>
          </p:grpSpPr>
          <p:sp>
            <p:nvSpPr>
              <p:cNvPr id="3503" name="Google Shape;3503;p41"/>
              <p:cNvSpPr/>
              <p:nvPr/>
            </p:nvSpPr>
            <p:spPr>
              <a:xfrm>
                <a:off x="5901800" y="1460300"/>
                <a:ext cx="432850" cy="362750"/>
              </a:xfrm>
              <a:custGeom>
                <a:rect b="b" l="l" r="r" t="t"/>
                <a:pathLst>
                  <a:path extrusionOk="0" h="14510" w="17314">
                    <a:moveTo>
                      <a:pt x="4503" y="0"/>
                    </a:moveTo>
                    <a:cubicBezTo>
                      <a:pt x="3783" y="0"/>
                      <a:pt x="3090" y="354"/>
                      <a:pt x="2703" y="999"/>
                    </a:cubicBezTo>
                    <a:lnTo>
                      <a:pt x="635" y="4302"/>
                    </a:lnTo>
                    <a:cubicBezTo>
                      <a:pt x="1" y="5303"/>
                      <a:pt x="301" y="6670"/>
                      <a:pt x="1335" y="7304"/>
                    </a:cubicBezTo>
                    <a:lnTo>
                      <a:pt x="12977" y="14509"/>
                    </a:lnTo>
                    <a:lnTo>
                      <a:pt x="17313" y="7537"/>
                    </a:lnTo>
                    <a:lnTo>
                      <a:pt x="5672" y="332"/>
                    </a:lnTo>
                    <a:cubicBezTo>
                      <a:pt x="5305" y="107"/>
                      <a:pt x="4900" y="0"/>
                      <a:pt x="4503" y="0"/>
                    </a:cubicBezTo>
                    <a:close/>
                  </a:path>
                </a:pathLst>
              </a:custGeom>
              <a:solidFill>
                <a:srgbClr val="F1C98B"/>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04" name="Google Shape;3504;p41"/>
              <p:cNvSpPr/>
              <p:nvPr/>
            </p:nvSpPr>
            <p:spPr>
              <a:xfrm>
                <a:off x="6226200" y="1648725"/>
                <a:ext cx="168475" cy="193500"/>
              </a:xfrm>
              <a:custGeom>
                <a:rect b="b" l="l" r="r" t="t"/>
                <a:pathLst>
                  <a:path extrusionOk="0" h="7740" w="6739">
                    <a:moveTo>
                      <a:pt x="4337" y="0"/>
                    </a:moveTo>
                    <a:lnTo>
                      <a:pt x="2102" y="3570"/>
                    </a:lnTo>
                    <a:lnTo>
                      <a:pt x="1" y="6939"/>
                    </a:lnTo>
                    <a:lnTo>
                      <a:pt x="4137" y="7739"/>
                    </a:lnTo>
                    <a:lnTo>
                      <a:pt x="5438" y="5638"/>
                    </a:lnTo>
                    <a:lnTo>
                      <a:pt x="6739" y="3536"/>
                    </a:lnTo>
                    <a:lnTo>
                      <a:pt x="4337" y="0"/>
                    </a:lnTo>
                    <a:close/>
                  </a:path>
                </a:pathLst>
              </a:custGeom>
              <a:solidFill>
                <a:srgbClr val="FFD69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05" name="Google Shape;3505;p41"/>
              <p:cNvSpPr/>
              <p:nvPr/>
            </p:nvSpPr>
            <p:spPr>
              <a:xfrm>
                <a:off x="6356300" y="1753800"/>
                <a:ext cx="138450" cy="164300"/>
              </a:xfrm>
              <a:custGeom>
                <a:rect b="b" l="l" r="r" t="t"/>
                <a:pathLst>
                  <a:path extrusionOk="0" h="6572" w="5538">
                    <a:moveTo>
                      <a:pt x="2602" y="0"/>
                    </a:moveTo>
                    <a:lnTo>
                      <a:pt x="1368" y="2002"/>
                    </a:lnTo>
                    <a:lnTo>
                      <a:pt x="1302" y="2102"/>
                    </a:lnTo>
                    <a:lnTo>
                      <a:pt x="1" y="4204"/>
                    </a:lnTo>
                    <a:lnTo>
                      <a:pt x="1835" y="6572"/>
                    </a:lnTo>
                    <a:lnTo>
                      <a:pt x="3703" y="3603"/>
                    </a:lnTo>
                    <a:lnTo>
                      <a:pt x="3637" y="3536"/>
                    </a:lnTo>
                    <a:lnTo>
                      <a:pt x="3703" y="3570"/>
                    </a:lnTo>
                    <a:lnTo>
                      <a:pt x="5538" y="634"/>
                    </a:lnTo>
                    <a:lnTo>
                      <a:pt x="2602" y="0"/>
                    </a:lnTo>
                    <a:close/>
                  </a:path>
                </a:pathLst>
              </a:custGeom>
              <a:solidFill>
                <a:srgbClr val="FFD69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nvGrpSpPr>
              <p:cNvPr id="3506" name="Google Shape;3506;p41"/>
              <p:cNvGrpSpPr/>
              <p:nvPr/>
            </p:nvGrpSpPr>
            <p:grpSpPr>
              <a:xfrm>
                <a:off x="5952675" y="1472150"/>
                <a:ext cx="569600" cy="420550"/>
                <a:chOff x="5952675" y="1472150"/>
                <a:chExt cx="569600" cy="420550"/>
              </a:xfrm>
            </p:grpSpPr>
            <p:sp>
              <p:nvSpPr>
                <p:cNvPr id="3507" name="Google Shape;3507;p41"/>
                <p:cNvSpPr/>
                <p:nvPr/>
              </p:nvSpPr>
              <p:spPr>
                <a:xfrm>
                  <a:off x="6448875" y="1843025"/>
                  <a:ext cx="55900" cy="35900"/>
                </a:xfrm>
                <a:custGeom>
                  <a:rect b="b" l="l" r="r" t="t"/>
                  <a:pathLst>
                    <a:path extrusionOk="0" fill="none" h="1436" w="2236">
                      <a:moveTo>
                        <a:pt x="0" y="1"/>
                      </a:moveTo>
                      <a:lnTo>
                        <a:pt x="2235" y="1435"/>
                      </a:lnTo>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nvGrpSpPr>
                <p:cNvPr id="3508" name="Google Shape;3508;p41"/>
                <p:cNvGrpSpPr/>
                <p:nvPr/>
              </p:nvGrpSpPr>
              <p:grpSpPr>
                <a:xfrm>
                  <a:off x="5952675" y="1472150"/>
                  <a:ext cx="569600" cy="420550"/>
                  <a:chOff x="5952675" y="1472150"/>
                  <a:chExt cx="569600" cy="420550"/>
                </a:xfrm>
              </p:grpSpPr>
              <p:sp>
                <p:nvSpPr>
                  <p:cNvPr id="3509" name="Google Shape;3509;p41"/>
                  <p:cNvSpPr/>
                  <p:nvPr/>
                </p:nvSpPr>
                <p:spPr>
                  <a:xfrm>
                    <a:off x="6329625" y="1737125"/>
                    <a:ext cx="91750" cy="121775"/>
                  </a:xfrm>
                  <a:custGeom>
                    <a:rect b="b" l="l" r="r" t="t"/>
                    <a:pathLst>
                      <a:path extrusionOk="0" h="4871" w="3670">
                        <a:moveTo>
                          <a:pt x="2602" y="0"/>
                        </a:moveTo>
                        <a:lnTo>
                          <a:pt x="0" y="4203"/>
                        </a:lnTo>
                        <a:lnTo>
                          <a:pt x="1068" y="4871"/>
                        </a:lnTo>
                        <a:lnTo>
                          <a:pt x="3669" y="667"/>
                        </a:lnTo>
                        <a:lnTo>
                          <a:pt x="2602" y="0"/>
                        </a:ln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10" name="Google Shape;3510;p41"/>
                  <p:cNvSpPr/>
                  <p:nvPr/>
                </p:nvSpPr>
                <p:spPr>
                  <a:xfrm>
                    <a:off x="5952675" y="1472150"/>
                    <a:ext cx="145975" cy="211625"/>
                  </a:xfrm>
                  <a:custGeom>
                    <a:rect b="b" l="l" r="r" t="t"/>
                    <a:pathLst>
                      <a:path extrusionOk="0" h="8465" w="5839">
                        <a:moveTo>
                          <a:pt x="5196" y="1"/>
                        </a:moveTo>
                        <a:cubicBezTo>
                          <a:pt x="5016" y="1"/>
                          <a:pt x="4843" y="90"/>
                          <a:pt x="4737" y="259"/>
                        </a:cubicBezTo>
                        <a:lnTo>
                          <a:pt x="167" y="7631"/>
                        </a:lnTo>
                        <a:cubicBezTo>
                          <a:pt x="1" y="7897"/>
                          <a:pt x="67" y="8231"/>
                          <a:pt x="334" y="8398"/>
                        </a:cubicBezTo>
                        <a:cubicBezTo>
                          <a:pt x="412" y="8442"/>
                          <a:pt x="505" y="8464"/>
                          <a:pt x="599" y="8464"/>
                        </a:cubicBezTo>
                        <a:cubicBezTo>
                          <a:pt x="786" y="8464"/>
                          <a:pt x="979" y="8376"/>
                          <a:pt x="1068" y="8198"/>
                        </a:cubicBezTo>
                        <a:lnTo>
                          <a:pt x="5671" y="826"/>
                        </a:lnTo>
                        <a:cubicBezTo>
                          <a:pt x="5838" y="592"/>
                          <a:pt x="5738" y="225"/>
                          <a:pt x="5505" y="92"/>
                        </a:cubicBezTo>
                        <a:cubicBezTo>
                          <a:pt x="5407" y="31"/>
                          <a:pt x="5300" y="1"/>
                          <a:pt x="5196" y="1"/>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11" name="Google Shape;3511;p41"/>
                  <p:cNvSpPr/>
                  <p:nvPr/>
                </p:nvSpPr>
                <p:spPr>
                  <a:xfrm>
                    <a:off x="6477950" y="1857975"/>
                    <a:ext cx="44325" cy="34725"/>
                  </a:xfrm>
                  <a:custGeom>
                    <a:rect b="b" l="l" r="r" t="t"/>
                    <a:pathLst>
                      <a:path extrusionOk="0" h="1389" w="1773">
                        <a:moveTo>
                          <a:pt x="879" y="1"/>
                        </a:moveTo>
                        <a:cubicBezTo>
                          <a:pt x="652" y="1"/>
                          <a:pt x="436" y="119"/>
                          <a:pt x="305" y="337"/>
                        </a:cubicBezTo>
                        <a:cubicBezTo>
                          <a:pt x="1" y="793"/>
                          <a:pt x="362" y="1388"/>
                          <a:pt x="884" y="1388"/>
                        </a:cubicBezTo>
                        <a:cubicBezTo>
                          <a:pt x="934" y="1388"/>
                          <a:pt x="986" y="1383"/>
                          <a:pt x="1039" y="1371"/>
                        </a:cubicBezTo>
                        <a:cubicBezTo>
                          <a:pt x="1639" y="1204"/>
                          <a:pt x="1773" y="403"/>
                          <a:pt x="1239" y="103"/>
                        </a:cubicBezTo>
                        <a:cubicBezTo>
                          <a:pt x="1123" y="34"/>
                          <a:pt x="1000" y="1"/>
                          <a:pt x="879" y="1"/>
                        </a:cubicBezTo>
                        <a:close/>
                      </a:path>
                    </a:pathLst>
                  </a:custGeom>
                  <a:solidFill>
                    <a:srgbClr val="E7A66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nvGrpSpPr>
              <p:cNvPr id="3512" name="Google Shape;3512;p41"/>
              <p:cNvGrpSpPr/>
              <p:nvPr/>
            </p:nvGrpSpPr>
            <p:grpSpPr>
              <a:xfrm>
                <a:off x="5835100" y="1235925"/>
                <a:ext cx="640475" cy="844800"/>
                <a:chOff x="5835100" y="1235925"/>
                <a:chExt cx="640475" cy="844800"/>
              </a:xfrm>
            </p:grpSpPr>
            <p:grpSp>
              <p:nvGrpSpPr>
                <p:cNvPr id="3513" name="Google Shape;3513;p41"/>
                <p:cNvGrpSpPr/>
                <p:nvPr/>
              </p:nvGrpSpPr>
              <p:grpSpPr>
                <a:xfrm>
                  <a:off x="6139475" y="1235925"/>
                  <a:ext cx="336100" cy="354450"/>
                  <a:chOff x="6139475" y="1235925"/>
                  <a:chExt cx="336100" cy="354450"/>
                </a:xfrm>
              </p:grpSpPr>
              <p:sp>
                <p:nvSpPr>
                  <p:cNvPr id="3514" name="Google Shape;3514;p41"/>
                  <p:cNvSpPr/>
                  <p:nvPr/>
                </p:nvSpPr>
                <p:spPr>
                  <a:xfrm>
                    <a:off x="6139475" y="1235925"/>
                    <a:ext cx="336100" cy="354450"/>
                  </a:xfrm>
                  <a:custGeom>
                    <a:rect b="b" l="l" r="r" t="t"/>
                    <a:pathLst>
                      <a:path extrusionOk="0" fill="none" h="14178" w="13444">
                        <a:moveTo>
                          <a:pt x="7373" y="14111"/>
                        </a:moveTo>
                        <a:cubicBezTo>
                          <a:pt x="7473" y="14177"/>
                          <a:pt x="7573" y="14144"/>
                          <a:pt x="7640" y="14077"/>
                        </a:cubicBezTo>
                        <a:lnTo>
                          <a:pt x="13410" y="4804"/>
                        </a:lnTo>
                        <a:cubicBezTo>
                          <a:pt x="13444" y="4704"/>
                          <a:pt x="13410" y="4604"/>
                          <a:pt x="13310" y="4537"/>
                        </a:cubicBezTo>
                        <a:lnTo>
                          <a:pt x="6072" y="34"/>
                        </a:lnTo>
                        <a:cubicBezTo>
                          <a:pt x="6005" y="1"/>
                          <a:pt x="5872" y="1"/>
                          <a:pt x="5805" y="101"/>
                        </a:cubicBezTo>
                        <a:lnTo>
                          <a:pt x="67" y="9341"/>
                        </a:lnTo>
                        <a:cubicBezTo>
                          <a:pt x="1" y="9441"/>
                          <a:pt x="34" y="9574"/>
                          <a:pt x="134" y="9608"/>
                        </a:cubicBezTo>
                        <a:close/>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15" name="Google Shape;3515;p41"/>
                  <p:cNvSpPr/>
                  <p:nvPr/>
                </p:nvSpPr>
                <p:spPr>
                  <a:xfrm>
                    <a:off x="6172825" y="1255950"/>
                    <a:ext cx="148475" cy="238525"/>
                  </a:xfrm>
                  <a:custGeom>
                    <a:rect b="b" l="l" r="r" t="t"/>
                    <a:pathLst>
                      <a:path extrusionOk="0" fill="none" h="9541" w="5939">
                        <a:moveTo>
                          <a:pt x="5939" y="0"/>
                        </a:moveTo>
                        <a:lnTo>
                          <a:pt x="1" y="9540"/>
                        </a:lnTo>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16" name="Google Shape;3516;p41"/>
                  <p:cNvSpPr/>
                  <p:nvPr/>
                </p:nvSpPr>
                <p:spPr>
                  <a:xfrm>
                    <a:off x="6210375" y="1279300"/>
                    <a:ext cx="148450" cy="238525"/>
                  </a:xfrm>
                  <a:custGeom>
                    <a:rect b="b" l="l" r="r" t="t"/>
                    <a:pathLst>
                      <a:path extrusionOk="0" fill="none" h="9541" w="5938">
                        <a:moveTo>
                          <a:pt x="5938" y="0"/>
                        </a:moveTo>
                        <a:lnTo>
                          <a:pt x="0" y="9540"/>
                        </a:lnTo>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17" name="Google Shape;3517;p41"/>
                  <p:cNvSpPr/>
                  <p:nvPr/>
                </p:nvSpPr>
                <p:spPr>
                  <a:xfrm>
                    <a:off x="6247900" y="1302650"/>
                    <a:ext cx="148450" cy="238525"/>
                  </a:xfrm>
                  <a:custGeom>
                    <a:rect b="b" l="l" r="r" t="t"/>
                    <a:pathLst>
                      <a:path extrusionOk="0" fill="none" h="9541" w="5938">
                        <a:moveTo>
                          <a:pt x="5938" y="0"/>
                        </a:moveTo>
                        <a:lnTo>
                          <a:pt x="0" y="9540"/>
                        </a:lnTo>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18" name="Google Shape;3518;p41"/>
                  <p:cNvSpPr/>
                  <p:nvPr/>
                </p:nvSpPr>
                <p:spPr>
                  <a:xfrm>
                    <a:off x="6285425" y="1326000"/>
                    <a:ext cx="148450" cy="238525"/>
                  </a:xfrm>
                  <a:custGeom>
                    <a:rect b="b" l="l" r="r" t="t"/>
                    <a:pathLst>
                      <a:path extrusionOk="0" fill="none" h="9541" w="5938">
                        <a:moveTo>
                          <a:pt x="5938" y="0"/>
                        </a:moveTo>
                        <a:lnTo>
                          <a:pt x="0" y="9540"/>
                        </a:lnTo>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19" name="Google Shape;3519;p41"/>
                  <p:cNvSpPr/>
                  <p:nvPr/>
                </p:nvSpPr>
                <p:spPr>
                  <a:xfrm>
                    <a:off x="6262075" y="1275125"/>
                    <a:ext cx="189325" cy="117600"/>
                  </a:xfrm>
                  <a:custGeom>
                    <a:rect b="b" l="l" r="r" t="t"/>
                    <a:pathLst>
                      <a:path extrusionOk="0" fill="none" h="4704" w="7573">
                        <a:moveTo>
                          <a:pt x="0" y="0"/>
                        </a:moveTo>
                        <a:lnTo>
                          <a:pt x="7572" y="4704"/>
                        </a:lnTo>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20" name="Google Shape;3520;p41"/>
                  <p:cNvSpPr/>
                  <p:nvPr/>
                </p:nvSpPr>
                <p:spPr>
                  <a:xfrm>
                    <a:off x="6237050" y="1315150"/>
                    <a:ext cx="190150" cy="117600"/>
                  </a:xfrm>
                  <a:custGeom>
                    <a:rect b="b" l="l" r="r" t="t"/>
                    <a:pathLst>
                      <a:path extrusionOk="0" fill="none" h="4704" w="7606">
                        <a:moveTo>
                          <a:pt x="0" y="1"/>
                        </a:moveTo>
                        <a:lnTo>
                          <a:pt x="7606" y="4704"/>
                        </a:lnTo>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21" name="Google Shape;3521;p41"/>
                  <p:cNvSpPr/>
                  <p:nvPr/>
                </p:nvSpPr>
                <p:spPr>
                  <a:xfrm>
                    <a:off x="6212875" y="1354350"/>
                    <a:ext cx="189325" cy="118450"/>
                  </a:xfrm>
                  <a:custGeom>
                    <a:rect b="b" l="l" r="r" t="t"/>
                    <a:pathLst>
                      <a:path extrusionOk="0" fill="none" h="4738" w="7573">
                        <a:moveTo>
                          <a:pt x="0" y="0"/>
                        </a:moveTo>
                        <a:lnTo>
                          <a:pt x="7572" y="4737"/>
                        </a:lnTo>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22" name="Google Shape;3522;p41"/>
                  <p:cNvSpPr/>
                  <p:nvPr/>
                </p:nvSpPr>
                <p:spPr>
                  <a:xfrm>
                    <a:off x="6187850" y="1394375"/>
                    <a:ext cx="190150" cy="117600"/>
                  </a:xfrm>
                  <a:custGeom>
                    <a:rect b="b" l="l" r="r" t="t"/>
                    <a:pathLst>
                      <a:path extrusionOk="0" fill="none" h="4704" w="7606">
                        <a:moveTo>
                          <a:pt x="0" y="1"/>
                        </a:moveTo>
                        <a:lnTo>
                          <a:pt x="7606" y="4704"/>
                        </a:lnTo>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23" name="Google Shape;3523;p41"/>
                  <p:cNvSpPr/>
                  <p:nvPr/>
                </p:nvSpPr>
                <p:spPr>
                  <a:xfrm>
                    <a:off x="6162825" y="1434400"/>
                    <a:ext cx="190175" cy="117625"/>
                  </a:xfrm>
                  <a:custGeom>
                    <a:rect b="b" l="l" r="r" t="t"/>
                    <a:pathLst>
                      <a:path extrusionOk="0" fill="none" h="4705" w="7607">
                        <a:moveTo>
                          <a:pt x="1" y="1"/>
                        </a:moveTo>
                        <a:lnTo>
                          <a:pt x="7606" y="4704"/>
                        </a:lnTo>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24" name="Google Shape;3524;p41"/>
                  <p:cNvSpPr/>
                  <p:nvPr/>
                </p:nvSpPr>
                <p:spPr>
                  <a:xfrm>
                    <a:off x="6201200" y="1526975"/>
                    <a:ext cx="24200" cy="39225"/>
                  </a:xfrm>
                  <a:custGeom>
                    <a:rect b="b" l="l" r="r" t="t"/>
                    <a:pathLst>
                      <a:path extrusionOk="0" fill="none" h="1569" w="968">
                        <a:moveTo>
                          <a:pt x="967" y="0"/>
                        </a:moveTo>
                        <a:lnTo>
                          <a:pt x="0" y="1568"/>
                        </a:lnTo>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3525" name="Google Shape;3525;p41"/>
                <p:cNvGrpSpPr/>
                <p:nvPr/>
              </p:nvGrpSpPr>
              <p:grpSpPr>
                <a:xfrm>
                  <a:off x="5835100" y="1726275"/>
                  <a:ext cx="336100" cy="354450"/>
                  <a:chOff x="5835100" y="1726275"/>
                  <a:chExt cx="336100" cy="354450"/>
                </a:xfrm>
              </p:grpSpPr>
              <p:sp>
                <p:nvSpPr>
                  <p:cNvPr id="3526" name="Google Shape;3526;p41"/>
                  <p:cNvSpPr/>
                  <p:nvPr/>
                </p:nvSpPr>
                <p:spPr>
                  <a:xfrm>
                    <a:off x="5835100" y="1726275"/>
                    <a:ext cx="336100" cy="354450"/>
                  </a:xfrm>
                  <a:custGeom>
                    <a:rect b="b" l="l" r="r" t="t"/>
                    <a:pathLst>
                      <a:path extrusionOk="0" fill="none" h="14178" w="13444">
                        <a:moveTo>
                          <a:pt x="13310" y="4571"/>
                        </a:moveTo>
                        <a:cubicBezTo>
                          <a:pt x="13410" y="4604"/>
                          <a:pt x="13443" y="4737"/>
                          <a:pt x="13410" y="4838"/>
                        </a:cubicBezTo>
                        <a:lnTo>
                          <a:pt x="7639" y="14077"/>
                        </a:lnTo>
                        <a:cubicBezTo>
                          <a:pt x="7572" y="14178"/>
                          <a:pt x="7472" y="14178"/>
                          <a:pt x="7372" y="14144"/>
                        </a:cubicBezTo>
                        <a:lnTo>
                          <a:pt x="134" y="9641"/>
                        </a:lnTo>
                        <a:cubicBezTo>
                          <a:pt x="34" y="9574"/>
                          <a:pt x="0" y="9474"/>
                          <a:pt x="67" y="9374"/>
                        </a:cubicBezTo>
                        <a:lnTo>
                          <a:pt x="5804" y="101"/>
                        </a:lnTo>
                        <a:cubicBezTo>
                          <a:pt x="5871" y="34"/>
                          <a:pt x="5971" y="1"/>
                          <a:pt x="6071" y="67"/>
                        </a:cubicBezTo>
                        <a:close/>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27" name="Google Shape;3527;p41"/>
                  <p:cNvSpPr/>
                  <p:nvPr/>
                </p:nvSpPr>
                <p:spPr>
                  <a:xfrm>
                    <a:off x="5868450" y="1746300"/>
                    <a:ext cx="147625" cy="239350"/>
                  </a:xfrm>
                  <a:custGeom>
                    <a:rect b="b" l="l" r="r" t="t"/>
                    <a:pathLst>
                      <a:path extrusionOk="0" fill="none" h="9574" w="5905">
                        <a:moveTo>
                          <a:pt x="1" y="9574"/>
                        </a:moveTo>
                        <a:lnTo>
                          <a:pt x="5905" y="0"/>
                        </a:lnTo>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28" name="Google Shape;3528;p41"/>
                  <p:cNvSpPr/>
                  <p:nvPr/>
                </p:nvSpPr>
                <p:spPr>
                  <a:xfrm>
                    <a:off x="5905975" y="1769650"/>
                    <a:ext cx="148475" cy="239350"/>
                  </a:xfrm>
                  <a:custGeom>
                    <a:rect b="b" l="l" r="r" t="t"/>
                    <a:pathLst>
                      <a:path extrusionOk="0" fill="none" h="9574" w="5939">
                        <a:moveTo>
                          <a:pt x="1" y="9574"/>
                        </a:moveTo>
                        <a:lnTo>
                          <a:pt x="5938" y="0"/>
                        </a:lnTo>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29" name="Google Shape;3529;p41"/>
                  <p:cNvSpPr/>
                  <p:nvPr/>
                </p:nvSpPr>
                <p:spPr>
                  <a:xfrm>
                    <a:off x="5943500" y="1793000"/>
                    <a:ext cx="148475" cy="239350"/>
                  </a:xfrm>
                  <a:custGeom>
                    <a:rect b="b" l="l" r="r" t="t"/>
                    <a:pathLst>
                      <a:path extrusionOk="0" fill="none" h="9574" w="5939">
                        <a:moveTo>
                          <a:pt x="1" y="9574"/>
                        </a:moveTo>
                        <a:lnTo>
                          <a:pt x="5938" y="0"/>
                        </a:lnTo>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30" name="Google Shape;3530;p41"/>
                  <p:cNvSpPr/>
                  <p:nvPr/>
                </p:nvSpPr>
                <p:spPr>
                  <a:xfrm>
                    <a:off x="5981025" y="1816350"/>
                    <a:ext cx="148475" cy="239350"/>
                  </a:xfrm>
                  <a:custGeom>
                    <a:rect b="b" l="l" r="r" t="t"/>
                    <a:pathLst>
                      <a:path extrusionOk="0" fill="none" h="9574" w="5939">
                        <a:moveTo>
                          <a:pt x="1" y="9574"/>
                        </a:moveTo>
                        <a:lnTo>
                          <a:pt x="5938" y="0"/>
                        </a:lnTo>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31" name="Google Shape;3531;p41"/>
                  <p:cNvSpPr/>
                  <p:nvPr/>
                </p:nvSpPr>
                <p:spPr>
                  <a:xfrm>
                    <a:off x="5859275" y="1923100"/>
                    <a:ext cx="190175" cy="118425"/>
                  </a:xfrm>
                  <a:custGeom>
                    <a:rect b="b" l="l" r="r" t="t"/>
                    <a:pathLst>
                      <a:path extrusionOk="0" fill="none" h="4737" w="7607">
                        <a:moveTo>
                          <a:pt x="1" y="0"/>
                        </a:moveTo>
                        <a:lnTo>
                          <a:pt x="7606" y="4737"/>
                        </a:lnTo>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32" name="Google Shape;3532;p41"/>
                  <p:cNvSpPr/>
                  <p:nvPr/>
                </p:nvSpPr>
                <p:spPr>
                  <a:xfrm>
                    <a:off x="5884300" y="1883900"/>
                    <a:ext cx="189325" cy="117600"/>
                  </a:xfrm>
                  <a:custGeom>
                    <a:rect b="b" l="l" r="r" t="t"/>
                    <a:pathLst>
                      <a:path extrusionOk="0" fill="none" h="4704" w="7573">
                        <a:moveTo>
                          <a:pt x="0" y="0"/>
                        </a:moveTo>
                        <a:lnTo>
                          <a:pt x="7572" y="4704"/>
                        </a:lnTo>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33" name="Google Shape;3533;p41"/>
                  <p:cNvSpPr/>
                  <p:nvPr/>
                </p:nvSpPr>
                <p:spPr>
                  <a:xfrm>
                    <a:off x="5908475" y="1843875"/>
                    <a:ext cx="190175" cy="118425"/>
                  </a:xfrm>
                  <a:custGeom>
                    <a:rect b="b" l="l" r="r" t="t"/>
                    <a:pathLst>
                      <a:path extrusionOk="0" fill="none" h="4737" w="7607">
                        <a:moveTo>
                          <a:pt x="1" y="0"/>
                        </a:moveTo>
                        <a:lnTo>
                          <a:pt x="7606" y="4737"/>
                        </a:lnTo>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34" name="Google Shape;3534;p41"/>
                  <p:cNvSpPr/>
                  <p:nvPr/>
                </p:nvSpPr>
                <p:spPr>
                  <a:xfrm>
                    <a:off x="5933500" y="1803825"/>
                    <a:ext cx="189325" cy="118450"/>
                  </a:xfrm>
                  <a:custGeom>
                    <a:rect b="b" l="l" r="r" t="t"/>
                    <a:pathLst>
                      <a:path extrusionOk="0" fill="none" h="4738" w="7573">
                        <a:moveTo>
                          <a:pt x="0" y="1"/>
                        </a:moveTo>
                        <a:lnTo>
                          <a:pt x="7573" y="4738"/>
                        </a:lnTo>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35" name="Google Shape;3535;p41"/>
                  <p:cNvSpPr/>
                  <p:nvPr/>
                </p:nvSpPr>
                <p:spPr>
                  <a:xfrm>
                    <a:off x="5957675" y="1764650"/>
                    <a:ext cx="190175" cy="117600"/>
                  </a:xfrm>
                  <a:custGeom>
                    <a:rect b="b" l="l" r="r" t="t"/>
                    <a:pathLst>
                      <a:path extrusionOk="0" fill="none" h="4704" w="7607">
                        <a:moveTo>
                          <a:pt x="1" y="0"/>
                        </a:moveTo>
                        <a:lnTo>
                          <a:pt x="7606" y="4704"/>
                        </a:lnTo>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36" name="Google Shape;3536;p41"/>
                  <p:cNvSpPr/>
                  <p:nvPr/>
                </p:nvSpPr>
                <p:spPr>
                  <a:xfrm>
                    <a:off x="6068600" y="1739625"/>
                    <a:ext cx="24200" cy="39225"/>
                  </a:xfrm>
                  <a:custGeom>
                    <a:rect b="b" l="l" r="r" t="t"/>
                    <a:pathLst>
                      <a:path extrusionOk="0" fill="none" h="1569" w="968">
                        <a:moveTo>
                          <a:pt x="0" y="1568"/>
                        </a:moveTo>
                        <a:lnTo>
                          <a:pt x="968" y="0"/>
                        </a:lnTo>
                      </a:path>
                    </a:pathLst>
                  </a:custGeom>
                  <a:noFill/>
                  <a:ln cap="flat" cmpd="sng" w="10850">
                    <a:solidFill>
                      <a:srgbClr val="E7A662"/>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sp>
            <p:nvSpPr>
              <p:cNvPr id="3537" name="Google Shape;3537;p41"/>
              <p:cNvSpPr/>
              <p:nvPr/>
            </p:nvSpPr>
            <p:spPr>
              <a:xfrm>
                <a:off x="6019400" y="1659525"/>
                <a:ext cx="113425" cy="73475"/>
              </a:xfrm>
              <a:custGeom>
                <a:rect b="b" l="l" r="r" t="t"/>
                <a:pathLst>
                  <a:path extrusionOk="0" h="2939" w="4537">
                    <a:moveTo>
                      <a:pt x="286" y="1"/>
                    </a:moveTo>
                    <a:cubicBezTo>
                      <a:pt x="214" y="1"/>
                      <a:pt x="143" y="38"/>
                      <a:pt x="100" y="102"/>
                    </a:cubicBezTo>
                    <a:cubicBezTo>
                      <a:pt x="0" y="236"/>
                      <a:pt x="34" y="369"/>
                      <a:pt x="167" y="436"/>
                    </a:cubicBezTo>
                    <a:lnTo>
                      <a:pt x="4137" y="2904"/>
                    </a:lnTo>
                    <a:cubicBezTo>
                      <a:pt x="4172" y="2928"/>
                      <a:pt x="4212" y="2939"/>
                      <a:pt x="4253" y="2939"/>
                    </a:cubicBezTo>
                    <a:cubicBezTo>
                      <a:pt x="4327" y="2939"/>
                      <a:pt x="4406" y="2902"/>
                      <a:pt x="4470" y="2837"/>
                    </a:cubicBezTo>
                    <a:cubicBezTo>
                      <a:pt x="4537" y="2704"/>
                      <a:pt x="4503" y="2571"/>
                      <a:pt x="4370" y="2504"/>
                    </a:cubicBezTo>
                    <a:lnTo>
                      <a:pt x="401" y="35"/>
                    </a:lnTo>
                    <a:cubicBezTo>
                      <a:pt x="365" y="12"/>
                      <a:pt x="325" y="1"/>
                      <a:pt x="286" y="1"/>
                    </a:cubicBezTo>
                    <a:close/>
                  </a:path>
                </a:pathLst>
              </a:custGeom>
              <a:solidFill>
                <a:srgbClr val="141A2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3538" name="Google Shape;3538;p41"/>
            <p:cNvGrpSpPr/>
            <p:nvPr/>
          </p:nvGrpSpPr>
          <p:grpSpPr>
            <a:xfrm>
              <a:off x="7193670" y="2794064"/>
              <a:ext cx="1199553" cy="995100"/>
              <a:chOff x="1971500" y="1482325"/>
              <a:chExt cx="1649550" cy="1368400"/>
            </a:xfrm>
          </p:grpSpPr>
          <p:grpSp>
            <p:nvGrpSpPr>
              <p:cNvPr id="3539" name="Google Shape;3539;p41"/>
              <p:cNvGrpSpPr/>
              <p:nvPr/>
            </p:nvGrpSpPr>
            <p:grpSpPr>
              <a:xfrm>
                <a:off x="2057400" y="2094050"/>
                <a:ext cx="227675" cy="244500"/>
                <a:chOff x="2057400" y="2094050"/>
                <a:chExt cx="227675" cy="244500"/>
              </a:xfrm>
            </p:grpSpPr>
            <p:sp>
              <p:nvSpPr>
                <p:cNvPr id="3540" name="Google Shape;3540;p41"/>
                <p:cNvSpPr/>
                <p:nvPr/>
              </p:nvSpPr>
              <p:spPr>
                <a:xfrm>
                  <a:off x="2057400" y="2094875"/>
                  <a:ext cx="227675" cy="243675"/>
                </a:xfrm>
                <a:custGeom>
                  <a:rect b="b" l="l" r="r" t="t"/>
                  <a:pathLst>
                    <a:path extrusionOk="0" h="9747" w="9107">
                      <a:moveTo>
                        <a:pt x="1935" y="1"/>
                      </a:moveTo>
                      <a:lnTo>
                        <a:pt x="1935" y="1"/>
                      </a:lnTo>
                      <a:cubicBezTo>
                        <a:pt x="1935" y="1"/>
                        <a:pt x="0" y="3870"/>
                        <a:pt x="2969" y="7339"/>
                      </a:cubicBezTo>
                      <a:cubicBezTo>
                        <a:pt x="4666" y="9322"/>
                        <a:pt x="6427" y="9746"/>
                        <a:pt x="7626" y="9746"/>
                      </a:cubicBezTo>
                      <a:cubicBezTo>
                        <a:pt x="8525" y="9746"/>
                        <a:pt x="9107" y="9507"/>
                        <a:pt x="9107" y="9507"/>
                      </a:cubicBezTo>
                      <a:lnTo>
                        <a:pt x="7873" y="7272"/>
                      </a:lnTo>
                      <a:cubicBezTo>
                        <a:pt x="7873" y="7272"/>
                        <a:pt x="3403" y="6805"/>
                        <a:pt x="3803" y="1668"/>
                      </a:cubicBezTo>
                      <a:lnTo>
                        <a:pt x="1935" y="1"/>
                      </a:lnTo>
                      <a:close/>
                    </a:path>
                  </a:pathLst>
                </a:custGeom>
                <a:solidFill>
                  <a:srgbClr val="708EC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41" name="Google Shape;3541;p41"/>
                <p:cNvSpPr/>
                <p:nvPr/>
              </p:nvSpPr>
              <p:spPr>
                <a:xfrm>
                  <a:off x="2057400" y="2094050"/>
                  <a:ext cx="227675" cy="244000"/>
                </a:xfrm>
                <a:custGeom>
                  <a:rect b="b" l="l" r="r" t="t"/>
                  <a:pathLst>
                    <a:path extrusionOk="0" h="9760" w="9107">
                      <a:moveTo>
                        <a:pt x="1969" y="0"/>
                      </a:moveTo>
                      <a:cubicBezTo>
                        <a:pt x="1968" y="0"/>
                        <a:pt x="0" y="3936"/>
                        <a:pt x="2969" y="7372"/>
                      </a:cubicBezTo>
                      <a:cubicBezTo>
                        <a:pt x="4647" y="9333"/>
                        <a:pt x="6389" y="9759"/>
                        <a:pt x="7587" y="9759"/>
                      </a:cubicBezTo>
                      <a:cubicBezTo>
                        <a:pt x="8508" y="9759"/>
                        <a:pt x="9107" y="9507"/>
                        <a:pt x="9107" y="9507"/>
                      </a:cubicBezTo>
                      <a:lnTo>
                        <a:pt x="8907" y="9107"/>
                      </a:lnTo>
                      <a:cubicBezTo>
                        <a:pt x="8708" y="9135"/>
                        <a:pt x="8482" y="9154"/>
                        <a:pt x="8234" y="9154"/>
                      </a:cubicBezTo>
                      <a:cubicBezTo>
                        <a:pt x="7027" y="9154"/>
                        <a:pt x="5297" y="8709"/>
                        <a:pt x="3636" y="6772"/>
                      </a:cubicBezTo>
                      <a:cubicBezTo>
                        <a:pt x="2102" y="4970"/>
                        <a:pt x="1602" y="2535"/>
                        <a:pt x="2302" y="300"/>
                      </a:cubicBezTo>
                      <a:lnTo>
                        <a:pt x="1969" y="0"/>
                      </a:lnTo>
                      <a:close/>
                    </a:path>
                  </a:pathLst>
                </a:custGeom>
                <a:solidFill>
                  <a:srgbClr val="708EC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3542" name="Google Shape;3542;p41"/>
              <p:cNvGrpSpPr/>
              <p:nvPr/>
            </p:nvGrpSpPr>
            <p:grpSpPr>
              <a:xfrm>
                <a:off x="1971500" y="1482325"/>
                <a:ext cx="763900" cy="714425"/>
                <a:chOff x="1971500" y="1482325"/>
                <a:chExt cx="763900" cy="714425"/>
              </a:xfrm>
            </p:grpSpPr>
            <p:sp>
              <p:nvSpPr>
                <p:cNvPr id="3543" name="Google Shape;3543;p41"/>
                <p:cNvSpPr/>
                <p:nvPr/>
              </p:nvSpPr>
              <p:spPr>
                <a:xfrm>
                  <a:off x="1977350" y="1482325"/>
                  <a:ext cx="758050" cy="662350"/>
                </a:xfrm>
                <a:custGeom>
                  <a:rect b="b" l="l" r="r" t="t"/>
                  <a:pathLst>
                    <a:path extrusionOk="0" h="26494" w="30322">
                      <a:moveTo>
                        <a:pt x="14984" y="1"/>
                      </a:moveTo>
                      <a:cubicBezTo>
                        <a:pt x="7497" y="1"/>
                        <a:pt x="1170" y="5150"/>
                        <a:pt x="634" y="12060"/>
                      </a:cubicBezTo>
                      <a:cubicBezTo>
                        <a:pt x="0" y="19332"/>
                        <a:pt x="6038" y="25804"/>
                        <a:pt x="14110" y="26437"/>
                      </a:cubicBezTo>
                      <a:cubicBezTo>
                        <a:pt x="14563" y="26475"/>
                        <a:pt x="15013" y="26493"/>
                        <a:pt x="15458" y="26493"/>
                      </a:cubicBezTo>
                      <a:cubicBezTo>
                        <a:pt x="22915" y="26493"/>
                        <a:pt x="29155" y="21324"/>
                        <a:pt x="29721" y="14462"/>
                      </a:cubicBezTo>
                      <a:cubicBezTo>
                        <a:pt x="30322" y="7190"/>
                        <a:pt x="24318" y="719"/>
                        <a:pt x="16278" y="52"/>
                      </a:cubicBezTo>
                      <a:cubicBezTo>
                        <a:pt x="15844" y="17"/>
                        <a:pt x="15412" y="1"/>
                        <a:pt x="14984" y="1"/>
                      </a:cubicBezTo>
                      <a:close/>
                    </a:path>
                  </a:pathLst>
                </a:custGeom>
                <a:solidFill>
                  <a:srgbClr val="F276E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44" name="Google Shape;3544;p41"/>
                <p:cNvSpPr/>
                <p:nvPr/>
              </p:nvSpPr>
              <p:spPr>
                <a:xfrm>
                  <a:off x="1971500" y="1645400"/>
                  <a:ext cx="677175" cy="551350"/>
                </a:xfrm>
                <a:custGeom>
                  <a:rect b="b" l="l" r="r" t="t"/>
                  <a:pathLst>
                    <a:path extrusionOk="0" h="22054" w="27087">
                      <a:moveTo>
                        <a:pt x="2769" y="0"/>
                      </a:moveTo>
                      <a:lnTo>
                        <a:pt x="2769" y="0"/>
                      </a:lnTo>
                      <a:cubicBezTo>
                        <a:pt x="1568" y="1968"/>
                        <a:pt x="868" y="4170"/>
                        <a:pt x="668" y="6438"/>
                      </a:cubicBezTo>
                      <a:cubicBezTo>
                        <a:pt x="34" y="14244"/>
                        <a:pt x="3637" y="19914"/>
                        <a:pt x="11209" y="21582"/>
                      </a:cubicBezTo>
                      <a:cubicBezTo>
                        <a:pt x="12660" y="21904"/>
                        <a:pt x="14026" y="22053"/>
                        <a:pt x="15304" y="22053"/>
                      </a:cubicBezTo>
                      <a:cubicBezTo>
                        <a:pt x="21043" y="22053"/>
                        <a:pt x="25013" y="19040"/>
                        <a:pt x="27087" y="15111"/>
                      </a:cubicBezTo>
                      <a:lnTo>
                        <a:pt x="27087" y="15111"/>
                      </a:lnTo>
                      <a:cubicBezTo>
                        <a:pt x="27086" y="15111"/>
                        <a:pt x="24323" y="18729"/>
                        <a:pt x="17464" y="18729"/>
                      </a:cubicBezTo>
                      <a:cubicBezTo>
                        <a:pt x="15863" y="18729"/>
                        <a:pt x="14040" y="18532"/>
                        <a:pt x="11976" y="18046"/>
                      </a:cubicBezTo>
                      <a:cubicBezTo>
                        <a:pt x="1" y="15244"/>
                        <a:pt x="2769" y="1"/>
                        <a:pt x="2769" y="0"/>
                      </a:cubicBezTo>
                      <a:close/>
                    </a:path>
                  </a:pathLst>
                </a:custGeom>
                <a:solidFill>
                  <a:srgbClr val="F276E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45" name="Google Shape;3545;p41"/>
                <p:cNvSpPr/>
                <p:nvPr/>
              </p:nvSpPr>
              <p:spPr>
                <a:xfrm>
                  <a:off x="2011525" y="2011325"/>
                  <a:ext cx="145125" cy="119425"/>
                </a:xfrm>
                <a:custGeom>
                  <a:rect b="b" l="l" r="r" t="t"/>
                  <a:pathLst>
                    <a:path extrusionOk="0" h="4777" w="5805">
                      <a:moveTo>
                        <a:pt x="1764" y="0"/>
                      </a:moveTo>
                      <a:cubicBezTo>
                        <a:pt x="1330" y="0"/>
                        <a:pt x="973" y="134"/>
                        <a:pt x="768" y="407"/>
                      </a:cubicBezTo>
                      <a:lnTo>
                        <a:pt x="1" y="1441"/>
                      </a:lnTo>
                      <a:lnTo>
                        <a:pt x="4471" y="4777"/>
                      </a:lnTo>
                      <a:lnTo>
                        <a:pt x="5305" y="3676"/>
                      </a:lnTo>
                      <a:cubicBezTo>
                        <a:pt x="5805" y="3009"/>
                        <a:pt x="5171" y="1708"/>
                        <a:pt x="3904" y="807"/>
                      </a:cubicBezTo>
                      <a:cubicBezTo>
                        <a:pt x="3176" y="276"/>
                        <a:pt x="2389" y="0"/>
                        <a:pt x="1764" y="0"/>
                      </a:cubicBezTo>
                      <a:close/>
                    </a:path>
                  </a:pathLst>
                </a:custGeom>
                <a:solidFill>
                  <a:srgbClr val="D4DC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46" name="Google Shape;3546;p41"/>
                <p:cNvSpPr/>
                <p:nvPr/>
              </p:nvSpPr>
              <p:spPr>
                <a:xfrm>
                  <a:off x="1999025" y="2036800"/>
                  <a:ext cx="137625" cy="102175"/>
                </a:xfrm>
                <a:custGeom>
                  <a:rect b="b" l="l" r="r" t="t"/>
                  <a:pathLst>
                    <a:path extrusionOk="0" h="4087" w="5505">
                      <a:moveTo>
                        <a:pt x="1474" y="1"/>
                      </a:moveTo>
                      <a:cubicBezTo>
                        <a:pt x="1042" y="1"/>
                        <a:pt x="691" y="137"/>
                        <a:pt x="501" y="422"/>
                      </a:cubicBezTo>
                      <a:cubicBezTo>
                        <a:pt x="0" y="1089"/>
                        <a:pt x="634" y="2357"/>
                        <a:pt x="1902" y="3258"/>
                      </a:cubicBezTo>
                      <a:cubicBezTo>
                        <a:pt x="2642" y="3798"/>
                        <a:pt x="3443" y="4086"/>
                        <a:pt x="4073" y="4086"/>
                      </a:cubicBezTo>
                      <a:cubicBezTo>
                        <a:pt x="4493" y="4086"/>
                        <a:pt x="4837" y="3958"/>
                        <a:pt x="5037" y="3691"/>
                      </a:cubicBezTo>
                      <a:cubicBezTo>
                        <a:pt x="5504" y="2991"/>
                        <a:pt x="4904" y="1757"/>
                        <a:pt x="3636" y="823"/>
                      </a:cubicBezTo>
                      <a:cubicBezTo>
                        <a:pt x="2905" y="289"/>
                        <a:pt x="2103" y="1"/>
                        <a:pt x="1474" y="1"/>
                      </a:cubicBezTo>
                      <a:close/>
                    </a:path>
                  </a:pathLst>
                </a:custGeom>
                <a:solidFill>
                  <a:srgbClr val="F276E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3547" name="Google Shape;3547;p41"/>
              <p:cNvSpPr/>
              <p:nvPr/>
            </p:nvSpPr>
            <p:spPr>
              <a:xfrm>
                <a:off x="2370125" y="1672900"/>
                <a:ext cx="161800" cy="160975"/>
              </a:xfrm>
              <a:custGeom>
                <a:rect b="b" l="l" r="r" t="t"/>
                <a:pathLst>
                  <a:path extrusionOk="0" h="6439" w="6472">
                    <a:moveTo>
                      <a:pt x="3703" y="1"/>
                    </a:moveTo>
                    <a:cubicBezTo>
                      <a:pt x="1235" y="1"/>
                      <a:pt x="0" y="2970"/>
                      <a:pt x="1735" y="4704"/>
                    </a:cubicBezTo>
                    <a:cubicBezTo>
                      <a:pt x="3470" y="6439"/>
                      <a:pt x="6472" y="5238"/>
                      <a:pt x="6472" y="2769"/>
                    </a:cubicBezTo>
                    <a:cubicBezTo>
                      <a:pt x="6472" y="1235"/>
                      <a:pt x="5237" y="1"/>
                      <a:pt x="3703" y="1"/>
                    </a:cubicBezTo>
                    <a:close/>
                  </a:path>
                </a:pathLst>
              </a:custGeom>
              <a:solidFill>
                <a:srgbClr val="7F7F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48" name="Google Shape;3548;p41"/>
              <p:cNvSpPr/>
              <p:nvPr/>
            </p:nvSpPr>
            <p:spPr>
              <a:xfrm>
                <a:off x="2219175" y="2013450"/>
                <a:ext cx="701375" cy="696675"/>
              </a:xfrm>
              <a:custGeom>
                <a:rect b="b" l="l" r="r" t="t"/>
                <a:pathLst>
                  <a:path extrusionOk="0" h="27867" w="28055">
                    <a:moveTo>
                      <a:pt x="11309" y="1"/>
                    </a:moveTo>
                    <a:cubicBezTo>
                      <a:pt x="10036" y="1"/>
                      <a:pt x="8756" y="436"/>
                      <a:pt x="7706" y="1323"/>
                    </a:cubicBezTo>
                    <a:lnTo>
                      <a:pt x="2703" y="5526"/>
                    </a:lnTo>
                    <a:cubicBezTo>
                      <a:pt x="301" y="7527"/>
                      <a:pt x="1" y="11063"/>
                      <a:pt x="2002" y="13465"/>
                    </a:cubicBezTo>
                    <a:lnTo>
                      <a:pt x="12410" y="25874"/>
                    </a:lnTo>
                    <a:cubicBezTo>
                      <a:pt x="13521" y="27189"/>
                      <a:pt x="15105" y="27866"/>
                      <a:pt x="16700" y="27866"/>
                    </a:cubicBezTo>
                    <a:cubicBezTo>
                      <a:pt x="17977" y="27866"/>
                      <a:pt x="19262" y="27431"/>
                      <a:pt x="20315" y="26541"/>
                    </a:cubicBezTo>
                    <a:lnTo>
                      <a:pt x="25352" y="22338"/>
                    </a:lnTo>
                    <a:cubicBezTo>
                      <a:pt x="27721" y="20336"/>
                      <a:pt x="28054" y="16767"/>
                      <a:pt x="26053" y="14399"/>
                    </a:cubicBezTo>
                    <a:lnTo>
                      <a:pt x="15612" y="2023"/>
                    </a:lnTo>
                    <a:cubicBezTo>
                      <a:pt x="14498" y="686"/>
                      <a:pt x="12908" y="1"/>
                      <a:pt x="11309" y="1"/>
                    </a:cubicBezTo>
                    <a:close/>
                  </a:path>
                </a:pathLst>
              </a:custGeom>
              <a:solidFill>
                <a:srgbClr val="708EC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49" name="Google Shape;3549;p41"/>
              <p:cNvSpPr/>
              <p:nvPr/>
            </p:nvSpPr>
            <p:spPr>
              <a:xfrm>
                <a:off x="2044050" y="1549125"/>
                <a:ext cx="665500" cy="618575"/>
              </a:xfrm>
              <a:custGeom>
                <a:rect b="b" l="l" r="r" t="t"/>
                <a:pathLst>
                  <a:path extrusionOk="0" h="24743" w="26620">
                    <a:moveTo>
                      <a:pt x="13213" y="0"/>
                    </a:moveTo>
                    <a:cubicBezTo>
                      <a:pt x="6656" y="0"/>
                      <a:pt x="1104" y="4885"/>
                      <a:pt x="568" y="11323"/>
                    </a:cubicBezTo>
                    <a:cubicBezTo>
                      <a:pt x="1" y="18128"/>
                      <a:pt x="5238" y="24132"/>
                      <a:pt x="12310" y="24699"/>
                    </a:cubicBezTo>
                    <a:cubicBezTo>
                      <a:pt x="12672" y="24729"/>
                      <a:pt x="13032" y="24743"/>
                      <a:pt x="13389" y="24743"/>
                    </a:cubicBezTo>
                    <a:cubicBezTo>
                      <a:pt x="19965" y="24743"/>
                      <a:pt x="25515" y="19881"/>
                      <a:pt x="26053" y="13458"/>
                    </a:cubicBezTo>
                    <a:cubicBezTo>
                      <a:pt x="26620" y="6653"/>
                      <a:pt x="21383" y="615"/>
                      <a:pt x="14344" y="48"/>
                    </a:cubicBezTo>
                    <a:cubicBezTo>
                      <a:pt x="13965" y="16"/>
                      <a:pt x="13587" y="0"/>
                      <a:pt x="13213" y="0"/>
                    </a:cubicBezTo>
                    <a:close/>
                  </a:path>
                </a:pathLst>
              </a:custGeom>
              <a:solidFill>
                <a:srgbClr val="141A2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50" name="Google Shape;3550;p41"/>
              <p:cNvSpPr/>
              <p:nvPr/>
            </p:nvSpPr>
            <p:spPr>
              <a:xfrm>
                <a:off x="2355925" y="1587750"/>
                <a:ext cx="196025" cy="66000"/>
              </a:xfrm>
              <a:custGeom>
                <a:rect b="b" l="l" r="r" t="t"/>
                <a:pathLst>
                  <a:path extrusionOk="0" h="2640" w="7841">
                    <a:moveTo>
                      <a:pt x="1426" y="1"/>
                    </a:moveTo>
                    <a:cubicBezTo>
                      <a:pt x="816" y="1"/>
                      <a:pt x="247" y="116"/>
                      <a:pt x="201" y="538"/>
                    </a:cubicBezTo>
                    <a:cubicBezTo>
                      <a:pt x="201" y="538"/>
                      <a:pt x="1" y="1456"/>
                      <a:pt x="1702" y="1456"/>
                    </a:cubicBezTo>
                    <a:cubicBezTo>
                      <a:pt x="1835" y="1456"/>
                      <a:pt x="1979" y="1451"/>
                      <a:pt x="2136" y="1439"/>
                    </a:cubicBezTo>
                    <a:cubicBezTo>
                      <a:pt x="2136" y="1439"/>
                      <a:pt x="2414" y="1414"/>
                      <a:pt x="2864" y="1414"/>
                    </a:cubicBezTo>
                    <a:cubicBezTo>
                      <a:pt x="3991" y="1414"/>
                      <a:pt x="6196" y="1567"/>
                      <a:pt x="7840" y="2640"/>
                    </a:cubicBezTo>
                    <a:cubicBezTo>
                      <a:pt x="7840" y="2640"/>
                      <a:pt x="6373" y="805"/>
                      <a:pt x="2970" y="171"/>
                    </a:cubicBezTo>
                    <a:cubicBezTo>
                      <a:pt x="2970" y="171"/>
                      <a:pt x="2168" y="1"/>
                      <a:pt x="1426" y="1"/>
                    </a:cubicBezTo>
                    <a:close/>
                  </a:path>
                </a:pathLst>
              </a:custGeom>
              <a:solidFill>
                <a:srgbClr val="D4DC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51" name="Google Shape;3551;p41"/>
              <p:cNvSpPr/>
              <p:nvPr/>
            </p:nvSpPr>
            <p:spPr>
              <a:xfrm>
                <a:off x="3013925" y="1893900"/>
                <a:ext cx="1675" cy="3350"/>
              </a:xfrm>
              <a:custGeom>
                <a:rect b="b" l="l" r="r" t="t"/>
                <a:pathLst>
                  <a:path extrusionOk="0" h="134" w="67">
                    <a:moveTo>
                      <a:pt x="67" y="1"/>
                    </a:moveTo>
                    <a:lnTo>
                      <a:pt x="0" y="34"/>
                    </a:lnTo>
                    <a:lnTo>
                      <a:pt x="67" y="134"/>
                    </a:lnTo>
                    <a:cubicBezTo>
                      <a:pt x="67" y="101"/>
                      <a:pt x="67" y="67"/>
                      <a:pt x="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52" name="Google Shape;3552;p41"/>
              <p:cNvSpPr/>
              <p:nvPr/>
            </p:nvSpPr>
            <p:spPr>
              <a:xfrm>
                <a:off x="2576925" y="2003150"/>
                <a:ext cx="391150" cy="310300"/>
              </a:xfrm>
              <a:custGeom>
                <a:rect b="b" l="l" r="r" t="t"/>
                <a:pathLst>
                  <a:path extrusionOk="0" h="12412" w="15646">
                    <a:moveTo>
                      <a:pt x="635" y="0"/>
                    </a:moveTo>
                    <a:lnTo>
                      <a:pt x="68" y="2969"/>
                    </a:lnTo>
                    <a:cubicBezTo>
                      <a:pt x="1" y="3369"/>
                      <a:pt x="101" y="3770"/>
                      <a:pt x="368" y="4103"/>
                    </a:cubicBezTo>
                    <a:lnTo>
                      <a:pt x="5738" y="11875"/>
                    </a:lnTo>
                    <a:cubicBezTo>
                      <a:pt x="6022" y="12260"/>
                      <a:pt x="6403" y="12411"/>
                      <a:pt x="6830" y="12411"/>
                    </a:cubicBezTo>
                    <a:cubicBezTo>
                      <a:pt x="7108" y="12411"/>
                      <a:pt x="7405" y="12347"/>
                      <a:pt x="7706" y="12242"/>
                    </a:cubicBezTo>
                    <a:lnTo>
                      <a:pt x="14878" y="9207"/>
                    </a:lnTo>
                    <a:cubicBezTo>
                      <a:pt x="15212" y="8940"/>
                      <a:pt x="15412" y="8540"/>
                      <a:pt x="15379" y="8106"/>
                    </a:cubicBezTo>
                    <a:lnTo>
                      <a:pt x="15645" y="6071"/>
                    </a:lnTo>
                    <a:lnTo>
                      <a:pt x="635" y="0"/>
                    </a:lnTo>
                    <a:close/>
                  </a:path>
                </a:pathLst>
              </a:custGeom>
              <a:solidFill>
                <a:srgbClr val="CFCFC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53" name="Google Shape;3553;p41"/>
              <p:cNvSpPr/>
              <p:nvPr/>
            </p:nvSpPr>
            <p:spPr>
              <a:xfrm>
                <a:off x="2649500" y="1956500"/>
                <a:ext cx="187650" cy="134500"/>
              </a:xfrm>
              <a:custGeom>
                <a:rect b="b" l="l" r="r" t="t"/>
                <a:pathLst>
                  <a:path extrusionOk="0" h="5380" w="7506">
                    <a:moveTo>
                      <a:pt x="5203" y="1"/>
                    </a:moveTo>
                    <a:cubicBezTo>
                      <a:pt x="5041" y="1"/>
                      <a:pt x="4846" y="59"/>
                      <a:pt x="4603" y="165"/>
                    </a:cubicBezTo>
                    <a:lnTo>
                      <a:pt x="467" y="1866"/>
                    </a:lnTo>
                    <a:cubicBezTo>
                      <a:pt x="100" y="2100"/>
                      <a:pt x="0" y="2567"/>
                      <a:pt x="234" y="2934"/>
                    </a:cubicBezTo>
                    <a:lnTo>
                      <a:pt x="1835" y="5102"/>
                    </a:lnTo>
                    <a:cubicBezTo>
                      <a:pt x="1983" y="5287"/>
                      <a:pt x="2193" y="5380"/>
                      <a:pt x="2408" y="5380"/>
                    </a:cubicBezTo>
                    <a:cubicBezTo>
                      <a:pt x="2579" y="5380"/>
                      <a:pt x="2754" y="5321"/>
                      <a:pt x="2902" y="5202"/>
                    </a:cubicBezTo>
                    <a:lnTo>
                      <a:pt x="7038" y="3501"/>
                    </a:lnTo>
                    <a:cubicBezTo>
                      <a:pt x="7405" y="3301"/>
                      <a:pt x="7505" y="2800"/>
                      <a:pt x="7272" y="2467"/>
                    </a:cubicBezTo>
                    <a:lnTo>
                      <a:pt x="5671" y="265"/>
                    </a:lnTo>
                    <a:cubicBezTo>
                      <a:pt x="5544" y="84"/>
                      <a:pt x="5397" y="1"/>
                      <a:pt x="5203" y="1"/>
                    </a:cubicBezTo>
                    <a:close/>
                  </a:path>
                </a:pathLst>
              </a:custGeom>
              <a:solidFill>
                <a:srgbClr val="04002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54" name="Google Shape;3554;p41"/>
              <p:cNvSpPr/>
              <p:nvPr/>
            </p:nvSpPr>
            <p:spPr>
              <a:xfrm>
                <a:off x="2756225" y="2443450"/>
                <a:ext cx="152650" cy="126475"/>
              </a:xfrm>
              <a:custGeom>
                <a:rect b="b" l="l" r="r" t="t"/>
                <a:pathLst>
                  <a:path extrusionOk="0" h="5059" w="6106">
                    <a:moveTo>
                      <a:pt x="1068" y="1"/>
                    </a:moveTo>
                    <a:cubicBezTo>
                      <a:pt x="868" y="134"/>
                      <a:pt x="735" y="268"/>
                      <a:pt x="601" y="435"/>
                    </a:cubicBezTo>
                    <a:cubicBezTo>
                      <a:pt x="1" y="1202"/>
                      <a:pt x="101" y="2303"/>
                      <a:pt x="868" y="2903"/>
                    </a:cubicBezTo>
                    <a:lnTo>
                      <a:pt x="3403" y="4771"/>
                    </a:lnTo>
                    <a:cubicBezTo>
                      <a:pt x="3696" y="4966"/>
                      <a:pt x="4028" y="5059"/>
                      <a:pt x="4358" y="5059"/>
                    </a:cubicBezTo>
                    <a:cubicBezTo>
                      <a:pt x="4932" y="5059"/>
                      <a:pt x="5499" y="4779"/>
                      <a:pt x="5838" y="4271"/>
                    </a:cubicBezTo>
                    <a:cubicBezTo>
                      <a:pt x="5972" y="4137"/>
                      <a:pt x="6038" y="3937"/>
                      <a:pt x="6105" y="3770"/>
                    </a:cubicBezTo>
                    <a:cubicBezTo>
                      <a:pt x="5138" y="2636"/>
                      <a:pt x="3503" y="535"/>
                      <a:pt x="1068" y="1"/>
                    </a:cubicBezTo>
                    <a:close/>
                  </a:path>
                </a:pathLst>
              </a:custGeom>
              <a:solidFill>
                <a:srgbClr val="00B8E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55" name="Google Shape;3555;p41"/>
              <p:cNvSpPr/>
              <p:nvPr/>
            </p:nvSpPr>
            <p:spPr>
              <a:xfrm>
                <a:off x="2866600" y="2546075"/>
                <a:ext cx="339150" cy="304650"/>
              </a:xfrm>
              <a:custGeom>
                <a:rect b="b" l="l" r="r" t="t"/>
                <a:pathLst>
                  <a:path extrusionOk="0" h="12186" w="13566">
                    <a:moveTo>
                      <a:pt x="12085" y="0"/>
                    </a:moveTo>
                    <a:cubicBezTo>
                      <a:pt x="11563" y="0"/>
                      <a:pt x="10971" y="344"/>
                      <a:pt x="10430" y="1467"/>
                    </a:cubicBezTo>
                    <a:cubicBezTo>
                      <a:pt x="9029" y="4335"/>
                      <a:pt x="8628" y="5002"/>
                      <a:pt x="8628" y="5002"/>
                    </a:cubicBezTo>
                    <a:cubicBezTo>
                      <a:pt x="7361" y="3635"/>
                      <a:pt x="5760" y="2601"/>
                      <a:pt x="3992" y="1967"/>
                    </a:cubicBezTo>
                    <a:cubicBezTo>
                      <a:pt x="3677" y="1825"/>
                      <a:pt x="3440" y="1775"/>
                      <a:pt x="3261" y="1775"/>
                    </a:cubicBezTo>
                    <a:cubicBezTo>
                      <a:pt x="2854" y="1775"/>
                      <a:pt x="2758" y="2034"/>
                      <a:pt x="2758" y="2034"/>
                    </a:cubicBezTo>
                    <a:cubicBezTo>
                      <a:pt x="2758" y="2034"/>
                      <a:pt x="22" y="6370"/>
                      <a:pt x="22" y="7638"/>
                    </a:cubicBezTo>
                    <a:cubicBezTo>
                      <a:pt x="1" y="8439"/>
                      <a:pt x="457" y="8579"/>
                      <a:pt x="780" y="8579"/>
                    </a:cubicBezTo>
                    <a:cubicBezTo>
                      <a:pt x="954" y="8579"/>
                      <a:pt x="1090" y="8538"/>
                      <a:pt x="1090" y="8538"/>
                    </a:cubicBezTo>
                    <a:cubicBezTo>
                      <a:pt x="1224" y="8526"/>
                      <a:pt x="1358" y="8520"/>
                      <a:pt x="1493" y="8520"/>
                    </a:cubicBezTo>
                    <a:cubicBezTo>
                      <a:pt x="3843" y="8520"/>
                      <a:pt x="6260" y="10340"/>
                      <a:pt x="6260" y="10340"/>
                    </a:cubicBezTo>
                    <a:cubicBezTo>
                      <a:pt x="8251" y="11842"/>
                      <a:pt x="9632" y="12185"/>
                      <a:pt x="10480" y="12185"/>
                    </a:cubicBezTo>
                    <a:cubicBezTo>
                      <a:pt x="11195" y="12185"/>
                      <a:pt x="11530" y="11941"/>
                      <a:pt x="11530" y="11941"/>
                    </a:cubicBezTo>
                    <a:lnTo>
                      <a:pt x="13565" y="866"/>
                    </a:lnTo>
                    <a:cubicBezTo>
                      <a:pt x="13565" y="866"/>
                      <a:pt x="12913" y="0"/>
                      <a:pt x="12085" y="0"/>
                    </a:cubicBezTo>
                    <a:close/>
                  </a:path>
                </a:pathLst>
              </a:custGeom>
              <a:solidFill>
                <a:srgbClr val="00B8E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56" name="Google Shape;3556;p41"/>
              <p:cNvSpPr/>
              <p:nvPr/>
            </p:nvSpPr>
            <p:spPr>
              <a:xfrm>
                <a:off x="2866600" y="2546075"/>
                <a:ext cx="339150" cy="304650"/>
              </a:xfrm>
              <a:custGeom>
                <a:rect b="b" l="l" r="r" t="t"/>
                <a:pathLst>
                  <a:path extrusionOk="0" h="12186" w="13566">
                    <a:moveTo>
                      <a:pt x="12085" y="0"/>
                    </a:moveTo>
                    <a:cubicBezTo>
                      <a:pt x="11563" y="0"/>
                      <a:pt x="10971" y="344"/>
                      <a:pt x="10430" y="1467"/>
                    </a:cubicBezTo>
                    <a:cubicBezTo>
                      <a:pt x="9029" y="4335"/>
                      <a:pt x="8628" y="5002"/>
                      <a:pt x="8628" y="5002"/>
                    </a:cubicBezTo>
                    <a:cubicBezTo>
                      <a:pt x="7361" y="3635"/>
                      <a:pt x="5760" y="2601"/>
                      <a:pt x="3992" y="1967"/>
                    </a:cubicBezTo>
                    <a:cubicBezTo>
                      <a:pt x="3677" y="1825"/>
                      <a:pt x="3440" y="1775"/>
                      <a:pt x="3261" y="1775"/>
                    </a:cubicBezTo>
                    <a:cubicBezTo>
                      <a:pt x="2854" y="1775"/>
                      <a:pt x="2758" y="2034"/>
                      <a:pt x="2758" y="2034"/>
                    </a:cubicBezTo>
                    <a:cubicBezTo>
                      <a:pt x="2758" y="2034"/>
                      <a:pt x="22" y="6370"/>
                      <a:pt x="22" y="7638"/>
                    </a:cubicBezTo>
                    <a:cubicBezTo>
                      <a:pt x="1" y="8439"/>
                      <a:pt x="457" y="8579"/>
                      <a:pt x="780" y="8579"/>
                    </a:cubicBezTo>
                    <a:cubicBezTo>
                      <a:pt x="954" y="8579"/>
                      <a:pt x="1090" y="8538"/>
                      <a:pt x="1090" y="8538"/>
                    </a:cubicBezTo>
                    <a:cubicBezTo>
                      <a:pt x="1224" y="8526"/>
                      <a:pt x="1358" y="8520"/>
                      <a:pt x="1493" y="8520"/>
                    </a:cubicBezTo>
                    <a:cubicBezTo>
                      <a:pt x="3843" y="8520"/>
                      <a:pt x="6260" y="10340"/>
                      <a:pt x="6260" y="10340"/>
                    </a:cubicBezTo>
                    <a:cubicBezTo>
                      <a:pt x="8251" y="11842"/>
                      <a:pt x="9632" y="12185"/>
                      <a:pt x="10480" y="12185"/>
                    </a:cubicBezTo>
                    <a:cubicBezTo>
                      <a:pt x="11195" y="12185"/>
                      <a:pt x="11530" y="11941"/>
                      <a:pt x="11530" y="11941"/>
                    </a:cubicBezTo>
                    <a:lnTo>
                      <a:pt x="13565" y="866"/>
                    </a:lnTo>
                    <a:cubicBezTo>
                      <a:pt x="13565" y="866"/>
                      <a:pt x="12913" y="0"/>
                      <a:pt x="12085" y="0"/>
                    </a:cubicBezTo>
                    <a:close/>
                  </a:path>
                </a:pathLst>
              </a:custGeom>
              <a:solidFill>
                <a:srgbClr val="708EC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57" name="Google Shape;3557;p41"/>
              <p:cNvSpPr/>
              <p:nvPr/>
            </p:nvSpPr>
            <p:spPr>
              <a:xfrm>
                <a:off x="3117325" y="2561600"/>
                <a:ext cx="108425" cy="283300"/>
              </a:xfrm>
              <a:custGeom>
                <a:rect b="b" l="l" r="r" t="t"/>
                <a:pathLst>
                  <a:path extrusionOk="0" h="11332" w="4337">
                    <a:moveTo>
                      <a:pt x="2929" y="0"/>
                    </a:moveTo>
                    <a:cubicBezTo>
                      <a:pt x="2173" y="0"/>
                      <a:pt x="1421" y="994"/>
                      <a:pt x="1201" y="2313"/>
                    </a:cubicBezTo>
                    <a:lnTo>
                      <a:pt x="234" y="8518"/>
                    </a:lnTo>
                    <a:cubicBezTo>
                      <a:pt x="0" y="9952"/>
                      <a:pt x="467" y="11186"/>
                      <a:pt x="1268" y="11320"/>
                    </a:cubicBezTo>
                    <a:cubicBezTo>
                      <a:pt x="1315" y="11327"/>
                      <a:pt x="1361" y="11331"/>
                      <a:pt x="1408" y="11331"/>
                    </a:cubicBezTo>
                    <a:cubicBezTo>
                      <a:pt x="2164" y="11331"/>
                      <a:pt x="2916" y="10336"/>
                      <a:pt x="3136" y="8985"/>
                    </a:cubicBezTo>
                    <a:lnTo>
                      <a:pt x="4137" y="2780"/>
                    </a:lnTo>
                    <a:cubicBezTo>
                      <a:pt x="4337" y="1379"/>
                      <a:pt x="3870" y="112"/>
                      <a:pt x="3069" y="12"/>
                    </a:cubicBezTo>
                    <a:cubicBezTo>
                      <a:pt x="3023" y="4"/>
                      <a:pt x="2976" y="0"/>
                      <a:pt x="2929" y="0"/>
                    </a:cubicBezTo>
                    <a:close/>
                  </a:path>
                </a:pathLst>
              </a:custGeom>
              <a:solidFill>
                <a:srgbClr val="D4DC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58" name="Google Shape;3558;p41"/>
              <p:cNvSpPr/>
              <p:nvPr/>
            </p:nvSpPr>
            <p:spPr>
              <a:xfrm>
                <a:off x="2395150" y="2579400"/>
                <a:ext cx="123450" cy="144800"/>
              </a:xfrm>
              <a:custGeom>
                <a:rect b="b" l="l" r="r" t="t"/>
                <a:pathLst>
                  <a:path extrusionOk="0" h="5792" w="4938">
                    <a:moveTo>
                      <a:pt x="0" y="0"/>
                    </a:moveTo>
                    <a:lnTo>
                      <a:pt x="0" y="0"/>
                    </a:lnTo>
                    <a:cubicBezTo>
                      <a:pt x="934" y="467"/>
                      <a:pt x="1635" y="1334"/>
                      <a:pt x="1801" y="2402"/>
                    </a:cubicBezTo>
                    <a:lnTo>
                      <a:pt x="3403" y="3669"/>
                    </a:lnTo>
                    <a:cubicBezTo>
                      <a:pt x="3836" y="4036"/>
                      <a:pt x="3903" y="4703"/>
                      <a:pt x="3536" y="5137"/>
                    </a:cubicBezTo>
                    <a:cubicBezTo>
                      <a:pt x="3336" y="5371"/>
                      <a:pt x="3036" y="5537"/>
                      <a:pt x="2735" y="5537"/>
                    </a:cubicBezTo>
                    <a:lnTo>
                      <a:pt x="2769" y="5571"/>
                    </a:lnTo>
                    <a:cubicBezTo>
                      <a:pt x="2981" y="5725"/>
                      <a:pt x="3199" y="5791"/>
                      <a:pt x="3406" y="5791"/>
                    </a:cubicBezTo>
                    <a:cubicBezTo>
                      <a:pt x="4273" y="5791"/>
                      <a:pt x="4938" y="4630"/>
                      <a:pt x="4103" y="3903"/>
                    </a:cubicBezTo>
                    <a:lnTo>
                      <a:pt x="2535" y="2635"/>
                    </a:lnTo>
                    <a:cubicBezTo>
                      <a:pt x="2302" y="1301"/>
                      <a:pt x="1301" y="300"/>
                      <a:pt x="0" y="0"/>
                    </a:cubicBezTo>
                    <a:close/>
                  </a:path>
                </a:pathLst>
              </a:custGeom>
              <a:solidFill>
                <a:srgbClr val="23075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59" name="Google Shape;3559;p41"/>
              <p:cNvSpPr/>
              <p:nvPr/>
            </p:nvSpPr>
            <p:spPr>
              <a:xfrm>
                <a:off x="2436825" y="2705975"/>
                <a:ext cx="46725" cy="112225"/>
              </a:xfrm>
              <a:custGeom>
                <a:rect b="b" l="l" r="r" t="t"/>
                <a:pathLst>
                  <a:path extrusionOk="0" h="4489" w="1869">
                    <a:moveTo>
                      <a:pt x="473" y="0"/>
                    </a:moveTo>
                    <a:cubicBezTo>
                      <a:pt x="458" y="0"/>
                      <a:pt x="486" y="20"/>
                      <a:pt x="504" y="28"/>
                    </a:cubicBezTo>
                    <a:lnTo>
                      <a:pt x="504" y="28"/>
                    </a:lnTo>
                    <a:lnTo>
                      <a:pt x="902" y="2709"/>
                    </a:lnTo>
                    <a:cubicBezTo>
                      <a:pt x="1002" y="3643"/>
                      <a:pt x="868" y="3977"/>
                      <a:pt x="335" y="4177"/>
                    </a:cubicBezTo>
                    <a:cubicBezTo>
                      <a:pt x="234" y="4244"/>
                      <a:pt x="101" y="4244"/>
                      <a:pt x="1" y="4244"/>
                    </a:cubicBezTo>
                    <a:cubicBezTo>
                      <a:pt x="211" y="4407"/>
                      <a:pt x="454" y="4489"/>
                      <a:pt x="707" y="4489"/>
                    </a:cubicBezTo>
                    <a:cubicBezTo>
                      <a:pt x="815" y="4489"/>
                      <a:pt x="925" y="4474"/>
                      <a:pt x="1035" y="4444"/>
                    </a:cubicBezTo>
                    <a:cubicBezTo>
                      <a:pt x="1602" y="4177"/>
                      <a:pt x="1869" y="3510"/>
                      <a:pt x="1602" y="2943"/>
                    </a:cubicBezTo>
                    <a:lnTo>
                      <a:pt x="510" y="30"/>
                    </a:lnTo>
                    <a:lnTo>
                      <a:pt x="510" y="30"/>
                    </a:lnTo>
                    <a:cubicBezTo>
                      <a:pt x="512" y="31"/>
                      <a:pt x="513" y="31"/>
                      <a:pt x="515" y="31"/>
                    </a:cubicBezTo>
                    <a:cubicBezTo>
                      <a:pt x="520" y="31"/>
                      <a:pt x="519" y="25"/>
                      <a:pt x="501" y="7"/>
                    </a:cubicBezTo>
                    <a:lnTo>
                      <a:pt x="501" y="7"/>
                    </a:lnTo>
                    <a:lnTo>
                      <a:pt x="501" y="7"/>
                    </a:lnTo>
                    <a:cubicBezTo>
                      <a:pt x="486" y="2"/>
                      <a:pt x="477" y="0"/>
                      <a:pt x="473" y="0"/>
                    </a:cubicBezTo>
                    <a:close/>
                  </a:path>
                </a:pathLst>
              </a:custGeom>
              <a:solidFill>
                <a:srgbClr val="23075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60" name="Google Shape;3560;p41"/>
              <p:cNvSpPr/>
              <p:nvPr/>
            </p:nvSpPr>
            <p:spPr>
              <a:xfrm>
                <a:off x="2295900" y="2738675"/>
                <a:ext cx="54225" cy="82200"/>
              </a:xfrm>
              <a:custGeom>
                <a:rect b="b" l="l" r="r" t="t"/>
                <a:pathLst>
                  <a:path extrusionOk="0" h="3288" w="2169">
                    <a:moveTo>
                      <a:pt x="2169" y="0"/>
                    </a:moveTo>
                    <a:lnTo>
                      <a:pt x="1101" y="2369"/>
                    </a:lnTo>
                    <a:cubicBezTo>
                      <a:pt x="868" y="2769"/>
                      <a:pt x="468" y="3036"/>
                      <a:pt x="1" y="3036"/>
                    </a:cubicBezTo>
                    <a:cubicBezTo>
                      <a:pt x="134" y="3169"/>
                      <a:pt x="301" y="3236"/>
                      <a:pt x="468" y="3269"/>
                    </a:cubicBezTo>
                    <a:cubicBezTo>
                      <a:pt x="535" y="3281"/>
                      <a:pt x="602" y="3287"/>
                      <a:pt x="668" y="3287"/>
                    </a:cubicBezTo>
                    <a:cubicBezTo>
                      <a:pt x="1156" y="3287"/>
                      <a:pt x="1584" y="2972"/>
                      <a:pt x="1702" y="2502"/>
                    </a:cubicBezTo>
                    <a:lnTo>
                      <a:pt x="2169" y="0"/>
                    </a:lnTo>
                    <a:close/>
                  </a:path>
                </a:pathLst>
              </a:custGeom>
              <a:solidFill>
                <a:srgbClr val="23075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61" name="Google Shape;3561;p41"/>
              <p:cNvSpPr/>
              <p:nvPr/>
            </p:nvSpPr>
            <p:spPr>
              <a:xfrm>
                <a:off x="2244200" y="2728675"/>
                <a:ext cx="52550" cy="32050"/>
              </a:xfrm>
              <a:custGeom>
                <a:rect b="b" l="l" r="r" t="t"/>
                <a:pathLst>
                  <a:path extrusionOk="0" h="1282" w="2102">
                    <a:moveTo>
                      <a:pt x="2102" y="0"/>
                    </a:moveTo>
                    <a:lnTo>
                      <a:pt x="1168" y="701"/>
                    </a:lnTo>
                    <a:cubicBezTo>
                      <a:pt x="892" y="922"/>
                      <a:pt x="569" y="1051"/>
                      <a:pt x="221" y="1051"/>
                    </a:cubicBezTo>
                    <a:cubicBezTo>
                      <a:pt x="148" y="1051"/>
                      <a:pt x="75" y="1046"/>
                      <a:pt x="0" y="1034"/>
                    </a:cubicBezTo>
                    <a:lnTo>
                      <a:pt x="0" y="1034"/>
                    </a:lnTo>
                    <a:lnTo>
                      <a:pt x="67" y="1068"/>
                    </a:lnTo>
                    <a:cubicBezTo>
                      <a:pt x="255" y="1212"/>
                      <a:pt x="473" y="1281"/>
                      <a:pt x="691" y="1281"/>
                    </a:cubicBezTo>
                    <a:cubicBezTo>
                      <a:pt x="976" y="1281"/>
                      <a:pt x="1260" y="1161"/>
                      <a:pt x="1468" y="934"/>
                    </a:cubicBezTo>
                    <a:lnTo>
                      <a:pt x="2102" y="0"/>
                    </a:lnTo>
                    <a:close/>
                  </a:path>
                </a:pathLst>
              </a:custGeom>
              <a:solidFill>
                <a:srgbClr val="23075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62" name="Google Shape;3562;p41"/>
              <p:cNvSpPr/>
              <p:nvPr/>
            </p:nvSpPr>
            <p:spPr>
              <a:xfrm>
                <a:off x="2361775" y="2736175"/>
                <a:ext cx="44225" cy="114275"/>
              </a:xfrm>
              <a:custGeom>
                <a:rect b="b" l="l" r="r" t="t"/>
                <a:pathLst>
                  <a:path extrusionOk="0" h="4571" w="1769">
                    <a:moveTo>
                      <a:pt x="1669" y="0"/>
                    </a:moveTo>
                    <a:lnTo>
                      <a:pt x="1002" y="3136"/>
                    </a:lnTo>
                    <a:cubicBezTo>
                      <a:pt x="801" y="4070"/>
                      <a:pt x="568" y="4270"/>
                      <a:pt x="1" y="4337"/>
                    </a:cubicBezTo>
                    <a:cubicBezTo>
                      <a:pt x="201" y="4470"/>
                      <a:pt x="434" y="4570"/>
                      <a:pt x="668" y="4570"/>
                    </a:cubicBezTo>
                    <a:cubicBezTo>
                      <a:pt x="1302" y="4537"/>
                      <a:pt x="1769" y="4003"/>
                      <a:pt x="1735" y="3369"/>
                    </a:cubicBezTo>
                    <a:lnTo>
                      <a:pt x="1669" y="0"/>
                    </a:lnTo>
                    <a:close/>
                  </a:path>
                </a:pathLst>
              </a:custGeom>
              <a:solidFill>
                <a:srgbClr val="23075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nvGrpSpPr>
              <p:cNvPr id="3563" name="Google Shape;3563;p41"/>
              <p:cNvGrpSpPr/>
              <p:nvPr/>
            </p:nvGrpSpPr>
            <p:grpSpPr>
              <a:xfrm>
                <a:off x="2230025" y="1739200"/>
                <a:ext cx="1094125" cy="1111250"/>
                <a:chOff x="2230025" y="1739200"/>
                <a:chExt cx="1094125" cy="1111250"/>
              </a:xfrm>
            </p:grpSpPr>
            <p:grpSp>
              <p:nvGrpSpPr>
                <p:cNvPr id="3564" name="Google Shape;3564;p41"/>
                <p:cNvGrpSpPr/>
                <p:nvPr/>
              </p:nvGrpSpPr>
              <p:grpSpPr>
                <a:xfrm>
                  <a:off x="3043100" y="1739200"/>
                  <a:ext cx="267725" cy="274050"/>
                  <a:chOff x="3043100" y="1739200"/>
                  <a:chExt cx="267725" cy="274050"/>
                </a:xfrm>
              </p:grpSpPr>
              <p:sp>
                <p:nvSpPr>
                  <p:cNvPr id="3565" name="Google Shape;3565;p41"/>
                  <p:cNvSpPr/>
                  <p:nvPr/>
                </p:nvSpPr>
                <p:spPr>
                  <a:xfrm>
                    <a:off x="3043100" y="1817500"/>
                    <a:ext cx="201000" cy="195750"/>
                  </a:xfrm>
                  <a:custGeom>
                    <a:rect b="b" l="l" r="r" t="t"/>
                    <a:pathLst>
                      <a:path extrusionOk="0" h="7830" w="8040">
                        <a:moveTo>
                          <a:pt x="3615" y="1"/>
                        </a:moveTo>
                        <a:cubicBezTo>
                          <a:pt x="3124" y="1"/>
                          <a:pt x="2629" y="115"/>
                          <a:pt x="2169" y="355"/>
                        </a:cubicBezTo>
                        <a:cubicBezTo>
                          <a:pt x="601" y="1189"/>
                          <a:pt x="1" y="3123"/>
                          <a:pt x="868" y="4691"/>
                        </a:cubicBezTo>
                        <a:lnTo>
                          <a:pt x="1602" y="6125"/>
                        </a:lnTo>
                        <a:cubicBezTo>
                          <a:pt x="2184" y="7197"/>
                          <a:pt x="3287" y="7829"/>
                          <a:pt x="4433" y="7829"/>
                        </a:cubicBezTo>
                        <a:cubicBezTo>
                          <a:pt x="4929" y="7829"/>
                          <a:pt x="5432" y="7711"/>
                          <a:pt x="5905" y="7460"/>
                        </a:cubicBezTo>
                        <a:cubicBezTo>
                          <a:pt x="7439" y="6626"/>
                          <a:pt x="8040" y="4724"/>
                          <a:pt x="7206" y="3157"/>
                        </a:cubicBezTo>
                        <a:lnTo>
                          <a:pt x="6439" y="1722"/>
                        </a:lnTo>
                        <a:cubicBezTo>
                          <a:pt x="5878" y="624"/>
                          <a:pt x="4761" y="1"/>
                          <a:pt x="3615" y="1"/>
                        </a:cubicBezTo>
                        <a:close/>
                      </a:path>
                    </a:pathLst>
                  </a:custGeom>
                  <a:solidFill>
                    <a:srgbClr val="F276E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66" name="Google Shape;3566;p41"/>
                  <p:cNvSpPr/>
                  <p:nvPr/>
                </p:nvSpPr>
                <p:spPr>
                  <a:xfrm>
                    <a:off x="3178200" y="1854700"/>
                    <a:ext cx="132625" cy="82200"/>
                  </a:xfrm>
                  <a:custGeom>
                    <a:rect b="b" l="l" r="r" t="t"/>
                    <a:pathLst>
                      <a:path extrusionOk="0" h="3288" w="5305">
                        <a:moveTo>
                          <a:pt x="4102" y="1"/>
                        </a:moveTo>
                        <a:cubicBezTo>
                          <a:pt x="3980" y="1"/>
                          <a:pt x="3857" y="22"/>
                          <a:pt x="3736" y="67"/>
                        </a:cubicBezTo>
                        <a:lnTo>
                          <a:pt x="801" y="1268"/>
                        </a:lnTo>
                        <a:cubicBezTo>
                          <a:pt x="267" y="1468"/>
                          <a:pt x="0" y="2102"/>
                          <a:pt x="234" y="2636"/>
                        </a:cubicBezTo>
                        <a:cubicBezTo>
                          <a:pt x="385" y="3037"/>
                          <a:pt x="781" y="3288"/>
                          <a:pt x="1195" y="3288"/>
                        </a:cubicBezTo>
                        <a:cubicBezTo>
                          <a:pt x="1331" y="3288"/>
                          <a:pt x="1469" y="3261"/>
                          <a:pt x="1602" y="3203"/>
                        </a:cubicBezTo>
                        <a:lnTo>
                          <a:pt x="4504" y="2036"/>
                        </a:lnTo>
                        <a:cubicBezTo>
                          <a:pt x="5037" y="1802"/>
                          <a:pt x="5304" y="1202"/>
                          <a:pt x="5104" y="668"/>
                        </a:cubicBezTo>
                        <a:cubicBezTo>
                          <a:pt x="4923" y="254"/>
                          <a:pt x="4522" y="1"/>
                          <a:pt x="4102" y="1"/>
                        </a:cubicBezTo>
                        <a:close/>
                      </a:path>
                    </a:pathLst>
                  </a:custGeom>
                  <a:solidFill>
                    <a:srgbClr val="F276E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67" name="Google Shape;3567;p41"/>
                  <p:cNvSpPr/>
                  <p:nvPr/>
                </p:nvSpPr>
                <p:spPr>
                  <a:xfrm>
                    <a:off x="3164850" y="1785275"/>
                    <a:ext cx="135950" cy="101425"/>
                  </a:xfrm>
                  <a:custGeom>
                    <a:rect b="b" l="l" r="r" t="t"/>
                    <a:pathLst>
                      <a:path extrusionOk="0" h="4057" w="5438">
                        <a:moveTo>
                          <a:pt x="4231" y="0"/>
                        </a:moveTo>
                        <a:cubicBezTo>
                          <a:pt x="4015" y="0"/>
                          <a:pt x="3797" y="67"/>
                          <a:pt x="3603" y="209"/>
                        </a:cubicBezTo>
                        <a:lnTo>
                          <a:pt x="735" y="2111"/>
                        </a:lnTo>
                        <a:cubicBezTo>
                          <a:pt x="168" y="2377"/>
                          <a:pt x="1" y="3078"/>
                          <a:pt x="301" y="3612"/>
                        </a:cubicBezTo>
                        <a:cubicBezTo>
                          <a:pt x="524" y="3895"/>
                          <a:pt x="858" y="4056"/>
                          <a:pt x="1198" y="4056"/>
                        </a:cubicBezTo>
                        <a:cubicBezTo>
                          <a:pt x="1417" y="4056"/>
                          <a:pt x="1639" y="3989"/>
                          <a:pt x="1835" y="3845"/>
                        </a:cubicBezTo>
                        <a:lnTo>
                          <a:pt x="4737" y="1977"/>
                        </a:lnTo>
                        <a:cubicBezTo>
                          <a:pt x="5271" y="1644"/>
                          <a:pt x="5438" y="976"/>
                          <a:pt x="5138" y="476"/>
                        </a:cubicBezTo>
                        <a:cubicBezTo>
                          <a:pt x="4913" y="169"/>
                          <a:pt x="4575" y="0"/>
                          <a:pt x="4231" y="0"/>
                        </a:cubicBezTo>
                        <a:close/>
                      </a:path>
                    </a:pathLst>
                  </a:custGeom>
                  <a:solidFill>
                    <a:srgbClr val="F276E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68" name="Google Shape;3568;p41"/>
                  <p:cNvSpPr/>
                  <p:nvPr/>
                </p:nvSpPr>
                <p:spPr>
                  <a:xfrm>
                    <a:off x="3121500" y="1739200"/>
                    <a:ext cx="113425" cy="125125"/>
                  </a:xfrm>
                  <a:custGeom>
                    <a:rect b="b" l="l" r="r" t="t"/>
                    <a:pathLst>
                      <a:path extrusionOk="0" h="5005" w="4537">
                        <a:moveTo>
                          <a:pt x="3408" y="1"/>
                        </a:moveTo>
                        <a:cubicBezTo>
                          <a:pt x="3048" y="1"/>
                          <a:pt x="2699" y="170"/>
                          <a:pt x="2469" y="484"/>
                        </a:cubicBezTo>
                        <a:lnTo>
                          <a:pt x="400" y="3253"/>
                        </a:lnTo>
                        <a:cubicBezTo>
                          <a:pt x="0" y="3720"/>
                          <a:pt x="67" y="4421"/>
                          <a:pt x="567" y="4821"/>
                        </a:cubicBezTo>
                        <a:cubicBezTo>
                          <a:pt x="753" y="4945"/>
                          <a:pt x="963" y="5004"/>
                          <a:pt x="1169" y="5004"/>
                        </a:cubicBezTo>
                        <a:cubicBezTo>
                          <a:pt x="1518" y="5004"/>
                          <a:pt x="1859" y="4835"/>
                          <a:pt x="2068" y="4521"/>
                        </a:cubicBezTo>
                        <a:lnTo>
                          <a:pt x="4170" y="1752"/>
                        </a:lnTo>
                        <a:cubicBezTo>
                          <a:pt x="4537" y="1285"/>
                          <a:pt x="4503" y="584"/>
                          <a:pt x="4036" y="184"/>
                        </a:cubicBezTo>
                        <a:cubicBezTo>
                          <a:pt x="3838" y="60"/>
                          <a:pt x="3621" y="1"/>
                          <a:pt x="3408" y="1"/>
                        </a:cubicBezTo>
                        <a:close/>
                      </a:path>
                    </a:pathLst>
                  </a:custGeom>
                  <a:solidFill>
                    <a:srgbClr val="F276E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69" name="Google Shape;3569;p41"/>
                  <p:cNvSpPr/>
                  <p:nvPr/>
                </p:nvSpPr>
                <p:spPr>
                  <a:xfrm>
                    <a:off x="3077300" y="1765300"/>
                    <a:ext cx="63400" cy="125475"/>
                  </a:xfrm>
                  <a:custGeom>
                    <a:rect b="b" l="l" r="r" t="t"/>
                    <a:pathLst>
                      <a:path extrusionOk="0" h="5019" w="2536">
                        <a:moveTo>
                          <a:pt x="1444" y="0"/>
                        </a:moveTo>
                        <a:cubicBezTo>
                          <a:pt x="925" y="0"/>
                          <a:pt x="462" y="380"/>
                          <a:pt x="401" y="875"/>
                        </a:cubicBezTo>
                        <a:lnTo>
                          <a:pt x="34" y="3877"/>
                        </a:lnTo>
                        <a:cubicBezTo>
                          <a:pt x="0" y="4444"/>
                          <a:pt x="401" y="4944"/>
                          <a:pt x="968" y="5011"/>
                        </a:cubicBezTo>
                        <a:cubicBezTo>
                          <a:pt x="1009" y="5016"/>
                          <a:pt x="1050" y="5018"/>
                          <a:pt x="1091" y="5018"/>
                        </a:cubicBezTo>
                        <a:cubicBezTo>
                          <a:pt x="1606" y="5018"/>
                          <a:pt x="2042" y="4638"/>
                          <a:pt x="2135" y="4144"/>
                        </a:cubicBezTo>
                        <a:lnTo>
                          <a:pt x="2502" y="1142"/>
                        </a:lnTo>
                        <a:cubicBezTo>
                          <a:pt x="2535" y="575"/>
                          <a:pt x="2135" y="74"/>
                          <a:pt x="1568" y="7"/>
                        </a:cubicBezTo>
                        <a:cubicBezTo>
                          <a:pt x="1526" y="3"/>
                          <a:pt x="1485" y="0"/>
                          <a:pt x="1444" y="0"/>
                        </a:cubicBezTo>
                        <a:close/>
                      </a:path>
                    </a:pathLst>
                  </a:custGeom>
                  <a:solidFill>
                    <a:srgbClr val="F276E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70" name="Google Shape;3570;p41"/>
                  <p:cNvSpPr/>
                  <p:nvPr/>
                </p:nvSpPr>
                <p:spPr>
                  <a:xfrm>
                    <a:off x="3157350" y="1925600"/>
                    <a:ext cx="126775" cy="55925"/>
                  </a:xfrm>
                  <a:custGeom>
                    <a:rect b="b" l="l" r="r" t="t"/>
                    <a:pathLst>
                      <a:path extrusionOk="0" h="2237" w="5071">
                        <a:moveTo>
                          <a:pt x="1101" y="0"/>
                        </a:moveTo>
                        <a:cubicBezTo>
                          <a:pt x="534" y="0"/>
                          <a:pt x="34" y="467"/>
                          <a:pt x="34" y="1034"/>
                        </a:cubicBezTo>
                        <a:cubicBezTo>
                          <a:pt x="1" y="1568"/>
                          <a:pt x="434" y="2068"/>
                          <a:pt x="1001" y="2102"/>
                        </a:cubicBezTo>
                        <a:lnTo>
                          <a:pt x="4003" y="2235"/>
                        </a:lnTo>
                        <a:cubicBezTo>
                          <a:pt x="4023" y="2236"/>
                          <a:pt x="4042" y="2237"/>
                          <a:pt x="4061" y="2237"/>
                        </a:cubicBezTo>
                        <a:cubicBezTo>
                          <a:pt x="4601" y="2237"/>
                          <a:pt x="5037" y="1782"/>
                          <a:pt x="5037" y="1234"/>
                        </a:cubicBezTo>
                        <a:cubicBezTo>
                          <a:pt x="5071" y="667"/>
                          <a:pt x="4671" y="200"/>
                          <a:pt x="4103" y="134"/>
                        </a:cubicBezTo>
                        <a:lnTo>
                          <a:pt x="1101" y="0"/>
                        </a:lnTo>
                        <a:close/>
                      </a:path>
                    </a:pathLst>
                  </a:custGeom>
                  <a:solidFill>
                    <a:srgbClr val="F276E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3571" name="Google Shape;3571;p41"/>
                <p:cNvSpPr/>
                <p:nvPr/>
              </p:nvSpPr>
              <p:spPr>
                <a:xfrm>
                  <a:off x="2726150" y="1890775"/>
                  <a:ext cx="391164" cy="239200"/>
                </a:xfrm>
                <a:custGeom>
                  <a:rect b="b" l="l" r="r" t="t"/>
                  <a:pathLst>
                    <a:path extrusionOk="0" h="9568" w="11376">
                      <a:moveTo>
                        <a:pt x="8540" y="1"/>
                      </a:moveTo>
                      <a:lnTo>
                        <a:pt x="8540" y="1"/>
                      </a:lnTo>
                      <a:cubicBezTo>
                        <a:pt x="5753" y="1526"/>
                        <a:pt x="3314" y="1824"/>
                        <a:pt x="1835" y="1824"/>
                      </a:cubicBezTo>
                      <a:cubicBezTo>
                        <a:pt x="888" y="1824"/>
                        <a:pt x="334" y="1702"/>
                        <a:pt x="334" y="1702"/>
                      </a:cubicBezTo>
                      <a:lnTo>
                        <a:pt x="0" y="8940"/>
                      </a:lnTo>
                      <a:cubicBezTo>
                        <a:pt x="520" y="9384"/>
                        <a:pt x="1207" y="9567"/>
                        <a:pt x="1986" y="9567"/>
                      </a:cubicBezTo>
                      <a:cubicBezTo>
                        <a:pt x="5655" y="9567"/>
                        <a:pt x="11375" y="5504"/>
                        <a:pt x="11375" y="5504"/>
                      </a:cubicBezTo>
                      <a:lnTo>
                        <a:pt x="10074" y="3503"/>
                      </a:lnTo>
                      <a:cubicBezTo>
                        <a:pt x="8273" y="401"/>
                        <a:pt x="8540" y="1"/>
                        <a:pt x="8540" y="1"/>
                      </a:cubicBezTo>
                      <a:close/>
                    </a:path>
                  </a:pathLst>
                </a:custGeom>
                <a:solidFill>
                  <a:srgbClr val="F276E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72" name="Google Shape;3572;p41"/>
                <p:cNvSpPr/>
                <p:nvPr/>
              </p:nvSpPr>
              <p:spPr>
                <a:xfrm>
                  <a:off x="2283400" y="1890775"/>
                  <a:ext cx="838950" cy="840175"/>
                </a:xfrm>
                <a:custGeom>
                  <a:rect b="b" l="l" r="r" t="t"/>
                  <a:pathLst>
                    <a:path extrusionOk="0" h="33607" w="33558">
                      <a:moveTo>
                        <a:pt x="16037" y="1"/>
                      </a:moveTo>
                      <a:cubicBezTo>
                        <a:pt x="15625" y="1"/>
                        <a:pt x="15111" y="70"/>
                        <a:pt x="14511" y="286"/>
                      </a:cubicBezTo>
                      <a:cubicBezTo>
                        <a:pt x="12843" y="887"/>
                        <a:pt x="6772" y="3155"/>
                        <a:pt x="6772" y="3155"/>
                      </a:cubicBezTo>
                      <a:cubicBezTo>
                        <a:pt x="5438" y="3655"/>
                        <a:pt x="4370" y="4656"/>
                        <a:pt x="3736" y="5890"/>
                      </a:cubicBezTo>
                      <a:cubicBezTo>
                        <a:pt x="2636" y="8058"/>
                        <a:pt x="401" y="11794"/>
                        <a:pt x="401" y="11794"/>
                      </a:cubicBezTo>
                      <a:cubicBezTo>
                        <a:pt x="0" y="12528"/>
                        <a:pt x="100" y="13429"/>
                        <a:pt x="667" y="14029"/>
                      </a:cubicBezTo>
                      <a:cubicBezTo>
                        <a:pt x="1568" y="15197"/>
                        <a:pt x="9674" y="24203"/>
                        <a:pt x="9674" y="24203"/>
                      </a:cubicBezTo>
                      <a:cubicBezTo>
                        <a:pt x="9674" y="24203"/>
                        <a:pt x="11142" y="25437"/>
                        <a:pt x="11008" y="26738"/>
                      </a:cubicBezTo>
                      <a:cubicBezTo>
                        <a:pt x="10849" y="27405"/>
                        <a:pt x="11325" y="28011"/>
                        <a:pt x="11975" y="28011"/>
                      </a:cubicBezTo>
                      <a:cubicBezTo>
                        <a:pt x="12008" y="28011"/>
                        <a:pt x="12041" y="28009"/>
                        <a:pt x="12076" y="28006"/>
                      </a:cubicBezTo>
                      <a:cubicBezTo>
                        <a:pt x="12076" y="28006"/>
                        <a:pt x="12136" y="27993"/>
                        <a:pt x="12228" y="27993"/>
                      </a:cubicBezTo>
                      <a:cubicBezTo>
                        <a:pt x="12496" y="27993"/>
                        <a:pt x="13027" y="28104"/>
                        <a:pt x="13076" y="28973"/>
                      </a:cubicBezTo>
                      <a:cubicBezTo>
                        <a:pt x="13129" y="29890"/>
                        <a:pt x="15774" y="33607"/>
                        <a:pt x="18297" y="33607"/>
                      </a:cubicBezTo>
                      <a:cubicBezTo>
                        <a:pt x="18986" y="33607"/>
                        <a:pt x="19666" y="33330"/>
                        <a:pt x="20281" y="32643"/>
                      </a:cubicBezTo>
                      <a:cubicBezTo>
                        <a:pt x="23150" y="29407"/>
                        <a:pt x="31890" y="20434"/>
                        <a:pt x="31890" y="20434"/>
                      </a:cubicBezTo>
                      <a:cubicBezTo>
                        <a:pt x="31890" y="20434"/>
                        <a:pt x="33558" y="18766"/>
                        <a:pt x="31623" y="16931"/>
                      </a:cubicBezTo>
                      <a:cubicBezTo>
                        <a:pt x="29688" y="15097"/>
                        <a:pt x="29288" y="16431"/>
                        <a:pt x="29121" y="14196"/>
                      </a:cubicBezTo>
                      <a:cubicBezTo>
                        <a:pt x="29121" y="14196"/>
                        <a:pt x="29088" y="12995"/>
                        <a:pt x="28220" y="12828"/>
                      </a:cubicBezTo>
                      <a:cubicBezTo>
                        <a:pt x="27353" y="12695"/>
                        <a:pt x="27720" y="12095"/>
                        <a:pt x="27720" y="12095"/>
                      </a:cubicBezTo>
                      <a:cubicBezTo>
                        <a:pt x="28020" y="11728"/>
                        <a:pt x="28020" y="11194"/>
                        <a:pt x="27720" y="10827"/>
                      </a:cubicBezTo>
                      <a:cubicBezTo>
                        <a:pt x="27186" y="10193"/>
                        <a:pt x="28254" y="8992"/>
                        <a:pt x="26052" y="8792"/>
                      </a:cubicBezTo>
                      <a:lnTo>
                        <a:pt x="17179" y="219"/>
                      </a:lnTo>
                      <a:cubicBezTo>
                        <a:pt x="17179" y="219"/>
                        <a:pt x="16769" y="1"/>
                        <a:pt x="16037" y="1"/>
                      </a:cubicBezTo>
                      <a:close/>
                    </a:path>
                  </a:pathLst>
                </a:custGeom>
                <a:solidFill>
                  <a:srgbClr val="F276E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73" name="Google Shape;3573;p41"/>
                <p:cNvSpPr/>
                <p:nvPr/>
              </p:nvSpPr>
              <p:spPr>
                <a:xfrm>
                  <a:off x="2579450" y="2440475"/>
                  <a:ext cx="377775" cy="321950"/>
                </a:xfrm>
                <a:custGeom>
                  <a:rect b="b" l="l" r="r" t="t"/>
                  <a:pathLst>
                    <a:path extrusionOk="0" h="12878" w="15111">
                      <a:moveTo>
                        <a:pt x="7005" y="1"/>
                      </a:moveTo>
                      <a:cubicBezTo>
                        <a:pt x="5106" y="1"/>
                        <a:pt x="2789" y="982"/>
                        <a:pt x="0" y="3856"/>
                      </a:cubicBezTo>
                      <a:lnTo>
                        <a:pt x="10608" y="12696"/>
                      </a:lnTo>
                      <a:cubicBezTo>
                        <a:pt x="10608" y="12696"/>
                        <a:pt x="10982" y="12878"/>
                        <a:pt x="11435" y="12878"/>
                      </a:cubicBezTo>
                      <a:cubicBezTo>
                        <a:pt x="11781" y="12878"/>
                        <a:pt x="12172" y="12771"/>
                        <a:pt x="12476" y="12395"/>
                      </a:cubicBezTo>
                      <a:cubicBezTo>
                        <a:pt x="13143" y="11528"/>
                        <a:pt x="14610" y="6625"/>
                        <a:pt x="14610" y="6625"/>
                      </a:cubicBezTo>
                      <a:cubicBezTo>
                        <a:pt x="14610" y="6625"/>
                        <a:pt x="15111" y="5891"/>
                        <a:pt x="13443" y="4156"/>
                      </a:cubicBezTo>
                      <a:cubicBezTo>
                        <a:pt x="12400" y="3049"/>
                        <a:pt x="10352" y="1"/>
                        <a:pt x="7005" y="1"/>
                      </a:cubicBezTo>
                      <a:close/>
                    </a:path>
                  </a:pathLst>
                </a:custGeom>
                <a:solidFill>
                  <a:srgbClr val="F276E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74" name="Google Shape;3574;p41"/>
                <p:cNvSpPr/>
                <p:nvPr/>
              </p:nvSpPr>
              <p:spPr>
                <a:xfrm>
                  <a:off x="2251700" y="2574150"/>
                  <a:ext cx="211025" cy="164775"/>
                </a:xfrm>
                <a:custGeom>
                  <a:rect b="b" l="l" r="r" t="t"/>
                  <a:pathLst>
                    <a:path extrusionOk="0" h="6591" w="8441">
                      <a:moveTo>
                        <a:pt x="3360" y="1"/>
                      </a:moveTo>
                      <a:cubicBezTo>
                        <a:pt x="1694" y="1"/>
                        <a:pt x="261" y="1294"/>
                        <a:pt x="134" y="3012"/>
                      </a:cubicBezTo>
                      <a:cubicBezTo>
                        <a:pt x="1" y="4780"/>
                        <a:pt x="1368" y="6315"/>
                        <a:pt x="3136" y="6448"/>
                      </a:cubicBezTo>
                      <a:lnTo>
                        <a:pt x="4804" y="6581"/>
                      </a:lnTo>
                      <a:cubicBezTo>
                        <a:pt x="4887" y="6588"/>
                        <a:pt x="4970" y="6591"/>
                        <a:pt x="5052" y="6591"/>
                      </a:cubicBezTo>
                      <a:cubicBezTo>
                        <a:pt x="6747" y="6591"/>
                        <a:pt x="8179" y="5299"/>
                        <a:pt x="8307" y="3613"/>
                      </a:cubicBezTo>
                      <a:cubicBezTo>
                        <a:pt x="8440" y="1811"/>
                        <a:pt x="7072" y="277"/>
                        <a:pt x="5271" y="143"/>
                      </a:cubicBezTo>
                      <a:lnTo>
                        <a:pt x="3603" y="10"/>
                      </a:lnTo>
                      <a:cubicBezTo>
                        <a:pt x="3522" y="4"/>
                        <a:pt x="3440" y="1"/>
                        <a:pt x="3360" y="1"/>
                      </a:cubicBezTo>
                      <a:close/>
                    </a:path>
                  </a:pathLst>
                </a:custGeom>
                <a:solidFill>
                  <a:srgbClr val="F276E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75" name="Google Shape;3575;p41"/>
                <p:cNvSpPr/>
                <p:nvPr/>
              </p:nvSpPr>
              <p:spPr>
                <a:xfrm>
                  <a:off x="2283400" y="2688000"/>
                  <a:ext cx="72575" cy="132825"/>
                </a:xfrm>
                <a:custGeom>
                  <a:rect b="b" l="l" r="r" t="t"/>
                  <a:pathLst>
                    <a:path extrusionOk="0" h="5313" w="2903">
                      <a:moveTo>
                        <a:pt x="1681" y="0"/>
                      </a:moveTo>
                      <a:cubicBezTo>
                        <a:pt x="1195" y="0"/>
                        <a:pt x="754" y="371"/>
                        <a:pt x="667" y="893"/>
                      </a:cubicBezTo>
                      <a:lnTo>
                        <a:pt x="100" y="4062"/>
                      </a:lnTo>
                      <a:cubicBezTo>
                        <a:pt x="0" y="4629"/>
                        <a:pt x="401" y="5196"/>
                        <a:pt x="968" y="5296"/>
                      </a:cubicBezTo>
                      <a:cubicBezTo>
                        <a:pt x="1034" y="5307"/>
                        <a:pt x="1099" y="5313"/>
                        <a:pt x="1164" y="5313"/>
                      </a:cubicBezTo>
                      <a:cubicBezTo>
                        <a:pt x="1687" y="5313"/>
                        <a:pt x="2146" y="4963"/>
                        <a:pt x="2235" y="4429"/>
                      </a:cubicBezTo>
                      <a:lnTo>
                        <a:pt x="2769" y="1260"/>
                      </a:lnTo>
                      <a:cubicBezTo>
                        <a:pt x="2902" y="693"/>
                        <a:pt x="2502" y="126"/>
                        <a:pt x="1902" y="26"/>
                      </a:cubicBezTo>
                      <a:cubicBezTo>
                        <a:pt x="1828" y="9"/>
                        <a:pt x="1754" y="0"/>
                        <a:pt x="1681" y="0"/>
                      </a:cubicBezTo>
                      <a:close/>
                    </a:path>
                  </a:pathLst>
                </a:custGeom>
                <a:solidFill>
                  <a:srgbClr val="F276E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76" name="Google Shape;3576;p41"/>
                <p:cNvSpPr/>
                <p:nvPr/>
              </p:nvSpPr>
              <p:spPr>
                <a:xfrm>
                  <a:off x="2348450" y="2703650"/>
                  <a:ext cx="57550" cy="146800"/>
                </a:xfrm>
                <a:custGeom>
                  <a:rect b="b" l="l" r="r" t="t"/>
                  <a:pathLst>
                    <a:path extrusionOk="0" h="5872" w="2302">
                      <a:moveTo>
                        <a:pt x="1101" y="0"/>
                      </a:moveTo>
                      <a:cubicBezTo>
                        <a:pt x="467" y="34"/>
                        <a:pt x="0" y="567"/>
                        <a:pt x="33" y="1201"/>
                      </a:cubicBezTo>
                      <a:lnTo>
                        <a:pt x="100" y="4704"/>
                      </a:lnTo>
                      <a:cubicBezTo>
                        <a:pt x="100" y="5338"/>
                        <a:pt x="601" y="5838"/>
                        <a:pt x="1201" y="5871"/>
                      </a:cubicBezTo>
                      <a:cubicBezTo>
                        <a:pt x="1835" y="5838"/>
                        <a:pt x="2302" y="5304"/>
                        <a:pt x="2268" y="4670"/>
                      </a:cubicBezTo>
                      <a:lnTo>
                        <a:pt x="2202" y="1135"/>
                      </a:lnTo>
                      <a:cubicBezTo>
                        <a:pt x="2202" y="534"/>
                        <a:pt x="1701" y="0"/>
                        <a:pt x="1101" y="0"/>
                      </a:cubicBezTo>
                      <a:close/>
                    </a:path>
                  </a:pathLst>
                </a:custGeom>
                <a:solidFill>
                  <a:srgbClr val="F276E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77" name="Google Shape;3577;p41"/>
                <p:cNvSpPr/>
                <p:nvPr/>
              </p:nvSpPr>
              <p:spPr>
                <a:xfrm>
                  <a:off x="2390125" y="2678000"/>
                  <a:ext cx="93425" cy="139725"/>
                </a:xfrm>
                <a:custGeom>
                  <a:rect b="b" l="l" r="r" t="t"/>
                  <a:pathLst>
                    <a:path extrusionOk="0" h="5589" w="3737">
                      <a:moveTo>
                        <a:pt x="1157" y="1"/>
                      </a:moveTo>
                      <a:cubicBezTo>
                        <a:pt x="1040" y="1"/>
                        <a:pt x="920" y="20"/>
                        <a:pt x="802" y="59"/>
                      </a:cubicBezTo>
                      <a:cubicBezTo>
                        <a:pt x="234" y="326"/>
                        <a:pt x="1" y="960"/>
                        <a:pt x="234" y="1527"/>
                      </a:cubicBezTo>
                      <a:lnTo>
                        <a:pt x="1469" y="4829"/>
                      </a:lnTo>
                      <a:cubicBezTo>
                        <a:pt x="1629" y="5284"/>
                        <a:pt x="2068" y="5588"/>
                        <a:pt x="2545" y="5588"/>
                      </a:cubicBezTo>
                      <a:cubicBezTo>
                        <a:pt x="2663" y="5588"/>
                        <a:pt x="2784" y="5569"/>
                        <a:pt x="2903" y="5530"/>
                      </a:cubicBezTo>
                      <a:cubicBezTo>
                        <a:pt x="3470" y="5296"/>
                        <a:pt x="3737" y="4629"/>
                        <a:pt x="3470" y="4062"/>
                      </a:cubicBezTo>
                      <a:lnTo>
                        <a:pt x="2236" y="793"/>
                      </a:lnTo>
                      <a:cubicBezTo>
                        <a:pt x="2075" y="311"/>
                        <a:pt x="1635" y="1"/>
                        <a:pt x="1157" y="1"/>
                      </a:cubicBezTo>
                      <a:close/>
                    </a:path>
                  </a:pathLst>
                </a:custGeom>
                <a:solidFill>
                  <a:srgbClr val="F276E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78" name="Google Shape;3578;p41"/>
                <p:cNvSpPr/>
                <p:nvPr/>
              </p:nvSpPr>
              <p:spPr>
                <a:xfrm>
                  <a:off x="2392650" y="2623375"/>
                  <a:ext cx="117600" cy="100875"/>
                </a:xfrm>
                <a:custGeom>
                  <a:rect b="b" l="l" r="r" t="t"/>
                  <a:pathLst>
                    <a:path extrusionOk="0" h="4035" w="4704">
                      <a:moveTo>
                        <a:pt x="1185" y="1"/>
                      </a:moveTo>
                      <a:cubicBezTo>
                        <a:pt x="870" y="1"/>
                        <a:pt x="562" y="137"/>
                        <a:pt x="367" y="409"/>
                      </a:cubicBezTo>
                      <a:cubicBezTo>
                        <a:pt x="0" y="843"/>
                        <a:pt x="33" y="1510"/>
                        <a:pt x="500" y="1877"/>
                      </a:cubicBezTo>
                      <a:lnTo>
                        <a:pt x="2869" y="3812"/>
                      </a:lnTo>
                      <a:cubicBezTo>
                        <a:pt x="3061" y="3963"/>
                        <a:pt x="3286" y="4034"/>
                        <a:pt x="3509" y="4034"/>
                      </a:cubicBezTo>
                      <a:cubicBezTo>
                        <a:pt x="3828" y="4034"/>
                        <a:pt x="4140" y="3887"/>
                        <a:pt x="4336" y="3612"/>
                      </a:cubicBezTo>
                      <a:cubicBezTo>
                        <a:pt x="4703" y="3178"/>
                        <a:pt x="4670" y="2511"/>
                        <a:pt x="4203" y="2144"/>
                      </a:cubicBezTo>
                      <a:lnTo>
                        <a:pt x="1835" y="209"/>
                      </a:lnTo>
                      <a:cubicBezTo>
                        <a:pt x="1640" y="70"/>
                        <a:pt x="1411" y="1"/>
                        <a:pt x="1185" y="1"/>
                      </a:cubicBezTo>
                      <a:close/>
                    </a:path>
                  </a:pathLst>
                </a:custGeom>
                <a:solidFill>
                  <a:srgbClr val="F276E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79" name="Google Shape;3579;p41"/>
                <p:cNvSpPr/>
                <p:nvPr/>
              </p:nvSpPr>
              <p:spPr>
                <a:xfrm>
                  <a:off x="2230025" y="2645375"/>
                  <a:ext cx="103425" cy="114900"/>
                </a:xfrm>
                <a:custGeom>
                  <a:rect b="b" l="l" r="r" t="t"/>
                  <a:pathLst>
                    <a:path extrusionOk="0" h="4596" w="4137">
                      <a:moveTo>
                        <a:pt x="2919" y="0"/>
                      </a:moveTo>
                      <a:cubicBezTo>
                        <a:pt x="2592" y="0"/>
                        <a:pt x="2270" y="148"/>
                        <a:pt x="2069" y="430"/>
                      </a:cubicBezTo>
                      <a:lnTo>
                        <a:pt x="334" y="2965"/>
                      </a:lnTo>
                      <a:cubicBezTo>
                        <a:pt x="0" y="3432"/>
                        <a:pt x="134" y="4099"/>
                        <a:pt x="634" y="4400"/>
                      </a:cubicBezTo>
                      <a:cubicBezTo>
                        <a:pt x="819" y="4532"/>
                        <a:pt x="1031" y="4596"/>
                        <a:pt x="1242" y="4596"/>
                      </a:cubicBezTo>
                      <a:cubicBezTo>
                        <a:pt x="1562" y="4596"/>
                        <a:pt x="1881" y="4448"/>
                        <a:pt x="2102" y="4166"/>
                      </a:cubicBezTo>
                      <a:lnTo>
                        <a:pt x="3836" y="1664"/>
                      </a:lnTo>
                      <a:cubicBezTo>
                        <a:pt x="4137" y="1164"/>
                        <a:pt x="4003" y="530"/>
                        <a:pt x="3536" y="196"/>
                      </a:cubicBezTo>
                      <a:cubicBezTo>
                        <a:pt x="3351" y="64"/>
                        <a:pt x="3134" y="0"/>
                        <a:pt x="2919" y="0"/>
                      </a:cubicBezTo>
                      <a:close/>
                    </a:path>
                  </a:pathLst>
                </a:custGeom>
                <a:solidFill>
                  <a:srgbClr val="F276E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80" name="Google Shape;3580;p41"/>
                <p:cNvSpPr/>
                <p:nvPr/>
              </p:nvSpPr>
              <p:spPr>
                <a:xfrm>
                  <a:off x="2254200" y="2164500"/>
                  <a:ext cx="211850" cy="389900"/>
                </a:xfrm>
                <a:custGeom>
                  <a:rect b="b" l="l" r="r" t="t"/>
                  <a:pathLst>
                    <a:path extrusionOk="0" h="15596" w="8474">
                      <a:moveTo>
                        <a:pt x="4436" y="0"/>
                      </a:moveTo>
                      <a:cubicBezTo>
                        <a:pt x="2489" y="0"/>
                        <a:pt x="823" y="1476"/>
                        <a:pt x="635" y="3453"/>
                      </a:cubicBezTo>
                      <a:lnTo>
                        <a:pt x="301" y="7023"/>
                      </a:lnTo>
                      <a:cubicBezTo>
                        <a:pt x="1" y="13861"/>
                        <a:pt x="1368" y="15595"/>
                        <a:pt x="1368" y="15595"/>
                      </a:cubicBezTo>
                      <a:lnTo>
                        <a:pt x="6505" y="15228"/>
                      </a:lnTo>
                      <a:cubicBezTo>
                        <a:pt x="8407" y="8824"/>
                        <a:pt x="8273" y="4187"/>
                        <a:pt x="8273" y="4187"/>
                      </a:cubicBezTo>
                      <a:cubicBezTo>
                        <a:pt x="8473" y="2086"/>
                        <a:pt x="6906" y="218"/>
                        <a:pt x="4804" y="18"/>
                      </a:cubicBezTo>
                      <a:cubicBezTo>
                        <a:pt x="4680" y="6"/>
                        <a:pt x="4558" y="0"/>
                        <a:pt x="4436" y="0"/>
                      </a:cubicBezTo>
                      <a:close/>
                    </a:path>
                  </a:pathLst>
                </a:custGeom>
                <a:solidFill>
                  <a:srgbClr val="F276E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81" name="Google Shape;3581;p41"/>
                <p:cNvSpPr/>
                <p:nvPr/>
              </p:nvSpPr>
              <p:spPr>
                <a:xfrm>
                  <a:off x="2870475" y="2241900"/>
                  <a:ext cx="453675" cy="264975"/>
                </a:xfrm>
                <a:custGeom>
                  <a:rect b="b" l="l" r="r" t="t"/>
                  <a:pathLst>
                    <a:path extrusionOk="0" h="10599" w="18147">
                      <a:moveTo>
                        <a:pt x="9072" y="1"/>
                      </a:moveTo>
                      <a:cubicBezTo>
                        <a:pt x="7413" y="1"/>
                        <a:pt x="5618" y="410"/>
                        <a:pt x="3770" y="1492"/>
                      </a:cubicBezTo>
                      <a:cubicBezTo>
                        <a:pt x="1035" y="3126"/>
                        <a:pt x="1" y="4127"/>
                        <a:pt x="1" y="4127"/>
                      </a:cubicBezTo>
                      <a:lnTo>
                        <a:pt x="3470" y="10598"/>
                      </a:lnTo>
                      <a:cubicBezTo>
                        <a:pt x="3470" y="10598"/>
                        <a:pt x="6604" y="9807"/>
                        <a:pt x="10098" y="9807"/>
                      </a:cubicBezTo>
                      <a:cubicBezTo>
                        <a:pt x="11777" y="9807"/>
                        <a:pt x="13540" y="9990"/>
                        <a:pt x="15078" y="10531"/>
                      </a:cubicBezTo>
                      <a:cubicBezTo>
                        <a:pt x="15078" y="10531"/>
                        <a:pt x="15318" y="10599"/>
                        <a:pt x="15623" y="10599"/>
                      </a:cubicBezTo>
                      <a:cubicBezTo>
                        <a:pt x="15962" y="10599"/>
                        <a:pt x="16383" y="10516"/>
                        <a:pt x="16646" y="10164"/>
                      </a:cubicBezTo>
                      <a:lnTo>
                        <a:pt x="18147" y="4027"/>
                      </a:lnTo>
                      <a:cubicBezTo>
                        <a:pt x="18147" y="4027"/>
                        <a:pt x="14274" y="1"/>
                        <a:pt x="9072" y="1"/>
                      </a:cubicBezTo>
                      <a:close/>
                    </a:path>
                  </a:pathLst>
                </a:custGeom>
                <a:solidFill>
                  <a:srgbClr val="F276E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3582" name="Google Shape;3582;p41"/>
              <p:cNvSpPr/>
              <p:nvPr/>
            </p:nvSpPr>
            <p:spPr>
              <a:xfrm>
                <a:off x="3274175" y="2278750"/>
                <a:ext cx="326025" cy="304275"/>
              </a:xfrm>
              <a:custGeom>
                <a:rect b="b" l="l" r="r" t="t"/>
                <a:pathLst>
                  <a:path extrusionOk="0" h="12171" w="13041">
                    <a:moveTo>
                      <a:pt x="11563" y="0"/>
                    </a:moveTo>
                    <a:cubicBezTo>
                      <a:pt x="11040" y="0"/>
                      <a:pt x="10447" y="341"/>
                      <a:pt x="9905" y="1452"/>
                    </a:cubicBezTo>
                    <a:cubicBezTo>
                      <a:pt x="8504" y="4354"/>
                      <a:pt x="8103" y="4988"/>
                      <a:pt x="8103" y="4988"/>
                    </a:cubicBezTo>
                    <a:cubicBezTo>
                      <a:pt x="6269" y="3020"/>
                      <a:pt x="3934" y="2853"/>
                      <a:pt x="2866" y="2386"/>
                    </a:cubicBezTo>
                    <a:cubicBezTo>
                      <a:pt x="2544" y="2255"/>
                      <a:pt x="2300" y="2209"/>
                      <a:pt x="2117" y="2209"/>
                    </a:cubicBezTo>
                    <a:cubicBezTo>
                      <a:pt x="1696" y="2209"/>
                      <a:pt x="1599" y="2453"/>
                      <a:pt x="1599" y="2453"/>
                    </a:cubicBezTo>
                    <a:cubicBezTo>
                      <a:pt x="1599" y="2453"/>
                      <a:pt x="64" y="6889"/>
                      <a:pt x="31" y="8157"/>
                    </a:cubicBezTo>
                    <a:cubicBezTo>
                      <a:pt x="1" y="9304"/>
                      <a:pt x="872" y="9358"/>
                      <a:pt x="1038" y="9358"/>
                    </a:cubicBezTo>
                    <a:cubicBezTo>
                      <a:pt x="1055" y="9358"/>
                      <a:pt x="1065" y="9358"/>
                      <a:pt x="1065" y="9358"/>
                    </a:cubicBezTo>
                    <a:cubicBezTo>
                      <a:pt x="1254" y="9346"/>
                      <a:pt x="1443" y="9340"/>
                      <a:pt x="1632" y="9340"/>
                    </a:cubicBezTo>
                    <a:cubicBezTo>
                      <a:pt x="3068" y="9340"/>
                      <a:pt x="4467" y="9676"/>
                      <a:pt x="5735" y="10325"/>
                    </a:cubicBezTo>
                    <a:cubicBezTo>
                      <a:pt x="7744" y="11827"/>
                      <a:pt x="9134" y="12170"/>
                      <a:pt x="9985" y="12170"/>
                    </a:cubicBezTo>
                    <a:cubicBezTo>
                      <a:pt x="10704" y="12170"/>
                      <a:pt x="11039" y="11926"/>
                      <a:pt x="11039" y="11926"/>
                    </a:cubicBezTo>
                    <a:lnTo>
                      <a:pt x="13040" y="851"/>
                    </a:lnTo>
                    <a:cubicBezTo>
                      <a:pt x="13040" y="851"/>
                      <a:pt x="12389" y="0"/>
                      <a:pt x="11563" y="0"/>
                    </a:cubicBezTo>
                    <a:close/>
                  </a:path>
                </a:pathLst>
              </a:custGeom>
              <a:solidFill>
                <a:srgbClr val="708EC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83" name="Google Shape;3583;p41"/>
              <p:cNvSpPr/>
              <p:nvPr/>
            </p:nvSpPr>
            <p:spPr>
              <a:xfrm>
                <a:off x="3511775" y="2294025"/>
                <a:ext cx="109275" cy="284000"/>
              </a:xfrm>
              <a:custGeom>
                <a:rect b="b" l="l" r="r" t="t"/>
                <a:pathLst>
                  <a:path extrusionOk="0" h="11360" w="4371">
                    <a:moveTo>
                      <a:pt x="2961" y="0"/>
                    </a:moveTo>
                    <a:cubicBezTo>
                      <a:pt x="2195" y="0"/>
                      <a:pt x="1424" y="1004"/>
                      <a:pt x="1201" y="2342"/>
                    </a:cubicBezTo>
                    <a:lnTo>
                      <a:pt x="234" y="8546"/>
                    </a:lnTo>
                    <a:cubicBezTo>
                      <a:pt x="0" y="9947"/>
                      <a:pt x="467" y="11215"/>
                      <a:pt x="1268" y="11348"/>
                    </a:cubicBezTo>
                    <a:cubicBezTo>
                      <a:pt x="1313" y="11356"/>
                      <a:pt x="1359" y="11360"/>
                      <a:pt x="1404" y="11360"/>
                    </a:cubicBezTo>
                    <a:cubicBezTo>
                      <a:pt x="2161" y="11360"/>
                      <a:pt x="2916" y="10335"/>
                      <a:pt x="3136" y="9013"/>
                    </a:cubicBezTo>
                    <a:lnTo>
                      <a:pt x="4137" y="2809"/>
                    </a:lnTo>
                    <a:cubicBezTo>
                      <a:pt x="4370" y="1408"/>
                      <a:pt x="3870" y="140"/>
                      <a:pt x="3069" y="7"/>
                    </a:cubicBezTo>
                    <a:cubicBezTo>
                      <a:pt x="3033" y="2"/>
                      <a:pt x="2997" y="0"/>
                      <a:pt x="2961" y="0"/>
                    </a:cubicBezTo>
                    <a:close/>
                  </a:path>
                </a:pathLst>
              </a:custGeom>
              <a:solidFill>
                <a:srgbClr val="D4DC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84" name="Google Shape;3584;p41"/>
              <p:cNvSpPr/>
              <p:nvPr/>
            </p:nvSpPr>
            <p:spPr>
              <a:xfrm>
                <a:off x="2289225" y="1597025"/>
                <a:ext cx="43400" cy="37150"/>
              </a:xfrm>
              <a:custGeom>
                <a:rect b="b" l="l" r="r" t="t"/>
                <a:pathLst>
                  <a:path extrusionOk="0" h="1486" w="1736">
                    <a:moveTo>
                      <a:pt x="1001" y="0"/>
                    </a:moveTo>
                    <a:cubicBezTo>
                      <a:pt x="334" y="0"/>
                      <a:pt x="1" y="801"/>
                      <a:pt x="468" y="1268"/>
                    </a:cubicBezTo>
                    <a:cubicBezTo>
                      <a:pt x="618" y="1418"/>
                      <a:pt x="803" y="1486"/>
                      <a:pt x="985" y="1486"/>
                    </a:cubicBezTo>
                    <a:cubicBezTo>
                      <a:pt x="1367" y="1486"/>
                      <a:pt x="1735" y="1187"/>
                      <a:pt x="1735" y="734"/>
                    </a:cubicBezTo>
                    <a:cubicBezTo>
                      <a:pt x="1735" y="334"/>
                      <a:pt x="1402" y="0"/>
                      <a:pt x="1001" y="0"/>
                    </a:cubicBezTo>
                    <a:close/>
                  </a:path>
                </a:pathLst>
              </a:custGeom>
              <a:solidFill>
                <a:srgbClr val="D4DC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nvGrpSpPr>
              <p:cNvPr id="3585" name="Google Shape;3585;p41"/>
              <p:cNvGrpSpPr/>
              <p:nvPr/>
            </p:nvGrpSpPr>
            <p:grpSpPr>
              <a:xfrm>
                <a:off x="2260050" y="1873727"/>
                <a:ext cx="870197" cy="736048"/>
                <a:chOff x="2260050" y="1873727"/>
                <a:chExt cx="870197" cy="736048"/>
              </a:xfrm>
            </p:grpSpPr>
            <p:sp>
              <p:nvSpPr>
                <p:cNvPr id="3586" name="Google Shape;3586;p41"/>
                <p:cNvSpPr/>
                <p:nvPr/>
              </p:nvSpPr>
              <p:spPr>
                <a:xfrm>
                  <a:off x="2711800" y="2108850"/>
                  <a:ext cx="61975" cy="50025"/>
                </a:xfrm>
                <a:custGeom>
                  <a:rect b="b" l="l" r="r" t="t"/>
                  <a:pathLst>
                    <a:path extrusionOk="0" h="2001" w="2479">
                      <a:moveTo>
                        <a:pt x="1116" y="0"/>
                      </a:moveTo>
                      <a:cubicBezTo>
                        <a:pt x="661" y="0"/>
                        <a:pt x="238" y="318"/>
                        <a:pt x="177" y="776"/>
                      </a:cubicBezTo>
                      <a:cubicBezTo>
                        <a:pt x="1" y="1454"/>
                        <a:pt x="544" y="2000"/>
                        <a:pt x="1137" y="2000"/>
                      </a:cubicBezTo>
                      <a:cubicBezTo>
                        <a:pt x="1331" y="2000"/>
                        <a:pt x="1530" y="1942"/>
                        <a:pt x="1711" y="1810"/>
                      </a:cubicBezTo>
                      <a:cubicBezTo>
                        <a:pt x="2478" y="1276"/>
                        <a:pt x="2145" y="109"/>
                        <a:pt x="1244" y="9"/>
                      </a:cubicBezTo>
                      <a:cubicBezTo>
                        <a:pt x="1201" y="3"/>
                        <a:pt x="1158" y="0"/>
                        <a:pt x="1116" y="0"/>
                      </a:cubicBezTo>
                      <a:close/>
                    </a:path>
                  </a:pathLst>
                </a:custGeom>
                <a:solidFill>
                  <a:srgbClr val="708EC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87" name="Google Shape;3587;p41"/>
                <p:cNvSpPr/>
                <p:nvPr/>
              </p:nvSpPr>
              <p:spPr>
                <a:xfrm>
                  <a:off x="2784950" y="2176350"/>
                  <a:ext cx="48025" cy="39575"/>
                </a:xfrm>
                <a:custGeom>
                  <a:rect b="b" l="l" r="r" t="t"/>
                  <a:pathLst>
                    <a:path extrusionOk="0" h="1583" w="1921">
                      <a:moveTo>
                        <a:pt x="864" y="0"/>
                      </a:moveTo>
                      <a:cubicBezTo>
                        <a:pt x="514" y="0"/>
                        <a:pt x="212" y="252"/>
                        <a:pt x="153" y="611"/>
                      </a:cubicBezTo>
                      <a:cubicBezTo>
                        <a:pt x="0" y="1145"/>
                        <a:pt x="429" y="1582"/>
                        <a:pt x="908" y="1582"/>
                      </a:cubicBezTo>
                      <a:cubicBezTo>
                        <a:pt x="1057" y="1582"/>
                        <a:pt x="1211" y="1540"/>
                        <a:pt x="1354" y="1445"/>
                      </a:cubicBezTo>
                      <a:cubicBezTo>
                        <a:pt x="1921" y="1011"/>
                        <a:pt x="1687" y="77"/>
                        <a:pt x="987" y="11"/>
                      </a:cubicBezTo>
                      <a:cubicBezTo>
                        <a:pt x="945" y="4"/>
                        <a:pt x="904" y="0"/>
                        <a:pt x="864" y="0"/>
                      </a:cubicBezTo>
                      <a:close/>
                    </a:path>
                  </a:pathLst>
                </a:custGeom>
                <a:solidFill>
                  <a:srgbClr val="708EC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88" name="Google Shape;3588;p41"/>
                <p:cNvSpPr/>
                <p:nvPr/>
              </p:nvSpPr>
              <p:spPr>
                <a:xfrm>
                  <a:off x="2861525" y="2144650"/>
                  <a:ext cx="48175" cy="39225"/>
                </a:xfrm>
                <a:custGeom>
                  <a:rect b="b" l="l" r="r" t="t"/>
                  <a:pathLst>
                    <a:path extrusionOk="0" h="1569" w="1927">
                      <a:moveTo>
                        <a:pt x="837" y="1"/>
                      </a:moveTo>
                      <a:cubicBezTo>
                        <a:pt x="486" y="1"/>
                        <a:pt x="185" y="252"/>
                        <a:pt x="125" y="611"/>
                      </a:cubicBezTo>
                      <a:cubicBezTo>
                        <a:pt x="0" y="1137"/>
                        <a:pt x="419" y="1568"/>
                        <a:pt x="876" y="1568"/>
                      </a:cubicBezTo>
                      <a:cubicBezTo>
                        <a:pt x="1028" y="1568"/>
                        <a:pt x="1184" y="1520"/>
                        <a:pt x="1326" y="1412"/>
                      </a:cubicBezTo>
                      <a:cubicBezTo>
                        <a:pt x="1926" y="1012"/>
                        <a:pt x="1693" y="78"/>
                        <a:pt x="959" y="11"/>
                      </a:cubicBezTo>
                      <a:cubicBezTo>
                        <a:pt x="918" y="4"/>
                        <a:pt x="877" y="1"/>
                        <a:pt x="837" y="1"/>
                      </a:cubicBezTo>
                      <a:close/>
                    </a:path>
                  </a:pathLst>
                </a:custGeom>
                <a:solidFill>
                  <a:srgbClr val="708EC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89" name="Google Shape;3589;p41"/>
                <p:cNvSpPr/>
                <p:nvPr/>
              </p:nvSpPr>
              <p:spPr>
                <a:xfrm>
                  <a:off x="2829350" y="2061075"/>
                  <a:ext cx="61175" cy="50150"/>
                </a:xfrm>
                <a:custGeom>
                  <a:rect b="b" l="l" r="r" t="t"/>
                  <a:pathLst>
                    <a:path extrusionOk="0" h="2006" w="2447">
                      <a:moveTo>
                        <a:pt x="1067" y="1"/>
                      </a:moveTo>
                      <a:cubicBezTo>
                        <a:pt x="632" y="1"/>
                        <a:pt x="237" y="315"/>
                        <a:pt x="178" y="786"/>
                      </a:cubicBezTo>
                      <a:cubicBezTo>
                        <a:pt x="1" y="1443"/>
                        <a:pt x="553" y="2005"/>
                        <a:pt x="1150" y="2005"/>
                      </a:cubicBezTo>
                      <a:cubicBezTo>
                        <a:pt x="1341" y="2005"/>
                        <a:pt x="1535" y="1948"/>
                        <a:pt x="1712" y="1820"/>
                      </a:cubicBezTo>
                      <a:cubicBezTo>
                        <a:pt x="2446" y="1286"/>
                        <a:pt x="2146" y="118"/>
                        <a:pt x="1245" y="18"/>
                      </a:cubicBezTo>
                      <a:cubicBezTo>
                        <a:pt x="1186" y="6"/>
                        <a:pt x="1126" y="1"/>
                        <a:pt x="1067" y="1"/>
                      </a:cubicBezTo>
                      <a:close/>
                    </a:path>
                  </a:pathLst>
                </a:custGeom>
                <a:solidFill>
                  <a:srgbClr val="708EC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90" name="Google Shape;3590;p41"/>
                <p:cNvSpPr/>
                <p:nvPr/>
              </p:nvSpPr>
              <p:spPr>
                <a:xfrm>
                  <a:off x="2773250" y="2084425"/>
                  <a:ext cx="61400" cy="49800"/>
                </a:xfrm>
                <a:custGeom>
                  <a:rect b="b" l="l" r="r" t="t"/>
                  <a:pathLst>
                    <a:path extrusionOk="0" h="1992" w="2456">
                      <a:moveTo>
                        <a:pt x="1043" y="1"/>
                      </a:moveTo>
                      <a:cubicBezTo>
                        <a:pt x="614" y="1"/>
                        <a:pt x="242" y="312"/>
                        <a:pt x="154" y="752"/>
                      </a:cubicBezTo>
                      <a:cubicBezTo>
                        <a:pt x="1" y="1440"/>
                        <a:pt x="548" y="1991"/>
                        <a:pt x="1142" y="1991"/>
                      </a:cubicBezTo>
                      <a:cubicBezTo>
                        <a:pt x="1326" y="1991"/>
                        <a:pt x="1514" y="1938"/>
                        <a:pt x="1688" y="1820"/>
                      </a:cubicBezTo>
                      <a:cubicBezTo>
                        <a:pt x="2455" y="1286"/>
                        <a:pt x="2155" y="85"/>
                        <a:pt x="1221" y="18"/>
                      </a:cubicBezTo>
                      <a:cubicBezTo>
                        <a:pt x="1161" y="6"/>
                        <a:pt x="1102" y="1"/>
                        <a:pt x="1043" y="1"/>
                      </a:cubicBezTo>
                      <a:close/>
                    </a:path>
                  </a:pathLst>
                </a:custGeom>
                <a:solidFill>
                  <a:srgbClr val="708EC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91" name="Google Shape;3591;p41"/>
                <p:cNvSpPr/>
                <p:nvPr/>
              </p:nvSpPr>
              <p:spPr>
                <a:xfrm>
                  <a:off x="2260050" y="2544000"/>
                  <a:ext cx="179325" cy="65775"/>
                </a:xfrm>
                <a:custGeom>
                  <a:rect b="b" l="l" r="r" t="t"/>
                  <a:pathLst>
                    <a:path extrusionOk="0" h="2631" w="7173">
                      <a:moveTo>
                        <a:pt x="5987" y="1"/>
                      </a:moveTo>
                      <a:cubicBezTo>
                        <a:pt x="5927" y="1"/>
                        <a:pt x="5865" y="5"/>
                        <a:pt x="5804" y="15"/>
                      </a:cubicBezTo>
                      <a:lnTo>
                        <a:pt x="1201" y="382"/>
                      </a:lnTo>
                      <a:cubicBezTo>
                        <a:pt x="534" y="382"/>
                        <a:pt x="0" y="949"/>
                        <a:pt x="0" y="1616"/>
                      </a:cubicBezTo>
                      <a:cubicBezTo>
                        <a:pt x="91" y="2192"/>
                        <a:pt x="623" y="2631"/>
                        <a:pt x="1220" y="2631"/>
                      </a:cubicBezTo>
                      <a:cubicBezTo>
                        <a:pt x="1280" y="2631"/>
                        <a:pt x="1340" y="2626"/>
                        <a:pt x="1401" y="2617"/>
                      </a:cubicBezTo>
                      <a:lnTo>
                        <a:pt x="5971" y="2250"/>
                      </a:lnTo>
                      <a:cubicBezTo>
                        <a:pt x="6638" y="2217"/>
                        <a:pt x="7172" y="1683"/>
                        <a:pt x="7172" y="1016"/>
                      </a:cubicBezTo>
                      <a:cubicBezTo>
                        <a:pt x="7082" y="413"/>
                        <a:pt x="6555" y="1"/>
                        <a:pt x="5987" y="1"/>
                      </a:cubicBezTo>
                      <a:close/>
                    </a:path>
                  </a:pathLst>
                </a:custGeom>
                <a:solidFill>
                  <a:srgbClr val="708EC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92" name="Google Shape;3592;p41"/>
                <p:cNvSpPr/>
                <p:nvPr/>
              </p:nvSpPr>
              <p:spPr>
                <a:xfrm>
                  <a:off x="3007622" y="1873727"/>
                  <a:ext cx="122625" cy="162475"/>
                </a:xfrm>
                <a:custGeom>
                  <a:rect b="b" l="l" r="r" t="t"/>
                  <a:pathLst>
                    <a:path extrusionOk="0" h="6499" w="4905">
                      <a:moveTo>
                        <a:pt x="1220" y="0"/>
                      </a:moveTo>
                      <a:cubicBezTo>
                        <a:pt x="1046" y="0"/>
                        <a:pt x="870" y="40"/>
                        <a:pt x="701" y="124"/>
                      </a:cubicBezTo>
                      <a:cubicBezTo>
                        <a:pt x="134" y="491"/>
                        <a:pt x="1" y="1225"/>
                        <a:pt x="368" y="1792"/>
                      </a:cubicBezTo>
                      <a:lnTo>
                        <a:pt x="2569" y="5795"/>
                      </a:lnTo>
                      <a:cubicBezTo>
                        <a:pt x="2790" y="6238"/>
                        <a:pt x="3229" y="6499"/>
                        <a:pt x="3698" y="6499"/>
                      </a:cubicBezTo>
                      <a:cubicBezTo>
                        <a:pt x="3866" y="6499"/>
                        <a:pt x="4037" y="6466"/>
                        <a:pt x="4204" y="6396"/>
                      </a:cubicBezTo>
                      <a:cubicBezTo>
                        <a:pt x="4737" y="6029"/>
                        <a:pt x="4904" y="5261"/>
                        <a:pt x="4537" y="4728"/>
                      </a:cubicBezTo>
                      <a:lnTo>
                        <a:pt x="2302" y="691"/>
                      </a:lnTo>
                      <a:cubicBezTo>
                        <a:pt x="2086" y="260"/>
                        <a:pt x="1664" y="0"/>
                        <a:pt x="1220" y="0"/>
                      </a:cubicBezTo>
                      <a:close/>
                    </a:path>
                  </a:pathLst>
                </a:custGeom>
                <a:solidFill>
                  <a:srgbClr val="708EC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grpSp>
      <p:grpSp>
        <p:nvGrpSpPr>
          <p:cNvPr id="3593" name="Google Shape;3593;p41"/>
          <p:cNvGrpSpPr/>
          <p:nvPr/>
        </p:nvGrpSpPr>
        <p:grpSpPr>
          <a:xfrm rot="1468623">
            <a:off x="1210916" y="1975201"/>
            <a:ext cx="1242622" cy="2035588"/>
            <a:chOff x="2206500" y="1573000"/>
            <a:chExt cx="564800" cy="1192900"/>
          </a:xfrm>
        </p:grpSpPr>
        <p:sp>
          <p:nvSpPr>
            <p:cNvPr id="3594" name="Google Shape;3594;p41"/>
            <p:cNvSpPr/>
            <p:nvPr/>
          </p:nvSpPr>
          <p:spPr>
            <a:xfrm>
              <a:off x="2407725" y="2518475"/>
              <a:ext cx="166875" cy="247425"/>
            </a:xfrm>
            <a:custGeom>
              <a:rect b="b" l="l" r="r" t="t"/>
              <a:pathLst>
                <a:path extrusionOk="0" h="9897" w="6675">
                  <a:moveTo>
                    <a:pt x="577" y="0"/>
                  </a:moveTo>
                  <a:cubicBezTo>
                    <a:pt x="577" y="0"/>
                    <a:pt x="0" y="2465"/>
                    <a:pt x="758" y="4942"/>
                  </a:cubicBezTo>
                  <a:cubicBezTo>
                    <a:pt x="914" y="4570"/>
                    <a:pt x="1107" y="4221"/>
                    <a:pt x="1335" y="3896"/>
                  </a:cubicBezTo>
                  <a:cubicBezTo>
                    <a:pt x="1383" y="3824"/>
                    <a:pt x="1443" y="3776"/>
                    <a:pt x="1515" y="3752"/>
                  </a:cubicBezTo>
                  <a:cubicBezTo>
                    <a:pt x="1532" y="3744"/>
                    <a:pt x="1548" y="3741"/>
                    <a:pt x="1562" y="3741"/>
                  </a:cubicBezTo>
                  <a:cubicBezTo>
                    <a:pt x="1988" y="3741"/>
                    <a:pt x="1552" y="6920"/>
                    <a:pt x="3319" y="9897"/>
                  </a:cubicBezTo>
                  <a:cubicBezTo>
                    <a:pt x="5110" y="6920"/>
                    <a:pt x="4663" y="3741"/>
                    <a:pt x="5088" y="3741"/>
                  </a:cubicBezTo>
                  <a:cubicBezTo>
                    <a:pt x="5103" y="3741"/>
                    <a:pt x="5118" y="3744"/>
                    <a:pt x="5135" y="3752"/>
                  </a:cubicBezTo>
                  <a:cubicBezTo>
                    <a:pt x="5207" y="3776"/>
                    <a:pt x="5267" y="3824"/>
                    <a:pt x="5315" y="3896"/>
                  </a:cubicBezTo>
                  <a:cubicBezTo>
                    <a:pt x="5544" y="4221"/>
                    <a:pt x="5736" y="4570"/>
                    <a:pt x="5893" y="4942"/>
                  </a:cubicBezTo>
                  <a:cubicBezTo>
                    <a:pt x="6674" y="2477"/>
                    <a:pt x="6085" y="0"/>
                    <a:pt x="6085"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95" name="Google Shape;3595;p41"/>
            <p:cNvSpPr/>
            <p:nvPr/>
          </p:nvSpPr>
          <p:spPr>
            <a:xfrm>
              <a:off x="2404725" y="2448725"/>
              <a:ext cx="168375" cy="49025"/>
            </a:xfrm>
            <a:custGeom>
              <a:rect b="b" l="l" r="r" t="t"/>
              <a:pathLst>
                <a:path extrusionOk="0" h="1961" w="6735">
                  <a:moveTo>
                    <a:pt x="0" y="0"/>
                  </a:moveTo>
                  <a:lnTo>
                    <a:pt x="0" y="1960"/>
                  </a:lnTo>
                  <a:lnTo>
                    <a:pt x="6734" y="1960"/>
                  </a:lnTo>
                  <a:lnTo>
                    <a:pt x="673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96" name="Google Shape;3596;p41"/>
            <p:cNvSpPr/>
            <p:nvPr/>
          </p:nvSpPr>
          <p:spPr>
            <a:xfrm>
              <a:off x="2206500" y="2190700"/>
              <a:ext cx="159450" cy="307350"/>
            </a:xfrm>
            <a:custGeom>
              <a:rect b="b" l="l" r="r" t="t"/>
              <a:pathLst>
                <a:path extrusionOk="0" h="12294" w="6378">
                  <a:moveTo>
                    <a:pt x="4422" y="0"/>
                  </a:moveTo>
                  <a:cubicBezTo>
                    <a:pt x="3002" y="0"/>
                    <a:pt x="0" y="1265"/>
                    <a:pt x="834" y="12294"/>
                  </a:cubicBezTo>
                  <a:cubicBezTo>
                    <a:pt x="834" y="12294"/>
                    <a:pt x="2151" y="7712"/>
                    <a:pt x="5070" y="7712"/>
                  </a:cubicBezTo>
                  <a:cubicBezTo>
                    <a:pt x="5475" y="7712"/>
                    <a:pt x="5911" y="7800"/>
                    <a:pt x="6378" y="8001"/>
                  </a:cubicBezTo>
                  <a:lnTo>
                    <a:pt x="5127" y="112"/>
                  </a:lnTo>
                  <a:cubicBezTo>
                    <a:pt x="5127" y="112"/>
                    <a:pt x="4845" y="0"/>
                    <a:pt x="4422" y="0"/>
                  </a:cubicBezTo>
                  <a:close/>
                </a:path>
              </a:pathLst>
            </a:custGeom>
            <a:solidFill>
              <a:srgbClr val="31859B"/>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97" name="Google Shape;3597;p41"/>
            <p:cNvSpPr/>
            <p:nvPr/>
          </p:nvSpPr>
          <p:spPr>
            <a:xfrm>
              <a:off x="2611850" y="2190700"/>
              <a:ext cx="159450" cy="307350"/>
            </a:xfrm>
            <a:custGeom>
              <a:rect b="b" l="l" r="r" t="t"/>
              <a:pathLst>
                <a:path extrusionOk="0" h="12294" w="6378">
                  <a:moveTo>
                    <a:pt x="1956" y="0"/>
                  </a:moveTo>
                  <a:cubicBezTo>
                    <a:pt x="1533" y="0"/>
                    <a:pt x="1251" y="112"/>
                    <a:pt x="1251" y="112"/>
                  </a:cubicBezTo>
                  <a:lnTo>
                    <a:pt x="0" y="8001"/>
                  </a:lnTo>
                  <a:cubicBezTo>
                    <a:pt x="467" y="7800"/>
                    <a:pt x="903" y="7712"/>
                    <a:pt x="1308" y="7712"/>
                  </a:cubicBezTo>
                  <a:cubicBezTo>
                    <a:pt x="4227" y="7712"/>
                    <a:pt x="5544" y="12294"/>
                    <a:pt x="5544" y="12294"/>
                  </a:cubicBezTo>
                  <a:cubicBezTo>
                    <a:pt x="6378" y="1265"/>
                    <a:pt x="3376" y="0"/>
                    <a:pt x="1956" y="0"/>
                  </a:cubicBezTo>
                  <a:close/>
                </a:path>
              </a:pathLst>
            </a:custGeom>
            <a:solidFill>
              <a:srgbClr val="31859B"/>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98" name="Google Shape;3598;p41"/>
            <p:cNvSpPr/>
            <p:nvPr/>
          </p:nvSpPr>
          <p:spPr>
            <a:xfrm>
              <a:off x="2320550" y="1573000"/>
              <a:ext cx="168675" cy="891375"/>
            </a:xfrm>
            <a:custGeom>
              <a:rect b="b" l="l" r="r" t="t"/>
              <a:pathLst>
                <a:path extrusionOk="0" h="35655" w="6747">
                  <a:moveTo>
                    <a:pt x="6746" y="1"/>
                  </a:moveTo>
                  <a:cubicBezTo>
                    <a:pt x="3018" y="1"/>
                    <a:pt x="0" y="9693"/>
                    <a:pt x="0" y="21634"/>
                  </a:cubicBezTo>
                  <a:cubicBezTo>
                    <a:pt x="0" y="26985"/>
                    <a:pt x="601" y="31879"/>
                    <a:pt x="1599" y="35655"/>
                  </a:cubicBezTo>
                  <a:lnTo>
                    <a:pt x="6746" y="35655"/>
                  </a:lnTo>
                  <a:lnTo>
                    <a:pt x="6746" y="1"/>
                  </a:lnTo>
                  <a:close/>
                </a:path>
              </a:pathLst>
            </a:custGeom>
            <a:solidFill>
              <a:srgbClr val="A5A5A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99" name="Google Shape;3599;p41"/>
            <p:cNvSpPr/>
            <p:nvPr/>
          </p:nvSpPr>
          <p:spPr>
            <a:xfrm>
              <a:off x="2489200" y="1573000"/>
              <a:ext cx="168375" cy="891375"/>
            </a:xfrm>
            <a:custGeom>
              <a:rect b="b" l="l" r="r" t="t"/>
              <a:pathLst>
                <a:path extrusionOk="0" h="35655" w="6735">
                  <a:moveTo>
                    <a:pt x="0" y="1"/>
                  </a:moveTo>
                  <a:lnTo>
                    <a:pt x="0" y="35655"/>
                  </a:lnTo>
                  <a:lnTo>
                    <a:pt x="5135" y="35655"/>
                  </a:lnTo>
                  <a:cubicBezTo>
                    <a:pt x="6133" y="31879"/>
                    <a:pt x="6734" y="26985"/>
                    <a:pt x="6734" y="21634"/>
                  </a:cubicBezTo>
                  <a:cubicBezTo>
                    <a:pt x="6734" y="9693"/>
                    <a:pt x="3716" y="1"/>
                    <a:pt x="0" y="1"/>
                  </a:cubicBezTo>
                  <a:close/>
                </a:path>
              </a:pathLst>
            </a:custGeom>
            <a:solidFill>
              <a:srgbClr val="7F7F7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00" name="Google Shape;3600;p41"/>
            <p:cNvSpPr/>
            <p:nvPr/>
          </p:nvSpPr>
          <p:spPr>
            <a:xfrm>
              <a:off x="2401800" y="2196500"/>
              <a:ext cx="152350" cy="130550"/>
            </a:xfrm>
            <a:custGeom>
              <a:rect b="b" l="l" r="r" t="t"/>
              <a:pathLst>
                <a:path extrusionOk="0" h="5222" w="6094">
                  <a:moveTo>
                    <a:pt x="3481" y="0"/>
                  </a:moveTo>
                  <a:cubicBezTo>
                    <a:pt x="1158" y="0"/>
                    <a:pt x="0" y="2806"/>
                    <a:pt x="1632" y="4450"/>
                  </a:cubicBezTo>
                  <a:cubicBezTo>
                    <a:pt x="2165" y="4983"/>
                    <a:pt x="2821" y="5221"/>
                    <a:pt x="3463" y="5221"/>
                  </a:cubicBezTo>
                  <a:cubicBezTo>
                    <a:pt x="4806" y="5221"/>
                    <a:pt x="6093" y="4180"/>
                    <a:pt x="6093" y="2610"/>
                  </a:cubicBezTo>
                  <a:cubicBezTo>
                    <a:pt x="6093" y="1167"/>
                    <a:pt x="4927" y="0"/>
                    <a:pt x="3496" y="0"/>
                  </a:cubicBezTo>
                  <a:cubicBezTo>
                    <a:pt x="3491" y="0"/>
                    <a:pt x="3486" y="0"/>
                    <a:pt x="3481" y="0"/>
                  </a:cubicBezTo>
                  <a:close/>
                </a:path>
              </a:pathLst>
            </a:custGeom>
            <a:solidFill>
              <a:srgbClr val="5F497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01" name="Google Shape;3601;p41"/>
            <p:cNvSpPr/>
            <p:nvPr/>
          </p:nvSpPr>
          <p:spPr>
            <a:xfrm>
              <a:off x="2445600" y="2222700"/>
              <a:ext cx="74875" cy="67025"/>
            </a:xfrm>
            <a:custGeom>
              <a:rect b="b" l="l" r="r" t="t"/>
              <a:pathLst>
                <a:path extrusionOk="0" h="2681" w="2995">
                  <a:moveTo>
                    <a:pt x="1727" y="0"/>
                  </a:moveTo>
                  <a:cubicBezTo>
                    <a:pt x="1366" y="0"/>
                    <a:pt x="1004" y="126"/>
                    <a:pt x="710" y="383"/>
                  </a:cubicBezTo>
                  <a:cubicBezTo>
                    <a:pt x="24" y="985"/>
                    <a:pt x="0" y="2055"/>
                    <a:pt x="662" y="2680"/>
                  </a:cubicBezTo>
                  <a:cubicBezTo>
                    <a:pt x="1167" y="1742"/>
                    <a:pt x="1997" y="1021"/>
                    <a:pt x="2995" y="648"/>
                  </a:cubicBezTo>
                  <a:cubicBezTo>
                    <a:pt x="2686" y="222"/>
                    <a:pt x="2208" y="0"/>
                    <a:pt x="17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02" name="Google Shape;3602;p41"/>
            <p:cNvSpPr/>
            <p:nvPr/>
          </p:nvSpPr>
          <p:spPr>
            <a:xfrm>
              <a:off x="2462125" y="2238875"/>
              <a:ext cx="69775" cy="61475"/>
            </a:xfrm>
            <a:custGeom>
              <a:rect b="b" l="l" r="r" t="t"/>
              <a:pathLst>
                <a:path extrusionOk="0" h="2459" w="2791">
                  <a:moveTo>
                    <a:pt x="2334" y="1"/>
                  </a:moveTo>
                  <a:cubicBezTo>
                    <a:pt x="1336" y="374"/>
                    <a:pt x="506" y="1095"/>
                    <a:pt x="1" y="2033"/>
                  </a:cubicBezTo>
                  <a:cubicBezTo>
                    <a:pt x="298" y="2318"/>
                    <a:pt x="680" y="2459"/>
                    <a:pt x="1063" y="2459"/>
                  </a:cubicBezTo>
                  <a:cubicBezTo>
                    <a:pt x="1426" y="2459"/>
                    <a:pt x="1789" y="2333"/>
                    <a:pt x="2081" y="2081"/>
                  </a:cubicBezTo>
                  <a:cubicBezTo>
                    <a:pt x="2694" y="1552"/>
                    <a:pt x="2791" y="650"/>
                    <a:pt x="23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03" name="Google Shape;3603;p41"/>
            <p:cNvSpPr/>
            <p:nvPr/>
          </p:nvSpPr>
          <p:spPr>
            <a:xfrm>
              <a:off x="2320550" y="1994250"/>
              <a:ext cx="336725" cy="91950"/>
            </a:xfrm>
            <a:custGeom>
              <a:rect b="b" l="l" r="r" t="t"/>
              <a:pathLst>
                <a:path extrusionOk="0" h="3678" w="13469">
                  <a:moveTo>
                    <a:pt x="6734" y="1"/>
                  </a:moveTo>
                  <a:cubicBezTo>
                    <a:pt x="4467" y="1"/>
                    <a:pt x="2201" y="461"/>
                    <a:pt x="72" y="1381"/>
                  </a:cubicBezTo>
                  <a:cubicBezTo>
                    <a:pt x="36" y="2138"/>
                    <a:pt x="12" y="2896"/>
                    <a:pt x="0" y="3677"/>
                  </a:cubicBezTo>
                  <a:cubicBezTo>
                    <a:pt x="2116" y="2589"/>
                    <a:pt x="4425" y="2045"/>
                    <a:pt x="6734" y="2045"/>
                  </a:cubicBezTo>
                  <a:cubicBezTo>
                    <a:pt x="9043" y="2045"/>
                    <a:pt x="11352" y="2589"/>
                    <a:pt x="13468" y="3677"/>
                  </a:cubicBezTo>
                  <a:cubicBezTo>
                    <a:pt x="13456" y="2896"/>
                    <a:pt x="13432" y="2138"/>
                    <a:pt x="13396" y="1381"/>
                  </a:cubicBezTo>
                  <a:cubicBezTo>
                    <a:pt x="11267" y="461"/>
                    <a:pt x="9001" y="1"/>
                    <a:pt x="67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04" name="Google Shape;3604;p41"/>
            <p:cNvSpPr/>
            <p:nvPr/>
          </p:nvSpPr>
          <p:spPr>
            <a:xfrm>
              <a:off x="2372250" y="1659350"/>
              <a:ext cx="233300" cy="64000"/>
            </a:xfrm>
            <a:custGeom>
              <a:rect b="b" l="l" r="r" t="t"/>
              <a:pathLst>
                <a:path extrusionOk="0" h="2560" w="9332">
                  <a:moveTo>
                    <a:pt x="4671" y="1"/>
                  </a:moveTo>
                  <a:cubicBezTo>
                    <a:pt x="3334" y="1"/>
                    <a:pt x="1996" y="220"/>
                    <a:pt x="710" y="659"/>
                  </a:cubicBezTo>
                  <a:cubicBezTo>
                    <a:pt x="469" y="1236"/>
                    <a:pt x="229" y="1874"/>
                    <a:pt x="0" y="2559"/>
                  </a:cubicBezTo>
                  <a:cubicBezTo>
                    <a:pt x="1479" y="1850"/>
                    <a:pt x="3076" y="1495"/>
                    <a:pt x="4671" y="1495"/>
                  </a:cubicBezTo>
                  <a:cubicBezTo>
                    <a:pt x="6265" y="1495"/>
                    <a:pt x="7859" y="1850"/>
                    <a:pt x="9332" y="2559"/>
                  </a:cubicBezTo>
                  <a:cubicBezTo>
                    <a:pt x="9115" y="1874"/>
                    <a:pt x="8875" y="1236"/>
                    <a:pt x="8622" y="659"/>
                  </a:cubicBezTo>
                  <a:cubicBezTo>
                    <a:pt x="7342" y="220"/>
                    <a:pt x="6007" y="1"/>
                    <a:pt x="467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05" name="Google Shape;3605;p41"/>
            <p:cNvSpPr/>
            <p:nvPr/>
          </p:nvSpPr>
          <p:spPr>
            <a:xfrm>
              <a:off x="2320550" y="2096700"/>
              <a:ext cx="336725" cy="90800"/>
            </a:xfrm>
            <a:custGeom>
              <a:rect b="b" l="l" r="r" t="t"/>
              <a:pathLst>
                <a:path extrusionOk="0" h="3632" w="13469">
                  <a:moveTo>
                    <a:pt x="6734" y="0"/>
                  </a:moveTo>
                  <a:cubicBezTo>
                    <a:pt x="4440" y="0"/>
                    <a:pt x="2146" y="469"/>
                    <a:pt x="0" y="1407"/>
                  </a:cubicBezTo>
                  <a:cubicBezTo>
                    <a:pt x="0" y="2165"/>
                    <a:pt x="24" y="2910"/>
                    <a:pt x="60" y="3632"/>
                  </a:cubicBezTo>
                  <a:cubicBezTo>
                    <a:pt x="2159" y="2567"/>
                    <a:pt x="4446" y="2035"/>
                    <a:pt x="6734" y="2035"/>
                  </a:cubicBezTo>
                  <a:cubicBezTo>
                    <a:pt x="9022" y="2035"/>
                    <a:pt x="11310" y="2567"/>
                    <a:pt x="13408" y="3632"/>
                  </a:cubicBezTo>
                  <a:cubicBezTo>
                    <a:pt x="13444" y="2910"/>
                    <a:pt x="13468" y="2165"/>
                    <a:pt x="13468" y="1407"/>
                  </a:cubicBezTo>
                  <a:cubicBezTo>
                    <a:pt x="11322" y="469"/>
                    <a:pt x="9028" y="0"/>
                    <a:pt x="67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06" name="Google Shape;3606;p41"/>
            <p:cNvSpPr/>
            <p:nvPr/>
          </p:nvSpPr>
          <p:spPr>
            <a:xfrm>
              <a:off x="2544200" y="1848375"/>
              <a:ext cx="90525" cy="601875"/>
            </a:xfrm>
            <a:custGeom>
              <a:rect b="b" l="l" r="r" t="t"/>
              <a:pathLst>
                <a:path extrusionOk="0" h="24075" w="3621">
                  <a:moveTo>
                    <a:pt x="2802" y="1"/>
                  </a:moveTo>
                  <a:cubicBezTo>
                    <a:pt x="2802" y="1"/>
                    <a:pt x="2839" y="373"/>
                    <a:pt x="2887" y="1023"/>
                  </a:cubicBezTo>
                  <a:cubicBezTo>
                    <a:pt x="2899" y="1347"/>
                    <a:pt x="2935" y="1744"/>
                    <a:pt x="2947" y="2201"/>
                  </a:cubicBezTo>
                  <a:cubicBezTo>
                    <a:pt x="2959" y="2658"/>
                    <a:pt x="2983" y="3175"/>
                    <a:pt x="2983" y="3740"/>
                  </a:cubicBezTo>
                  <a:cubicBezTo>
                    <a:pt x="2983" y="4305"/>
                    <a:pt x="2983" y="4907"/>
                    <a:pt x="2983" y="5544"/>
                  </a:cubicBezTo>
                  <a:cubicBezTo>
                    <a:pt x="2983" y="6181"/>
                    <a:pt x="2947" y="6855"/>
                    <a:pt x="2911" y="7564"/>
                  </a:cubicBezTo>
                  <a:cubicBezTo>
                    <a:pt x="2863" y="8262"/>
                    <a:pt x="2827" y="8983"/>
                    <a:pt x="2754" y="9705"/>
                  </a:cubicBezTo>
                  <a:cubicBezTo>
                    <a:pt x="2718" y="10077"/>
                    <a:pt x="2694" y="10438"/>
                    <a:pt x="2658" y="10811"/>
                  </a:cubicBezTo>
                  <a:cubicBezTo>
                    <a:pt x="2622" y="11184"/>
                    <a:pt x="2574" y="11545"/>
                    <a:pt x="2538" y="11917"/>
                  </a:cubicBezTo>
                  <a:cubicBezTo>
                    <a:pt x="2454" y="12651"/>
                    <a:pt x="2333" y="13384"/>
                    <a:pt x="2237" y="14106"/>
                  </a:cubicBezTo>
                  <a:cubicBezTo>
                    <a:pt x="2201" y="14286"/>
                    <a:pt x="2177" y="14467"/>
                    <a:pt x="2153" y="14647"/>
                  </a:cubicBezTo>
                  <a:cubicBezTo>
                    <a:pt x="2129" y="14827"/>
                    <a:pt x="2093" y="15008"/>
                    <a:pt x="2057" y="15176"/>
                  </a:cubicBezTo>
                  <a:cubicBezTo>
                    <a:pt x="1997" y="15525"/>
                    <a:pt x="1937" y="15874"/>
                    <a:pt x="1865" y="16210"/>
                  </a:cubicBezTo>
                  <a:cubicBezTo>
                    <a:pt x="1804" y="16559"/>
                    <a:pt x="1744" y="16896"/>
                    <a:pt x="1672" y="17208"/>
                  </a:cubicBezTo>
                  <a:cubicBezTo>
                    <a:pt x="1588" y="17533"/>
                    <a:pt x="1528" y="17858"/>
                    <a:pt x="1456" y="18158"/>
                  </a:cubicBezTo>
                  <a:cubicBezTo>
                    <a:pt x="1396" y="18471"/>
                    <a:pt x="1335" y="18772"/>
                    <a:pt x="1251" y="19060"/>
                  </a:cubicBezTo>
                  <a:cubicBezTo>
                    <a:pt x="1179" y="19361"/>
                    <a:pt x="1107" y="19625"/>
                    <a:pt x="1035" y="19890"/>
                  </a:cubicBezTo>
                  <a:cubicBezTo>
                    <a:pt x="890" y="20431"/>
                    <a:pt x="782" y="20912"/>
                    <a:pt x="650" y="21345"/>
                  </a:cubicBezTo>
                  <a:cubicBezTo>
                    <a:pt x="518" y="21766"/>
                    <a:pt x="397" y="22139"/>
                    <a:pt x="301" y="22439"/>
                  </a:cubicBezTo>
                  <a:cubicBezTo>
                    <a:pt x="121" y="23040"/>
                    <a:pt x="1" y="23401"/>
                    <a:pt x="1" y="23401"/>
                  </a:cubicBezTo>
                  <a:lnTo>
                    <a:pt x="2009" y="24075"/>
                  </a:lnTo>
                  <a:lnTo>
                    <a:pt x="2237" y="23052"/>
                  </a:lnTo>
                  <a:cubicBezTo>
                    <a:pt x="2309" y="22728"/>
                    <a:pt x="2382" y="22331"/>
                    <a:pt x="2490" y="21874"/>
                  </a:cubicBezTo>
                  <a:cubicBezTo>
                    <a:pt x="2586" y="21417"/>
                    <a:pt x="2658" y="20900"/>
                    <a:pt x="2754" y="20335"/>
                  </a:cubicBezTo>
                  <a:cubicBezTo>
                    <a:pt x="2802" y="20046"/>
                    <a:pt x="2863" y="19758"/>
                    <a:pt x="2911" y="19457"/>
                  </a:cubicBezTo>
                  <a:cubicBezTo>
                    <a:pt x="2959" y="19144"/>
                    <a:pt x="2995" y="18832"/>
                    <a:pt x="3043" y="18507"/>
                  </a:cubicBezTo>
                  <a:cubicBezTo>
                    <a:pt x="3079" y="18182"/>
                    <a:pt x="3127" y="17846"/>
                    <a:pt x="3163" y="17509"/>
                  </a:cubicBezTo>
                  <a:cubicBezTo>
                    <a:pt x="3211" y="17160"/>
                    <a:pt x="3247" y="16811"/>
                    <a:pt x="3283" y="16451"/>
                  </a:cubicBezTo>
                  <a:cubicBezTo>
                    <a:pt x="3320" y="16090"/>
                    <a:pt x="3344" y="15741"/>
                    <a:pt x="3380" y="15368"/>
                  </a:cubicBezTo>
                  <a:lnTo>
                    <a:pt x="3428" y="14815"/>
                  </a:lnTo>
                  <a:cubicBezTo>
                    <a:pt x="3440" y="14635"/>
                    <a:pt x="3452" y="14455"/>
                    <a:pt x="3464" y="14262"/>
                  </a:cubicBezTo>
                  <a:cubicBezTo>
                    <a:pt x="3512" y="13517"/>
                    <a:pt x="3560" y="12759"/>
                    <a:pt x="3572" y="12001"/>
                  </a:cubicBezTo>
                  <a:cubicBezTo>
                    <a:pt x="3584" y="11617"/>
                    <a:pt x="3596" y="11244"/>
                    <a:pt x="3608" y="10871"/>
                  </a:cubicBezTo>
                  <a:cubicBezTo>
                    <a:pt x="3620" y="10486"/>
                    <a:pt x="3608" y="10114"/>
                    <a:pt x="3608" y="9741"/>
                  </a:cubicBezTo>
                  <a:cubicBezTo>
                    <a:pt x="3608" y="8983"/>
                    <a:pt x="3584" y="8262"/>
                    <a:pt x="3560" y="7552"/>
                  </a:cubicBezTo>
                  <a:cubicBezTo>
                    <a:pt x="3548" y="6855"/>
                    <a:pt x="3500" y="6169"/>
                    <a:pt x="3464" y="5520"/>
                  </a:cubicBezTo>
                  <a:cubicBezTo>
                    <a:pt x="3428" y="4871"/>
                    <a:pt x="3368" y="4269"/>
                    <a:pt x="3308" y="3704"/>
                  </a:cubicBezTo>
                  <a:cubicBezTo>
                    <a:pt x="3091" y="1468"/>
                    <a:pt x="2802" y="1"/>
                    <a:pt x="2802" y="1"/>
                  </a:cubicBezTo>
                  <a:close/>
                </a:path>
              </a:pathLst>
            </a:custGeom>
            <a:solidFill>
              <a:srgbClr val="F4F7F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07" name="Google Shape;3607;p41"/>
            <p:cNvSpPr/>
            <p:nvPr/>
          </p:nvSpPr>
          <p:spPr>
            <a:xfrm>
              <a:off x="2282641" y="1594350"/>
              <a:ext cx="172875" cy="848675"/>
            </a:xfrm>
            <a:custGeom>
              <a:rect b="b" l="l" r="r" t="t"/>
              <a:pathLst>
                <a:path extrusionOk="0" h="33947" w="6915">
                  <a:moveTo>
                    <a:pt x="5027" y="8250"/>
                  </a:moveTo>
                  <a:cubicBezTo>
                    <a:pt x="5339" y="4137"/>
                    <a:pt x="6914" y="0"/>
                    <a:pt x="6914" y="0"/>
                  </a:cubicBezTo>
                  <a:cubicBezTo>
                    <a:pt x="4065" y="3644"/>
                    <a:pt x="3307" y="8310"/>
                    <a:pt x="3307" y="8310"/>
                  </a:cubicBezTo>
                  <a:cubicBezTo>
                    <a:pt x="0" y="19818"/>
                    <a:pt x="4509" y="33947"/>
                    <a:pt x="4509" y="33947"/>
                  </a:cubicBezTo>
                  <a:lnTo>
                    <a:pt x="6313" y="33658"/>
                  </a:lnTo>
                  <a:cubicBezTo>
                    <a:pt x="3584" y="17364"/>
                    <a:pt x="5027" y="8250"/>
                    <a:pt x="5027" y="8250"/>
                  </a:cubicBezTo>
                  <a:close/>
                </a:path>
              </a:pathLst>
            </a:custGeom>
            <a:solidFill>
              <a:srgbClr val="F4F7F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08" name="Google Shape;3608;p41"/>
            <p:cNvSpPr/>
            <p:nvPr/>
          </p:nvSpPr>
          <p:spPr>
            <a:xfrm>
              <a:off x="2404725" y="1747975"/>
              <a:ext cx="168375" cy="168375"/>
            </a:xfrm>
            <a:custGeom>
              <a:rect b="b" l="l" r="r" t="t"/>
              <a:pathLst>
                <a:path extrusionOk="0" h="6735" w="6735">
                  <a:moveTo>
                    <a:pt x="3367" y="0"/>
                  </a:moveTo>
                  <a:cubicBezTo>
                    <a:pt x="1503" y="0"/>
                    <a:pt x="0" y="1503"/>
                    <a:pt x="0" y="3367"/>
                  </a:cubicBezTo>
                  <a:cubicBezTo>
                    <a:pt x="0" y="5231"/>
                    <a:pt x="1503" y="6734"/>
                    <a:pt x="3367" y="6734"/>
                  </a:cubicBezTo>
                  <a:cubicBezTo>
                    <a:pt x="5231" y="6734"/>
                    <a:pt x="6734" y="5231"/>
                    <a:pt x="6734" y="3367"/>
                  </a:cubicBezTo>
                  <a:cubicBezTo>
                    <a:pt x="6734" y="1503"/>
                    <a:pt x="5231" y="0"/>
                    <a:pt x="3367" y="0"/>
                  </a:cubicBezTo>
                  <a:close/>
                </a:path>
              </a:pathLst>
            </a:custGeom>
            <a:solidFill>
              <a:srgbClr val="5F497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09" name="Google Shape;3609;p41"/>
            <p:cNvSpPr/>
            <p:nvPr/>
          </p:nvSpPr>
          <p:spPr>
            <a:xfrm>
              <a:off x="2432975" y="1781825"/>
              <a:ext cx="96525" cy="86725"/>
            </a:xfrm>
            <a:custGeom>
              <a:rect b="b" l="l" r="r" t="t"/>
              <a:pathLst>
                <a:path extrusionOk="0" h="3469" w="3861">
                  <a:moveTo>
                    <a:pt x="2231" y="0"/>
                  </a:moveTo>
                  <a:cubicBezTo>
                    <a:pt x="1765" y="0"/>
                    <a:pt x="1296" y="163"/>
                    <a:pt x="914" y="498"/>
                  </a:cubicBezTo>
                  <a:cubicBezTo>
                    <a:pt x="24" y="1268"/>
                    <a:pt x="0" y="2651"/>
                    <a:pt x="854" y="3468"/>
                  </a:cubicBezTo>
                  <a:cubicBezTo>
                    <a:pt x="1504" y="2254"/>
                    <a:pt x="2574" y="1328"/>
                    <a:pt x="3860" y="847"/>
                  </a:cubicBezTo>
                  <a:cubicBezTo>
                    <a:pt x="3469" y="290"/>
                    <a:pt x="2853" y="0"/>
                    <a:pt x="22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10" name="Google Shape;3610;p41"/>
            <p:cNvSpPr/>
            <p:nvPr/>
          </p:nvSpPr>
          <p:spPr>
            <a:xfrm>
              <a:off x="2454325" y="1802975"/>
              <a:ext cx="90200" cy="79025"/>
            </a:xfrm>
            <a:custGeom>
              <a:rect b="b" l="l" r="r" t="t"/>
              <a:pathLst>
                <a:path extrusionOk="0" h="3161" w="3608">
                  <a:moveTo>
                    <a:pt x="3006" y="1"/>
                  </a:moveTo>
                  <a:cubicBezTo>
                    <a:pt x="1720" y="482"/>
                    <a:pt x="650" y="1408"/>
                    <a:pt x="0" y="2622"/>
                  </a:cubicBezTo>
                  <a:cubicBezTo>
                    <a:pt x="383" y="2980"/>
                    <a:pt x="876" y="3161"/>
                    <a:pt x="1372" y="3161"/>
                  </a:cubicBezTo>
                  <a:cubicBezTo>
                    <a:pt x="1841" y="3161"/>
                    <a:pt x="2313" y="2998"/>
                    <a:pt x="2694" y="2670"/>
                  </a:cubicBezTo>
                  <a:cubicBezTo>
                    <a:pt x="3475" y="1997"/>
                    <a:pt x="3608" y="830"/>
                    <a:pt x="30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3611" name="Google Shape;3611;p41"/>
          <p:cNvGrpSpPr/>
          <p:nvPr/>
        </p:nvGrpSpPr>
        <p:grpSpPr>
          <a:xfrm>
            <a:off x="6393515" y="5546126"/>
            <a:ext cx="1849799" cy="1499425"/>
            <a:chOff x="2789975" y="578453"/>
            <a:chExt cx="1849799" cy="1499425"/>
          </a:xfrm>
        </p:grpSpPr>
        <p:sp>
          <p:nvSpPr>
            <p:cNvPr id="3612" name="Google Shape;3612;p41"/>
            <p:cNvSpPr/>
            <p:nvPr/>
          </p:nvSpPr>
          <p:spPr>
            <a:xfrm flipH="1" rot="9402082">
              <a:off x="3057460" y="802000"/>
              <a:ext cx="1347343" cy="1052331"/>
            </a:xfrm>
            <a:custGeom>
              <a:rect b="b" l="l" r="r" t="t"/>
              <a:pathLst>
                <a:path extrusionOk="0" h="30420" w="38948">
                  <a:moveTo>
                    <a:pt x="38664" y="0"/>
                  </a:moveTo>
                  <a:cubicBezTo>
                    <a:pt x="38570" y="0"/>
                    <a:pt x="38473" y="47"/>
                    <a:pt x="38427" y="155"/>
                  </a:cubicBezTo>
                  <a:cubicBezTo>
                    <a:pt x="36850" y="3891"/>
                    <a:pt x="35275" y="7630"/>
                    <a:pt x="33698" y="11365"/>
                  </a:cubicBezTo>
                  <a:cubicBezTo>
                    <a:pt x="33055" y="12889"/>
                    <a:pt x="32560" y="14856"/>
                    <a:pt x="31642" y="16240"/>
                  </a:cubicBezTo>
                  <a:cubicBezTo>
                    <a:pt x="31368" y="16651"/>
                    <a:pt x="30067" y="17653"/>
                    <a:pt x="29458" y="18191"/>
                  </a:cubicBezTo>
                  <a:lnTo>
                    <a:pt x="18269" y="28081"/>
                  </a:lnTo>
                  <a:cubicBezTo>
                    <a:pt x="17710" y="28574"/>
                    <a:pt x="17046" y="29045"/>
                    <a:pt x="16547" y="29602"/>
                  </a:cubicBezTo>
                  <a:cubicBezTo>
                    <a:pt x="16488" y="29667"/>
                    <a:pt x="16352" y="29821"/>
                    <a:pt x="16239" y="29903"/>
                  </a:cubicBezTo>
                  <a:lnTo>
                    <a:pt x="16239" y="29903"/>
                  </a:lnTo>
                  <a:cubicBezTo>
                    <a:pt x="16235" y="29902"/>
                    <a:pt x="16230" y="29901"/>
                    <a:pt x="16226" y="29899"/>
                  </a:cubicBezTo>
                  <a:cubicBezTo>
                    <a:pt x="14854" y="29528"/>
                    <a:pt x="13255" y="27989"/>
                    <a:pt x="12069" y="27228"/>
                  </a:cubicBezTo>
                  <a:cubicBezTo>
                    <a:pt x="8195" y="24738"/>
                    <a:pt x="4320" y="22247"/>
                    <a:pt x="445" y="19757"/>
                  </a:cubicBezTo>
                  <a:cubicBezTo>
                    <a:pt x="404" y="19730"/>
                    <a:pt x="364" y="19719"/>
                    <a:pt x="326" y="19719"/>
                  </a:cubicBezTo>
                  <a:cubicBezTo>
                    <a:pt x="131" y="19719"/>
                    <a:pt x="1" y="20024"/>
                    <a:pt x="211" y="20160"/>
                  </a:cubicBezTo>
                  <a:cubicBezTo>
                    <a:pt x="5515" y="23569"/>
                    <a:pt x="10819" y="26979"/>
                    <a:pt x="16123" y="30388"/>
                  </a:cubicBezTo>
                  <a:cubicBezTo>
                    <a:pt x="16157" y="30410"/>
                    <a:pt x="16195" y="30420"/>
                    <a:pt x="16232" y="30420"/>
                  </a:cubicBezTo>
                  <a:cubicBezTo>
                    <a:pt x="16295" y="30420"/>
                    <a:pt x="16358" y="30393"/>
                    <a:pt x="16406" y="30351"/>
                  </a:cubicBezTo>
                  <a:cubicBezTo>
                    <a:pt x="20662" y="26589"/>
                    <a:pt x="24919" y="22827"/>
                    <a:pt x="29174" y="19066"/>
                  </a:cubicBezTo>
                  <a:cubicBezTo>
                    <a:pt x="30177" y="18179"/>
                    <a:pt x="31510" y="17334"/>
                    <a:pt x="32175" y="16169"/>
                  </a:cubicBezTo>
                  <a:cubicBezTo>
                    <a:pt x="33576" y="13723"/>
                    <a:pt x="34451" y="10775"/>
                    <a:pt x="35545" y="8179"/>
                  </a:cubicBezTo>
                  <a:cubicBezTo>
                    <a:pt x="36656" y="5545"/>
                    <a:pt x="37767" y="2913"/>
                    <a:pt x="38877" y="279"/>
                  </a:cubicBezTo>
                  <a:cubicBezTo>
                    <a:pt x="38948" y="111"/>
                    <a:pt x="38810" y="0"/>
                    <a:pt x="3866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13" name="Google Shape;3613;p41"/>
            <p:cNvSpPr/>
            <p:nvPr/>
          </p:nvSpPr>
          <p:spPr>
            <a:xfrm flipH="1" rot="9402082">
              <a:off x="4037471" y="829022"/>
              <a:ext cx="545745" cy="204309"/>
            </a:xfrm>
            <a:custGeom>
              <a:rect b="b" l="l" r="r" t="t"/>
              <a:pathLst>
                <a:path extrusionOk="0" h="5906" w="15776">
                  <a:moveTo>
                    <a:pt x="298" y="1"/>
                  </a:moveTo>
                  <a:cubicBezTo>
                    <a:pt x="75" y="1"/>
                    <a:pt x="1" y="375"/>
                    <a:pt x="254" y="466"/>
                  </a:cubicBezTo>
                  <a:cubicBezTo>
                    <a:pt x="5303" y="2275"/>
                    <a:pt x="10350" y="4083"/>
                    <a:pt x="15399" y="5891"/>
                  </a:cubicBezTo>
                  <a:cubicBezTo>
                    <a:pt x="15427" y="5901"/>
                    <a:pt x="15454" y="5905"/>
                    <a:pt x="15479" y="5905"/>
                  </a:cubicBezTo>
                  <a:cubicBezTo>
                    <a:pt x="15703" y="5905"/>
                    <a:pt x="15775" y="5532"/>
                    <a:pt x="15523" y="5440"/>
                  </a:cubicBezTo>
                  <a:cubicBezTo>
                    <a:pt x="10474" y="3633"/>
                    <a:pt x="5427" y="1824"/>
                    <a:pt x="378" y="16"/>
                  </a:cubicBezTo>
                  <a:cubicBezTo>
                    <a:pt x="350" y="6"/>
                    <a:pt x="323"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14" name="Google Shape;3614;p41"/>
            <p:cNvSpPr/>
            <p:nvPr/>
          </p:nvSpPr>
          <p:spPr>
            <a:xfrm flipH="1" rot="9402082">
              <a:off x="3373066" y="825727"/>
              <a:ext cx="82056" cy="145050"/>
            </a:xfrm>
            <a:custGeom>
              <a:rect b="b" l="l" r="r" t="t"/>
              <a:pathLst>
                <a:path extrusionOk="0" h="4193" w="2372">
                  <a:moveTo>
                    <a:pt x="637" y="1"/>
                  </a:moveTo>
                  <a:lnTo>
                    <a:pt x="0" y="2400"/>
                  </a:lnTo>
                  <a:lnTo>
                    <a:pt x="1734" y="4192"/>
                  </a:lnTo>
                  <a:lnTo>
                    <a:pt x="2372" y="1792"/>
                  </a:lnTo>
                  <a:lnTo>
                    <a:pt x="63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15" name="Google Shape;3615;p41"/>
            <p:cNvSpPr/>
            <p:nvPr/>
          </p:nvSpPr>
          <p:spPr>
            <a:xfrm flipH="1" rot="9402082">
              <a:off x="3364105" y="809842"/>
              <a:ext cx="100009" cy="176807"/>
            </a:xfrm>
            <a:custGeom>
              <a:rect b="b" l="l" r="r" t="t"/>
              <a:pathLst>
                <a:path extrusionOk="0" h="5111" w="2891">
                  <a:moveTo>
                    <a:pt x="1016" y="918"/>
                  </a:moveTo>
                  <a:lnTo>
                    <a:pt x="2371" y="2318"/>
                  </a:lnTo>
                  <a:lnTo>
                    <a:pt x="1873" y="4192"/>
                  </a:lnTo>
                  <a:lnTo>
                    <a:pt x="519" y="2791"/>
                  </a:lnTo>
                  <a:lnTo>
                    <a:pt x="1016" y="918"/>
                  </a:lnTo>
                  <a:close/>
                  <a:moveTo>
                    <a:pt x="778" y="0"/>
                  </a:moveTo>
                  <a:lnTo>
                    <a:pt x="1" y="2927"/>
                  </a:lnTo>
                  <a:lnTo>
                    <a:pt x="2112" y="5111"/>
                  </a:lnTo>
                  <a:lnTo>
                    <a:pt x="2891" y="2184"/>
                  </a:lnTo>
                  <a:lnTo>
                    <a:pt x="77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16" name="Google Shape;3616;p41"/>
            <p:cNvSpPr/>
            <p:nvPr/>
          </p:nvSpPr>
          <p:spPr>
            <a:xfrm flipH="1" rot="9402082">
              <a:off x="4517831" y="1467787"/>
              <a:ext cx="82056" cy="145085"/>
            </a:xfrm>
            <a:custGeom>
              <a:rect b="b" l="l" r="r" t="t"/>
              <a:pathLst>
                <a:path extrusionOk="0" h="4194" w="2372">
                  <a:moveTo>
                    <a:pt x="639" y="1"/>
                  </a:moveTo>
                  <a:lnTo>
                    <a:pt x="0" y="2400"/>
                  </a:lnTo>
                  <a:lnTo>
                    <a:pt x="1734" y="4193"/>
                  </a:lnTo>
                  <a:lnTo>
                    <a:pt x="2372" y="1792"/>
                  </a:lnTo>
                  <a:lnTo>
                    <a:pt x="63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17" name="Google Shape;3617;p41"/>
            <p:cNvSpPr/>
            <p:nvPr/>
          </p:nvSpPr>
          <p:spPr>
            <a:xfrm flipH="1" rot="9402082">
              <a:off x="4508843" y="1451941"/>
              <a:ext cx="100044" cy="176807"/>
            </a:xfrm>
            <a:custGeom>
              <a:rect b="b" l="l" r="r" t="t"/>
              <a:pathLst>
                <a:path extrusionOk="0" h="5111" w="2892">
                  <a:moveTo>
                    <a:pt x="1017" y="920"/>
                  </a:moveTo>
                  <a:lnTo>
                    <a:pt x="2371" y="2320"/>
                  </a:lnTo>
                  <a:lnTo>
                    <a:pt x="1874" y="4192"/>
                  </a:lnTo>
                  <a:lnTo>
                    <a:pt x="519" y="2791"/>
                  </a:lnTo>
                  <a:lnTo>
                    <a:pt x="1017" y="920"/>
                  </a:lnTo>
                  <a:close/>
                  <a:moveTo>
                    <a:pt x="779" y="0"/>
                  </a:moveTo>
                  <a:lnTo>
                    <a:pt x="0" y="2927"/>
                  </a:lnTo>
                  <a:lnTo>
                    <a:pt x="2113" y="5111"/>
                  </a:lnTo>
                  <a:lnTo>
                    <a:pt x="2892" y="2185"/>
                  </a:lnTo>
                  <a:lnTo>
                    <a:pt x="7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18" name="Google Shape;3618;p41"/>
            <p:cNvSpPr/>
            <p:nvPr/>
          </p:nvSpPr>
          <p:spPr>
            <a:xfrm flipH="1" rot="9402082">
              <a:off x="4475802" y="665309"/>
              <a:ext cx="82125" cy="145085"/>
            </a:xfrm>
            <a:custGeom>
              <a:rect b="b" l="l" r="r" t="t"/>
              <a:pathLst>
                <a:path extrusionOk="0" h="4194" w="2374">
                  <a:moveTo>
                    <a:pt x="639" y="0"/>
                  </a:moveTo>
                  <a:lnTo>
                    <a:pt x="1" y="2399"/>
                  </a:lnTo>
                  <a:lnTo>
                    <a:pt x="1735" y="4193"/>
                  </a:lnTo>
                  <a:lnTo>
                    <a:pt x="2374" y="1793"/>
                  </a:lnTo>
                  <a:lnTo>
                    <a:pt x="63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19" name="Google Shape;3619;p41"/>
            <p:cNvSpPr/>
            <p:nvPr/>
          </p:nvSpPr>
          <p:spPr>
            <a:xfrm flipH="1" rot="9402082">
              <a:off x="4466868" y="649425"/>
              <a:ext cx="100009" cy="176807"/>
            </a:xfrm>
            <a:custGeom>
              <a:rect b="b" l="l" r="r" t="t"/>
              <a:pathLst>
                <a:path extrusionOk="0" h="5111" w="2891">
                  <a:moveTo>
                    <a:pt x="1017" y="918"/>
                  </a:moveTo>
                  <a:lnTo>
                    <a:pt x="2372" y="2319"/>
                  </a:lnTo>
                  <a:lnTo>
                    <a:pt x="1874" y="4192"/>
                  </a:lnTo>
                  <a:lnTo>
                    <a:pt x="519" y="2791"/>
                  </a:lnTo>
                  <a:lnTo>
                    <a:pt x="1017" y="918"/>
                  </a:lnTo>
                  <a:close/>
                  <a:moveTo>
                    <a:pt x="777" y="0"/>
                  </a:moveTo>
                  <a:lnTo>
                    <a:pt x="0" y="2926"/>
                  </a:lnTo>
                  <a:lnTo>
                    <a:pt x="2113" y="5110"/>
                  </a:lnTo>
                  <a:lnTo>
                    <a:pt x="2890" y="2184"/>
                  </a:lnTo>
                  <a:lnTo>
                    <a:pt x="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20" name="Google Shape;3620;p41"/>
            <p:cNvSpPr/>
            <p:nvPr/>
          </p:nvSpPr>
          <p:spPr>
            <a:xfrm flipH="1" rot="9402082">
              <a:off x="2860198" y="1276680"/>
              <a:ext cx="354686" cy="377967"/>
            </a:xfrm>
            <a:custGeom>
              <a:rect b="b" l="l" r="r" t="t"/>
              <a:pathLst>
                <a:path extrusionOk="0" h="10926" w="10253">
                  <a:moveTo>
                    <a:pt x="3723" y="1"/>
                  </a:moveTo>
                  <a:cubicBezTo>
                    <a:pt x="3711" y="1"/>
                    <a:pt x="3699" y="2"/>
                    <a:pt x="3687" y="5"/>
                  </a:cubicBezTo>
                  <a:cubicBezTo>
                    <a:pt x="3378" y="79"/>
                    <a:pt x="3561" y="1100"/>
                    <a:pt x="3582" y="1299"/>
                  </a:cubicBezTo>
                  <a:cubicBezTo>
                    <a:pt x="3682" y="2216"/>
                    <a:pt x="3863" y="3125"/>
                    <a:pt x="4051" y="4028"/>
                  </a:cubicBezTo>
                  <a:cubicBezTo>
                    <a:pt x="4102" y="4272"/>
                    <a:pt x="4257" y="4630"/>
                    <a:pt x="4237" y="4879"/>
                  </a:cubicBezTo>
                  <a:cubicBezTo>
                    <a:pt x="4217" y="5103"/>
                    <a:pt x="4307" y="4936"/>
                    <a:pt x="4152" y="5063"/>
                  </a:cubicBezTo>
                  <a:cubicBezTo>
                    <a:pt x="3960" y="5218"/>
                    <a:pt x="3504" y="5263"/>
                    <a:pt x="3269" y="5339"/>
                  </a:cubicBezTo>
                  <a:cubicBezTo>
                    <a:pt x="2826" y="5483"/>
                    <a:pt x="2385" y="5632"/>
                    <a:pt x="1947" y="5791"/>
                  </a:cubicBezTo>
                  <a:cubicBezTo>
                    <a:pt x="1539" y="5938"/>
                    <a:pt x="1132" y="6092"/>
                    <a:pt x="740" y="6277"/>
                  </a:cubicBezTo>
                  <a:cubicBezTo>
                    <a:pt x="595" y="6345"/>
                    <a:pt x="94" y="6524"/>
                    <a:pt x="46" y="6720"/>
                  </a:cubicBezTo>
                  <a:cubicBezTo>
                    <a:pt x="0" y="6915"/>
                    <a:pt x="238" y="6964"/>
                    <a:pt x="502" y="6964"/>
                  </a:cubicBezTo>
                  <a:cubicBezTo>
                    <a:pt x="744" y="6964"/>
                    <a:pt x="1007" y="6923"/>
                    <a:pt x="1097" y="6915"/>
                  </a:cubicBezTo>
                  <a:cubicBezTo>
                    <a:pt x="1991" y="6828"/>
                    <a:pt x="2878" y="6653"/>
                    <a:pt x="3758" y="6470"/>
                  </a:cubicBezTo>
                  <a:cubicBezTo>
                    <a:pt x="3897" y="6442"/>
                    <a:pt x="4272" y="6289"/>
                    <a:pt x="4470" y="6289"/>
                  </a:cubicBezTo>
                  <a:cubicBezTo>
                    <a:pt x="4500" y="6289"/>
                    <a:pt x="4526" y="6292"/>
                    <a:pt x="4547" y="6301"/>
                  </a:cubicBezTo>
                  <a:cubicBezTo>
                    <a:pt x="4642" y="6339"/>
                    <a:pt x="4619" y="6385"/>
                    <a:pt x="4672" y="6524"/>
                  </a:cubicBezTo>
                  <a:cubicBezTo>
                    <a:pt x="4944" y="7262"/>
                    <a:pt x="5140" y="8032"/>
                    <a:pt x="5406" y="8774"/>
                  </a:cubicBezTo>
                  <a:cubicBezTo>
                    <a:pt x="5560" y="9204"/>
                    <a:pt x="5720" y="9634"/>
                    <a:pt x="5908" y="10051"/>
                  </a:cubicBezTo>
                  <a:cubicBezTo>
                    <a:pt x="6014" y="10287"/>
                    <a:pt x="6149" y="10700"/>
                    <a:pt x="6369" y="10858"/>
                  </a:cubicBezTo>
                  <a:cubicBezTo>
                    <a:pt x="6434" y="10905"/>
                    <a:pt x="6487" y="10925"/>
                    <a:pt x="6530" y="10925"/>
                  </a:cubicBezTo>
                  <a:cubicBezTo>
                    <a:pt x="6737" y="10925"/>
                    <a:pt x="6710" y="10456"/>
                    <a:pt x="6704" y="10243"/>
                  </a:cubicBezTo>
                  <a:cubicBezTo>
                    <a:pt x="6677" y="9347"/>
                    <a:pt x="6490" y="8443"/>
                    <a:pt x="6318" y="7567"/>
                  </a:cubicBezTo>
                  <a:cubicBezTo>
                    <a:pt x="6242" y="7181"/>
                    <a:pt x="6160" y="6795"/>
                    <a:pt x="6077" y="6410"/>
                  </a:cubicBezTo>
                  <a:cubicBezTo>
                    <a:pt x="6061" y="6338"/>
                    <a:pt x="5931" y="6000"/>
                    <a:pt x="5970" y="5934"/>
                  </a:cubicBezTo>
                  <a:cubicBezTo>
                    <a:pt x="6009" y="5866"/>
                    <a:pt x="6370" y="5809"/>
                    <a:pt x="6443" y="5787"/>
                  </a:cubicBezTo>
                  <a:cubicBezTo>
                    <a:pt x="6833" y="5666"/>
                    <a:pt x="7222" y="5538"/>
                    <a:pt x="7610" y="5407"/>
                  </a:cubicBezTo>
                  <a:cubicBezTo>
                    <a:pt x="8381" y="5145"/>
                    <a:pt x="9268" y="4904"/>
                    <a:pt x="9950" y="4444"/>
                  </a:cubicBezTo>
                  <a:cubicBezTo>
                    <a:pt x="10034" y="4389"/>
                    <a:pt x="10253" y="4272"/>
                    <a:pt x="10219" y="4141"/>
                  </a:cubicBezTo>
                  <a:cubicBezTo>
                    <a:pt x="10116" y="4010"/>
                    <a:pt x="9901" y="3966"/>
                    <a:pt x="9652" y="3966"/>
                  </a:cubicBezTo>
                  <a:cubicBezTo>
                    <a:pt x="9227" y="3966"/>
                    <a:pt x="8705" y="4092"/>
                    <a:pt x="8477" y="4125"/>
                  </a:cubicBezTo>
                  <a:cubicBezTo>
                    <a:pt x="7642" y="4247"/>
                    <a:pt x="6813" y="4412"/>
                    <a:pt x="5988" y="4591"/>
                  </a:cubicBezTo>
                  <a:cubicBezTo>
                    <a:pt x="5920" y="4606"/>
                    <a:pt x="5773" y="4660"/>
                    <a:pt x="5686" y="4660"/>
                  </a:cubicBezTo>
                  <a:cubicBezTo>
                    <a:pt x="5663" y="4660"/>
                    <a:pt x="5645" y="4657"/>
                    <a:pt x="5633" y="4648"/>
                  </a:cubicBezTo>
                  <a:cubicBezTo>
                    <a:pt x="5538" y="4582"/>
                    <a:pt x="5474" y="4123"/>
                    <a:pt x="5442" y="4019"/>
                  </a:cubicBezTo>
                  <a:cubicBezTo>
                    <a:pt x="5182" y="3176"/>
                    <a:pt x="4907" y="2333"/>
                    <a:pt x="4585" y="1512"/>
                  </a:cubicBezTo>
                  <a:cubicBezTo>
                    <a:pt x="4502" y="1302"/>
                    <a:pt x="4091" y="1"/>
                    <a:pt x="37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21" name="Google Shape;3621;p41"/>
            <p:cNvSpPr/>
            <p:nvPr/>
          </p:nvSpPr>
          <p:spPr>
            <a:xfrm flipH="1" rot="9402082">
              <a:off x="2852779" y="1268239"/>
              <a:ext cx="371118" cy="394088"/>
            </a:xfrm>
            <a:custGeom>
              <a:rect b="b" l="l" r="r" t="t"/>
              <a:pathLst>
                <a:path extrusionOk="0" h="11392" w="10728">
                  <a:moveTo>
                    <a:pt x="3970" y="511"/>
                  </a:moveTo>
                  <a:lnTo>
                    <a:pt x="3970" y="511"/>
                  </a:lnTo>
                  <a:cubicBezTo>
                    <a:pt x="4062" y="605"/>
                    <a:pt x="4239" y="886"/>
                    <a:pt x="4529" y="1704"/>
                  </a:cubicBezTo>
                  <a:lnTo>
                    <a:pt x="4576" y="1833"/>
                  </a:lnTo>
                  <a:cubicBezTo>
                    <a:pt x="4916" y="2699"/>
                    <a:pt x="5197" y="3579"/>
                    <a:pt x="5429" y="4325"/>
                  </a:cubicBezTo>
                  <a:cubicBezTo>
                    <a:pt x="5435" y="4348"/>
                    <a:pt x="5443" y="4393"/>
                    <a:pt x="5455" y="4447"/>
                  </a:cubicBezTo>
                  <a:cubicBezTo>
                    <a:pt x="5522" y="4775"/>
                    <a:pt x="5572" y="4981"/>
                    <a:pt x="5708" y="5075"/>
                  </a:cubicBezTo>
                  <a:cubicBezTo>
                    <a:pt x="5765" y="5115"/>
                    <a:pt x="5829" y="5130"/>
                    <a:pt x="5896" y="5130"/>
                  </a:cubicBezTo>
                  <a:cubicBezTo>
                    <a:pt x="5990" y="5130"/>
                    <a:pt x="6089" y="5101"/>
                    <a:pt x="6182" y="5074"/>
                  </a:cubicBezTo>
                  <a:cubicBezTo>
                    <a:pt x="6207" y="5066"/>
                    <a:pt x="6230" y="5060"/>
                    <a:pt x="6247" y="5056"/>
                  </a:cubicBezTo>
                  <a:cubicBezTo>
                    <a:pt x="7237" y="4840"/>
                    <a:pt x="8000" y="4698"/>
                    <a:pt x="8720" y="4593"/>
                  </a:cubicBezTo>
                  <a:cubicBezTo>
                    <a:pt x="8781" y="4583"/>
                    <a:pt x="8862" y="4567"/>
                    <a:pt x="8958" y="4550"/>
                  </a:cubicBezTo>
                  <a:cubicBezTo>
                    <a:pt x="9365" y="4473"/>
                    <a:pt x="9679" y="4434"/>
                    <a:pt x="9897" y="4434"/>
                  </a:cubicBezTo>
                  <a:cubicBezTo>
                    <a:pt x="9972" y="4434"/>
                    <a:pt x="10036" y="4439"/>
                    <a:pt x="10087" y="4448"/>
                  </a:cubicBezTo>
                  <a:cubicBezTo>
                    <a:pt x="10082" y="4453"/>
                    <a:pt x="10076" y="4456"/>
                    <a:pt x="10073" y="4458"/>
                  </a:cubicBezTo>
                  <a:lnTo>
                    <a:pt x="10031" y="4486"/>
                  </a:lnTo>
                  <a:cubicBezTo>
                    <a:pt x="9493" y="4849"/>
                    <a:pt x="8810" y="5071"/>
                    <a:pt x="8152" y="5286"/>
                  </a:cubicBezTo>
                  <a:cubicBezTo>
                    <a:pt x="8013" y="5330"/>
                    <a:pt x="7879" y="5375"/>
                    <a:pt x="7746" y="5420"/>
                  </a:cubicBezTo>
                  <a:cubicBezTo>
                    <a:pt x="7360" y="5551"/>
                    <a:pt x="6974" y="5677"/>
                    <a:pt x="6585" y="5797"/>
                  </a:cubicBezTo>
                  <a:cubicBezTo>
                    <a:pt x="6568" y="5802"/>
                    <a:pt x="6537" y="5808"/>
                    <a:pt x="6501" y="5816"/>
                  </a:cubicBezTo>
                  <a:cubicBezTo>
                    <a:pt x="6200" y="5881"/>
                    <a:pt x="6051" y="5924"/>
                    <a:pt x="5978" y="6052"/>
                  </a:cubicBezTo>
                  <a:cubicBezTo>
                    <a:pt x="5907" y="6177"/>
                    <a:pt x="5943" y="6327"/>
                    <a:pt x="6036" y="6617"/>
                  </a:cubicBezTo>
                  <a:cubicBezTo>
                    <a:pt x="6049" y="6651"/>
                    <a:pt x="6057" y="6680"/>
                    <a:pt x="6061" y="6693"/>
                  </a:cubicBezTo>
                  <a:cubicBezTo>
                    <a:pt x="6144" y="7077"/>
                    <a:pt x="6224" y="7461"/>
                    <a:pt x="6300" y="7847"/>
                  </a:cubicBezTo>
                  <a:lnTo>
                    <a:pt x="6331" y="8006"/>
                  </a:lnTo>
                  <a:cubicBezTo>
                    <a:pt x="6493" y="8819"/>
                    <a:pt x="6658" y="9661"/>
                    <a:pt x="6683" y="10521"/>
                  </a:cubicBezTo>
                  <a:cubicBezTo>
                    <a:pt x="6685" y="10589"/>
                    <a:pt x="6690" y="10755"/>
                    <a:pt x="6678" y="10869"/>
                  </a:cubicBezTo>
                  <a:cubicBezTo>
                    <a:pt x="6568" y="10756"/>
                    <a:pt x="6467" y="10513"/>
                    <a:pt x="6398" y="10346"/>
                  </a:cubicBezTo>
                  <a:cubicBezTo>
                    <a:pt x="6376" y="10291"/>
                    <a:pt x="6354" y="10238"/>
                    <a:pt x="6333" y="10191"/>
                  </a:cubicBezTo>
                  <a:cubicBezTo>
                    <a:pt x="6142" y="9767"/>
                    <a:pt x="5982" y="9334"/>
                    <a:pt x="5838" y="8929"/>
                  </a:cubicBezTo>
                  <a:cubicBezTo>
                    <a:pt x="5711" y="8578"/>
                    <a:pt x="5602" y="8220"/>
                    <a:pt x="5492" y="7865"/>
                  </a:cubicBezTo>
                  <a:cubicBezTo>
                    <a:pt x="5373" y="7474"/>
                    <a:pt x="5247" y="7069"/>
                    <a:pt x="5104" y="6678"/>
                  </a:cubicBezTo>
                  <a:cubicBezTo>
                    <a:pt x="5092" y="6645"/>
                    <a:pt x="5084" y="6619"/>
                    <a:pt x="5080" y="6599"/>
                  </a:cubicBezTo>
                  <a:cubicBezTo>
                    <a:pt x="5058" y="6520"/>
                    <a:pt x="5023" y="6389"/>
                    <a:pt x="4846" y="6317"/>
                  </a:cubicBezTo>
                  <a:cubicBezTo>
                    <a:pt x="4797" y="6298"/>
                    <a:pt x="4744" y="6289"/>
                    <a:pt x="4683" y="6289"/>
                  </a:cubicBezTo>
                  <a:cubicBezTo>
                    <a:pt x="4529" y="6289"/>
                    <a:pt x="4337" y="6346"/>
                    <a:pt x="4098" y="6424"/>
                  </a:cubicBezTo>
                  <a:cubicBezTo>
                    <a:pt x="4023" y="6448"/>
                    <a:pt x="3960" y="6470"/>
                    <a:pt x="3919" y="6479"/>
                  </a:cubicBezTo>
                  <a:cubicBezTo>
                    <a:pt x="3026" y="6662"/>
                    <a:pt x="2156" y="6835"/>
                    <a:pt x="1281" y="6919"/>
                  </a:cubicBezTo>
                  <a:lnTo>
                    <a:pt x="1191" y="6929"/>
                  </a:lnTo>
                  <a:cubicBezTo>
                    <a:pt x="962" y="6958"/>
                    <a:pt x="803" y="6967"/>
                    <a:pt x="691" y="6967"/>
                  </a:cubicBezTo>
                  <a:cubicBezTo>
                    <a:pt x="633" y="6967"/>
                    <a:pt x="588" y="6965"/>
                    <a:pt x="553" y="6961"/>
                  </a:cubicBezTo>
                  <a:cubicBezTo>
                    <a:pt x="632" y="6910"/>
                    <a:pt x="762" y="6846"/>
                    <a:pt x="944" y="6770"/>
                  </a:cubicBezTo>
                  <a:lnTo>
                    <a:pt x="1044" y="6725"/>
                  </a:lnTo>
                  <a:cubicBezTo>
                    <a:pt x="1446" y="6537"/>
                    <a:pt x="1868" y="6379"/>
                    <a:pt x="2233" y="6246"/>
                  </a:cubicBezTo>
                  <a:cubicBezTo>
                    <a:pt x="2668" y="6088"/>
                    <a:pt x="3107" y="5940"/>
                    <a:pt x="3548" y="5797"/>
                  </a:cubicBezTo>
                  <a:cubicBezTo>
                    <a:pt x="3617" y="5775"/>
                    <a:pt x="3708" y="5756"/>
                    <a:pt x="3802" y="5735"/>
                  </a:cubicBezTo>
                  <a:cubicBezTo>
                    <a:pt x="4044" y="5682"/>
                    <a:pt x="4315" y="5624"/>
                    <a:pt x="4515" y="5473"/>
                  </a:cubicBezTo>
                  <a:lnTo>
                    <a:pt x="4604" y="5468"/>
                  </a:lnTo>
                  <a:lnTo>
                    <a:pt x="4723" y="5220"/>
                  </a:lnTo>
                  <a:lnTo>
                    <a:pt x="4676" y="5152"/>
                  </a:lnTo>
                  <a:cubicBezTo>
                    <a:pt x="4676" y="5147"/>
                    <a:pt x="4678" y="5141"/>
                    <a:pt x="4678" y="5134"/>
                  </a:cubicBezTo>
                  <a:cubicBezTo>
                    <a:pt x="4696" y="4923"/>
                    <a:pt x="4622" y="4679"/>
                    <a:pt x="4558" y="4465"/>
                  </a:cubicBezTo>
                  <a:cubicBezTo>
                    <a:pt x="4531" y="4376"/>
                    <a:pt x="4505" y="4291"/>
                    <a:pt x="4490" y="4217"/>
                  </a:cubicBezTo>
                  <a:cubicBezTo>
                    <a:pt x="4311" y="3356"/>
                    <a:pt x="4126" y="2437"/>
                    <a:pt x="4026" y="1510"/>
                  </a:cubicBezTo>
                  <a:lnTo>
                    <a:pt x="4011" y="1403"/>
                  </a:lnTo>
                  <a:cubicBezTo>
                    <a:pt x="3936" y="855"/>
                    <a:pt x="3947" y="615"/>
                    <a:pt x="3970" y="511"/>
                  </a:cubicBezTo>
                  <a:close/>
                  <a:moveTo>
                    <a:pt x="3945" y="1"/>
                  </a:moveTo>
                  <a:cubicBezTo>
                    <a:pt x="3913" y="1"/>
                    <a:pt x="3880" y="5"/>
                    <a:pt x="3847" y="13"/>
                  </a:cubicBezTo>
                  <a:cubicBezTo>
                    <a:pt x="3406" y="120"/>
                    <a:pt x="3464" y="817"/>
                    <a:pt x="3553" y="1463"/>
                  </a:cubicBezTo>
                  <a:lnTo>
                    <a:pt x="3565" y="1558"/>
                  </a:lnTo>
                  <a:cubicBezTo>
                    <a:pt x="3668" y="2506"/>
                    <a:pt x="3855" y="3438"/>
                    <a:pt x="4037" y="4310"/>
                  </a:cubicBezTo>
                  <a:cubicBezTo>
                    <a:pt x="4055" y="4396"/>
                    <a:pt x="4085" y="4496"/>
                    <a:pt x="4117" y="4600"/>
                  </a:cubicBezTo>
                  <a:cubicBezTo>
                    <a:pt x="4169" y="4773"/>
                    <a:pt x="4229" y="4971"/>
                    <a:pt x="4219" y="5094"/>
                  </a:cubicBezTo>
                  <a:cubicBezTo>
                    <a:pt x="4219" y="5102"/>
                    <a:pt x="4217" y="5109"/>
                    <a:pt x="4217" y="5118"/>
                  </a:cubicBezTo>
                  <a:cubicBezTo>
                    <a:pt x="4128" y="5188"/>
                    <a:pt x="3887" y="5239"/>
                    <a:pt x="3712" y="5278"/>
                  </a:cubicBezTo>
                  <a:cubicBezTo>
                    <a:pt x="3598" y="5302"/>
                    <a:pt x="3492" y="5326"/>
                    <a:pt x="3411" y="5352"/>
                  </a:cubicBezTo>
                  <a:cubicBezTo>
                    <a:pt x="2966" y="5495"/>
                    <a:pt x="2521" y="5645"/>
                    <a:pt x="2080" y="5805"/>
                  </a:cubicBezTo>
                  <a:cubicBezTo>
                    <a:pt x="1707" y="5942"/>
                    <a:pt x="1271" y="6104"/>
                    <a:pt x="854" y="6300"/>
                  </a:cubicBezTo>
                  <a:lnTo>
                    <a:pt x="767" y="6338"/>
                  </a:lnTo>
                  <a:cubicBezTo>
                    <a:pt x="414" y="6487"/>
                    <a:pt x="94" y="6643"/>
                    <a:pt x="32" y="6899"/>
                  </a:cubicBezTo>
                  <a:cubicBezTo>
                    <a:pt x="0" y="7032"/>
                    <a:pt x="31" y="7156"/>
                    <a:pt x="114" y="7251"/>
                  </a:cubicBezTo>
                  <a:cubicBezTo>
                    <a:pt x="233" y="7384"/>
                    <a:pt x="439" y="7432"/>
                    <a:pt x="713" y="7432"/>
                  </a:cubicBezTo>
                  <a:cubicBezTo>
                    <a:pt x="872" y="7432"/>
                    <a:pt x="1053" y="7416"/>
                    <a:pt x="1254" y="7391"/>
                  </a:cubicBezTo>
                  <a:lnTo>
                    <a:pt x="1332" y="7382"/>
                  </a:lnTo>
                  <a:cubicBezTo>
                    <a:pt x="2227" y="7295"/>
                    <a:pt x="3114" y="7121"/>
                    <a:pt x="4017" y="6935"/>
                  </a:cubicBezTo>
                  <a:cubicBezTo>
                    <a:pt x="4069" y="6922"/>
                    <a:pt x="4151" y="6897"/>
                    <a:pt x="4245" y="6868"/>
                  </a:cubicBezTo>
                  <a:cubicBezTo>
                    <a:pt x="4340" y="6837"/>
                    <a:pt x="4544" y="6772"/>
                    <a:pt x="4638" y="6756"/>
                  </a:cubicBezTo>
                  <a:cubicBezTo>
                    <a:pt x="4645" y="6780"/>
                    <a:pt x="4654" y="6808"/>
                    <a:pt x="4665" y="6840"/>
                  </a:cubicBezTo>
                  <a:cubicBezTo>
                    <a:pt x="4806" y="7220"/>
                    <a:pt x="4928" y="7619"/>
                    <a:pt x="5047" y="8003"/>
                  </a:cubicBezTo>
                  <a:cubicBezTo>
                    <a:pt x="5160" y="8366"/>
                    <a:pt x="5270" y="8730"/>
                    <a:pt x="5399" y="9086"/>
                  </a:cubicBezTo>
                  <a:cubicBezTo>
                    <a:pt x="5545" y="9500"/>
                    <a:pt x="5710" y="9942"/>
                    <a:pt x="5907" y="10382"/>
                  </a:cubicBezTo>
                  <a:cubicBezTo>
                    <a:pt x="5927" y="10424"/>
                    <a:pt x="5947" y="10472"/>
                    <a:pt x="5969" y="10525"/>
                  </a:cubicBezTo>
                  <a:cubicBezTo>
                    <a:pt x="6077" y="10787"/>
                    <a:pt x="6212" y="11114"/>
                    <a:pt x="6444" y="11280"/>
                  </a:cubicBezTo>
                  <a:cubicBezTo>
                    <a:pt x="6561" y="11364"/>
                    <a:pt x="6661" y="11392"/>
                    <a:pt x="6744" y="11392"/>
                  </a:cubicBezTo>
                  <a:cubicBezTo>
                    <a:pt x="6810" y="11392"/>
                    <a:pt x="6865" y="11374"/>
                    <a:pt x="6906" y="11354"/>
                  </a:cubicBezTo>
                  <a:cubicBezTo>
                    <a:pt x="7171" y="11212"/>
                    <a:pt x="7157" y="10805"/>
                    <a:pt x="7146" y="10471"/>
                  </a:cubicBezTo>
                  <a:cubicBezTo>
                    <a:pt x="7121" y="9611"/>
                    <a:pt x="6951" y="8749"/>
                    <a:pt x="6787" y="7917"/>
                  </a:cubicBezTo>
                  <a:lnTo>
                    <a:pt x="6756" y="7758"/>
                  </a:lnTo>
                  <a:cubicBezTo>
                    <a:pt x="6679" y="7369"/>
                    <a:pt x="6598" y="6982"/>
                    <a:pt x="6514" y="6594"/>
                  </a:cubicBezTo>
                  <a:cubicBezTo>
                    <a:pt x="6508" y="6571"/>
                    <a:pt x="6495" y="6528"/>
                    <a:pt x="6478" y="6474"/>
                  </a:cubicBezTo>
                  <a:cubicBezTo>
                    <a:pt x="6467" y="6440"/>
                    <a:pt x="6445" y="6373"/>
                    <a:pt x="6428" y="6311"/>
                  </a:cubicBezTo>
                  <a:cubicBezTo>
                    <a:pt x="6490" y="6297"/>
                    <a:pt x="6561" y="6281"/>
                    <a:pt x="6597" y="6274"/>
                  </a:cubicBezTo>
                  <a:cubicBezTo>
                    <a:pt x="6654" y="6260"/>
                    <a:pt x="6699" y="6251"/>
                    <a:pt x="6722" y="6243"/>
                  </a:cubicBezTo>
                  <a:cubicBezTo>
                    <a:pt x="7114" y="6122"/>
                    <a:pt x="7505" y="5996"/>
                    <a:pt x="7895" y="5864"/>
                  </a:cubicBezTo>
                  <a:cubicBezTo>
                    <a:pt x="8026" y="5819"/>
                    <a:pt x="8160" y="5775"/>
                    <a:pt x="8296" y="5730"/>
                  </a:cubicBezTo>
                  <a:cubicBezTo>
                    <a:pt x="8985" y="5506"/>
                    <a:pt x="9698" y="5272"/>
                    <a:pt x="10325" y="4852"/>
                  </a:cubicBezTo>
                  <a:cubicBezTo>
                    <a:pt x="10456" y="4769"/>
                    <a:pt x="10728" y="4595"/>
                    <a:pt x="10655" y="4317"/>
                  </a:cubicBezTo>
                  <a:lnTo>
                    <a:pt x="10614" y="4234"/>
                  </a:lnTo>
                  <a:cubicBezTo>
                    <a:pt x="10462" y="4037"/>
                    <a:pt x="10192" y="3970"/>
                    <a:pt x="9866" y="3970"/>
                  </a:cubicBezTo>
                  <a:cubicBezTo>
                    <a:pt x="9566" y="3970"/>
                    <a:pt x="9219" y="4026"/>
                    <a:pt x="8875" y="4091"/>
                  </a:cubicBezTo>
                  <a:cubicBezTo>
                    <a:pt x="8787" y="4106"/>
                    <a:pt x="8712" y="4121"/>
                    <a:pt x="8655" y="4129"/>
                  </a:cubicBezTo>
                  <a:cubicBezTo>
                    <a:pt x="7923" y="4236"/>
                    <a:pt x="7151" y="4380"/>
                    <a:pt x="6151" y="4599"/>
                  </a:cubicBezTo>
                  <a:cubicBezTo>
                    <a:pt x="6126" y="4602"/>
                    <a:pt x="6092" y="4612"/>
                    <a:pt x="6054" y="4624"/>
                  </a:cubicBezTo>
                  <a:cubicBezTo>
                    <a:pt x="6037" y="4629"/>
                    <a:pt x="6010" y="4636"/>
                    <a:pt x="5984" y="4644"/>
                  </a:cubicBezTo>
                  <a:cubicBezTo>
                    <a:pt x="5959" y="4553"/>
                    <a:pt x="5931" y="4420"/>
                    <a:pt x="5918" y="4351"/>
                  </a:cubicBezTo>
                  <a:cubicBezTo>
                    <a:pt x="5902" y="4276"/>
                    <a:pt x="5889" y="4214"/>
                    <a:pt x="5879" y="4184"/>
                  </a:cubicBezTo>
                  <a:cubicBezTo>
                    <a:pt x="5645" y="3428"/>
                    <a:pt x="5360" y="2539"/>
                    <a:pt x="5015" y="1661"/>
                  </a:cubicBezTo>
                  <a:lnTo>
                    <a:pt x="4974" y="1545"/>
                  </a:lnTo>
                  <a:cubicBezTo>
                    <a:pt x="4636" y="596"/>
                    <a:pt x="4339" y="1"/>
                    <a:pt x="39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22" name="Google Shape;3622;p41"/>
            <p:cNvSpPr/>
            <p:nvPr/>
          </p:nvSpPr>
          <p:spPr>
            <a:xfrm flipH="1" rot="9402082">
              <a:off x="3975300" y="981992"/>
              <a:ext cx="259381" cy="275294"/>
            </a:xfrm>
            <a:custGeom>
              <a:rect b="b" l="l" r="r" t="t"/>
              <a:pathLst>
                <a:path extrusionOk="0" h="7958" w="7498">
                  <a:moveTo>
                    <a:pt x="2695" y="1"/>
                  </a:moveTo>
                  <a:cubicBezTo>
                    <a:pt x="2686" y="1"/>
                    <a:pt x="2678" y="2"/>
                    <a:pt x="2669" y="4"/>
                  </a:cubicBezTo>
                  <a:cubicBezTo>
                    <a:pt x="2441" y="61"/>
                    <a:pt x="2579" y="830"/>
                    <a:pt x="2596" y="974"/>
                  </a:cubicBezTo>
                  <a:cubicBezTo>
                    <a:pt x="2669" y="1627"/>
                    <a:pt x="2797" y="2273"/>
                    <a:pt x="2931" y="2915"/>
                  </a:cubicBezTo>
                  <a:cubicBezTo>
                    <a:pt x="2985" y="3177"/>
                    <a:pt x="3154" y="3536"/>
                    <a:pt x="3001" y="3692"/>
                  </a:cubicBezTo>
                  <a:cubicBezTo>
                    <a:pt x="2899" y="3796"/>
                    <a:pt x="2519" y="3841"/>
                    <a:pt x="2382" y="3886"/>
                  </a:cubicBezTo>
                  <a:cubicBezTo>
                    <a:pt x="2038" y="3997"/>
                    <a:pt x="1696" y="4113"/>
                    <a:pt x="1356" y="4238"/>
                  </a:cubicBezTo>
                  <a:cubicBezTo>
                    <a:pt x="1157" y="4311"/>
                    <a:pt x="20" y="4627"/>
                    <a:pt x="6" y="4913"/>
                  </a:cubicBezTo>
                  <a:cubicBezTo>
                    <a:pt x="1" y="5020"/>
                    <a:pt x="172" y="5060"/>
                    <a:pt x="432" y="5060"/>
                  </a:cubicBezTo>
                  <a:cubicBezTo>
                    <a:pt x="1147" y="5060"/>
                    <a:pt x="2534" y="4755"/>
                    <a:pt x="2743" y="4712"/>
                  </a:cubicBezTo>
                  <a:cubicBezTo>
                    <a:pt x="2830" y="4693"/>
                    <a:pt x="3109" y="4586"/>
                    <a:pt x="3243" y="4586"/>
                  </a:cubicBezTo>
                  <a:cubicBezTo>
                    <a:pt x="3262" y="4586"/>
                    <a:pt x="3279" y="4588"/>
                    <a:pt x="3291" y="4594"/>
                  </a:cubicBezTo>
                  <a:cubicBezTo>
                    <a:pt x="3370" y="4628"/>
                    <a:pt x="3339" y="4673"/>
                    <a:pt x="3390" y="4778"/>
                  </a:cubicBezTo>
                  <a:cubicBezTo>
                    <a:pt x="3649" y="5289"/>
                    <a:pt x="3753" y="5936"/>
                    <a:pt x="3948" y="6476"/>
                  </a:cubicBezTo>
                  <a:cubicBezTo>
                    <a:pt x="4060" y="6787"/>
                    <a:pt x="4295" y="7789"/>
                    <a:pt x="4644" y="7937"/>
                  </a:cubicBezTo>
                  <a:cubicBezTo>
                    <a:pt x="4677" y="7951"/>
                    <a:pt x="4706" y="7958"/>
                    <a:pt x="4731" y="7958"/>
                  </a:cubicBezTo>
                  <a:cubicBezTo>
                    <a:pt x="4904" y="7958"/>
                    <a:pt x="4869" y="7638"/>
                    <a:pt x="4865" y="7463"/>
                  </a:cubicBezTo>
                  <a:cubicBezTo>
                    <a:pt x="4848" y="6742"/>
                    <a:pt x="4686" y="6015"/>
                    <a:pt x="4544" y="5310"/>
                  </a:cubicBezTo>
                  <a:cubicBezTo>
                    <a:pt x="4494" y="5065"/>
                    <a:pt x="4254" y="4456"/>
                    <a:pt x="4404" y="4301"/>
                  </a:cubicBezTo>
                  <a:cubicBezTo>
                    <a:pt x="4533" y="4166"/>
                    <a:pt x="5006" y="4113"/>
                    <a:pt x="5183" y="4056"/>
                  </a:cubicBezTo>
                  <a:cubicBezTo>
                    <a:pt x="5533" y="3942"/>
                    <a:pt x="5883" y="3822"/>
                    <a:pt x="6227" y="3691"/>
                  </a:cubicBezTo>
                  <a:cubicBezTo>
                    <a:pt x="6388" y="3629"/>
                    <a:pt x="7498" y="3287"/>
                    <a:pt x="7427" y="3019"/>
                  </a:cubicBezTo>
                  <a:cubicBezTo>
                    <a:pt x="7337" y="2923"/>
                    <a:pt x="7179" y="2892"/>
                    <a:pt x="7000" y="2892"/>
                  </a:cubicBezTo>
                  <a:cubicBezTo>
                    <a:pt x="6701" y="2892"/>
                    <a:pt x="6346" y="2980"/>
                    <a:pt x="6162" y="3007"/>
                  </a:cubicBezTo>
                  <a:cubicBezTo>
                    <a:pt x="5548" y="3095"/>
                    <a:pt x="4925" y="3303"/>
                    <a:pt x="4310" y="3355"/>
                  </a:cubicBezTo>
                  <a:cubicBezTo>
                    <a:pt x="4255" y="3359"/>
                    <a:pt x="4178" y="3396"/>
                    <a:pt x="4124" y="3396"/>
                  </a:cubicBezTo>
                  <a:cubicBezTo>
                    <a:pt x="4109" y="3396"/>
                    <a:pt x="4095" y="3393"/>
                    <a:pt x="4084" y="3385"/>
                  </a:cubicBezTo>
                  <a:cubicBezTo>
                    <a:pt x="4008" y="3334"/>
                    <a:pt x="3958" y="2966"/>
                    <a:pt x="3931" y="2878"/>
                  </a:cubicBezTo>
                  <a:cubicBezTo>
                    <a:pt x="3735" y="2248"/>
                    <a:pt x="3529" y="1617"/>
                    <a:pt x="3282" y="1002"/>
                  </a:cubicBezTo>
                  <a:cubicBezTo>
                    <a:pt x="3225" y="858"/>
                    <a:pt x="2945" y="1"/>
                    <a:pt x="2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23" name="Google Shape;3623;p41"/>
            <p:cNvSpPr/>
            <p:nvPr/>
          </p:nvSpPr>
          <p:spPr>
            <a:xfrm flipH="1" rot="9402082">
              <a:off x="3967150" y="973800"/>
              <a:ext cx="276297" cy="291449"/>
            </a:xfrm>
            <a:custGeom>
              <a:rect b="b" l="l" r="r" t="t"/>
              <a:pathLst>
                <a:path extrusionOk="0" h="8425" w="7987">
                  <a:moveTo>
                    <a:pt x="3009" y="626"/>
                  </a:moveTo>
                  <a:lnTo>
                    <a:pt x="3009" y="626"/>
                  </a:lnTo>
                  <a:cubicBezTo>
                    <a:pt x="3071" y="740"/>
                    <a:pt x="3157" y="924"/>
                    <a:pt x="3270" y="1232"/>
                  </a:cubicBezTo>
                  <a:lnTo>
                    <a:pt x="3304" y="1322"/>
                  </a:lnTo>
                  <a:cubicBezTo>
                    <a:pt x="3556" y="1949"/>
                    <a:pt x="3761" y="2586"/>
                    <a:pt x="3947" y="3181"/>
                  </a:cubicBezTo>
                  <a:cubicBezTo>
                    <a:pt x="3952" y="3201"/>
                    <a:pt x="3959" y="3238"/>
                    <a:pt x="3967" y="3282"/>
                  </a:cubicBezTo>
                  <a:cubicBezTo>
                    <a:pt x="4023" y="3556"/>
                    <a:pt x="4066" y="3728"/>
                    <a:pt x="4194" y="3813"/>
                  </a:cubicBezTo>
                  <a:cubicBezTo>
                    <a:pt x="4248" y="3849"/>
                    <a:pt x="4305" y="3861"/>
                    <a:pt x="4358" y="3861"/>
                  </a:cubicBezTo>
                  <a:cubicBezTo>
                    <a:pt x="4424" y="3861"/>
                    <a:pt x="4484" y="3843"/>
                    <a:pt x="4528" y="3830"/>
                  </a:cubicBezTo>
                  <a:cubicBezTo>
                    <a:pt x="4542" y="3827"/>
                    <a:pt x="4556" y="3821"/>
                    <a:pt x="4566" y="3819"/>
                  </a:cubicBezTo>
                  <a:cubicBezTo>
                    <a:pt x="4933" y="3788"/>
                    <a:pt x="5300" y="3705"/>
                    <a:pt x="5654" y="3625"/>
                  </a:cubicBezTo>
                  <a:cubicBezTo>
                    <a:pt x="5910" y="3567"/>
                    <a:pt x="6177" y="3508"/>
                    <a:pt x="6432" y="3470"/>
                  </a:cubicBezTo>
                  <a:cubicBezTo>
                    <a:pt x="6485" y="3463"/>
                    <a:pt x="6552" y="3451"/>
                    <a:pt x="6627" y="3436"/>
                  </a:cubicBezTo>
                  <a:cubicBezTo>
                    <a:pt x="6751" y="3413"/>
                    <a:pt x="7041" y="3357"/>
                    <a:pt x="7255" y="3357"/>
                  </a:cubicBezTo>
                  <a:cubicBezTo>
                    <a:pt x="7117" y="3430"/>
                    <a:pt x="6882" y="3533"/>
                    <a:pt x="6484" y="3670"/>
                  </a:cubicBezTo>
                  <a:lnTo>
                    <a:pt x="6381" y="3705"/>
                  </a:lnTo>
                  <a:cubicBezTo>
                    <a:pt x="6039" y="3835"/>
                    <a:pt x="5694" y="3952"/>
                    <a:pt x="5346" y="4066"/>
                  </a:cubicBezTo>
                  <a:cubicBezTo>
                    <a:pt x="5300" y="4081"/>
                    <a:pt x="5227" y="4096"/>
                    <a:pt x="5146" y="4113"/>
                  </a:cubicBezTo>
                  <a:cubicBezTo>
                    <a:pt x="4833" y="4180"/>
                    <a:pt x="4603" y="4237"/>
                    <a:pt x="4473" y="4369"/>
                  </a:cubicBezTo>
                  <a:cubicBezTo>
                    <a:pt x="4266" y="4582"/>
                    <a:pt x="4381" y="4981"/>
                    <a:pt x="4491" y="5369"/>
                  </a:cubicBezTo>
                  <a:cubicBezTo>
                    <a:pt x="4517" y="5454"/>
                    <a:pt x="4539" y="5532"/>
                    <a:pt x="4551" y="5588"/>
                  </a:cubicBezTo>
                  <a:lnTo>
                    <a:pt x="4592" y="5788"/>
                  </a:lnTo>
                  <a:cubicBezTo>
                    <a:pt x="4719" y="6418"/>
                    <a:pt x="4853" y="7069"/>
                    <a:pt x="4868" y="7701"/>
                  </a:cubicBezTo>
                  <a:lnTo>
                    <a:pt x="4870" y="7767"/>
                  </a:lnTo>
                  <a:cubicBezTo>
                    <a:pt x="4871" y="7791"/>
                    <a:pt x="4872" y="7824"/>
                    <a:pt x="4872" y="7858"/>
                  </a:cubicBezTo>
                  <a:cubicBezTo>
                    <a:pt x="4714" y="7631"/>
                    <a:pt x="4547" y="7090"/>
                    <a:pt x="4486" y="6888"/>
                  </a:cubicBezTo>
                  <a:cubicBezTo>
                    <a:pt x="4454" y="6782"/>
                    <a:pt x="4425" y="6691"/>
                    <a:pt x="4403" y="6628"/>
                  </a:cubicBezTo>
                  <a:cubicBezTo>
                    <a:pt x="4329" y="6423"/>
                    <a:pt x="4268" y="6204"/>
                    <a:pt x="4207" y="5982"/>
                  </a:cubicBezTo>
                  <a:cubicBezTo>
                    <a:pt x="4106" y="5616"/>
                    <a:pt x="4001" y="5237"/>
                    <a:pt x="3834" y="4904"/>
                  </a:cubicBezTo>
                  <a:cubicBezTo>
                    <a:pt x="3825" y="4887"/>
                    <a:pt x="3823" y="4875"/>
                    <a:pt x="3817" y="4855"/>
                  </a:cubicBezTo>
                  <a:cubicBezTo>
                    <a:pt x="3802" y="4798"/>
                    <a:pt x="3771" y="4679"/>
                    <a:pt x="3619" y="4613"/>
                  </a:cubicBezTo>
                  <a:cubicBezTo>
                    <a:pt x="3576" y="4595"/>
                    <a:pt x="3528" y="4586"/>
                    <a:pt x="3476" y="4586"/>
                  </a:cubicBezTo>
                  <a:cubicBezTo>
                    <a:pt x="3361" y="4586"/>
                    <a:pt x="3219" y="4627"/>
                    <a:pt x="3042" y="4683"/>
                  </a:cubicBezTo>
                  <a:cubicBezTo>
                    <a:pt x="2995" y="4696"/>
                    <a:pt x="2955" y="4711"/>
                    <a:pt x="2932" y="4716"/>
                  </a:cubicBezTo>
                  <a:lnTo>
                    <a:pt x="2864" y="4729"/>
                  </a:lnTo>
                  <a:cubicBezTo>
                    <a:pt x="1585" y="5001"/>
                    <a:pt x="968" y="5059"/>
                    <a:pt x="671" y="5060"/>
                  </a:cubicBezTo>
                  <a:cubicBezTo>
                    <a:pt x="824" y="4985"/>
                    <a:pt x="1082" y="4881"/>
                    <a:pt x="1516" y="4741"/>
                  </a:cubicBezTo>
                  <a:cubicBezTo>
                    <a:pt x="1585" y="4719"/>
                    <a:pt x="1641" y="4701"/>
                    <a:pt x="1673" y="4690"/>
                  </a:cubicBezTo>
                  <a:cubicBezTo>
                    <a:pt x="2010" y="4565"/>
                    <a:pt x="2349" y="4450"/>
                    <a:pt x="2691" y="4341"/>
                  </a:cubicBezTo>
                  <a:cubicBezTo>
                    <a:pt x="2727" y="4329"/>
                    <a:pt x="2781" y="4318"/>
                    <a:pt x="2842" y="4306"/>
                  </a:cubicBezTo>
                  <a:cubicBezTo>
                    <a:pt x="3100" y="4250"/>
                    <a:pt x="3293" y="4201"/>
                    <a:pt x="3403" y="4087"/>
                  </a:cubicBezTo>
                  <a:cubicBezTo>
                    <a:pt x="3614" y="3872"/>
                    <a:pt x="3521" y="3548"/>
                    <a:pt x="3445" y="3288"/>
                  </a:cubicBezTo>
                  <a:cubicBezTo>
                    <a:pt x="3426" y="3223"/>
                    <a:pt x="3408" y="3158"/>
                    <a:pt x="3395" y="3099"/>
                  </a:cubicBezTo>
                  <a:cubicBezTo>
                    <a:pt x="3269" y="2489"/>
                    <a:pt x="3138" y="1839"/>
                    <a:pt x="3065" y="1181"/>
                  </a:cubicBezTo>
                  <a:lnTo>
                    <a:pt x="3053" y="1099"/>
                  </a:lnTo>
                  <a:cubicBezTo>
                    <a:pt x="3024" y="879"/>
                    <a:pt x="3010" y="728"/>
                    <a:pt x="3009" y="626"/>
                  </a:cubicBezTo>
                  <a:close/>
                  <a:moveTo>
                    <a:pt x="2935" y="0"/>
                  </a:moveTo>
                  <a:cubicBezTo>
                    <a:pt x="2906" y="0"/>
                    <a:pt x="2876" y="4"/>
                    <a:pt x="2846" y="11"/>
                  </a:cubicBezTo>
                  <a:cubicBezTo>
                    <a:pt x="2441" y="113"/>
                    <a:pt x="2532" y="773"/>
                    <a:pt x="2588" y="1166"/>
                  </a:cubicBezTo>
                  <a:lnTo>
                    <a:pt x="2597" y="1234"/>
                  </a:lnTo>
                  <a:cubicBezTo>
                    <a:pt x="2673" y="1912"/>
                    <a:pt x="2805" y="2574"/>
                    <a:pt x="2935" y="3196"/>
                  </a:cubicBezTo>
                  <a:cubicBezTo>
                    <a:pt x="2951" y="3265"/>
                    <a:pt x="2972" y="3343"/>
                    <a:pt x="2995" y="3421"/>
                  </a:cubicBezTo>
                  <a:cubicBezTo>
                    <a:pt x="3025" y="3525"/>
                    <a:pt x="3082" y="3719"/>
                    <a:pt x="3076" y="3755"/>
                  </a:cubicBezTo>
                  <a:cubicBezTo>
                    <a:pt x="3027" y="3788"/>
                    <a:pt x="2836" y="3829"/>
                    <a:pt x="2742" y="3850"/>
                  </a:cubicBezTo>
                  <a:cubicBezTo>
                    <a:pt x="2661" y="3867"/>
                    <a:pt x="2591" y="3884"/>
                    <a:pt x="2545" y="3898"/>
                  </a:cubicBezTo>
                  <a:cubicBezTo>
                    <a:pt x="2197" y="4010"/>
                    <a:pt x="1852" y="4128"/>
                    <a:pt x="1509" y="4253"/>
                  </a:cubicBezTo>
                  <a:cubicBezTo>
                    <a:pt x="1481" y="4262"/>
                    <a:pt x="1432" y="4278"/>
                    <a:pt x="1371" y="4299"/>
                  </a:cubicBezTo>
                  <a:cubicBezTo>
                    <a:pt x="497" y="4580"/>
                    <a:pt x="22" y="4797"/>
                    <a:pt x="6" y="5137"/>
                  </a:cubicBezTo>
                  <a:cubicBezTo>
                    <a:pt x="0" y="5239"/>
                    <a:pt x="41" y="5332"/>
                    <a:pt x="121" y="5400"/>
                  </a:cubicBezTo>
                  <a:cubicBezTo>
                    <a:pt x="180" y="5450"/>
                    <a:pt x="272" y="5528"/>
                    <a:pt x="656" y="5528"/>
                  </a:cubicBezTo>
                  <a:cubicBezTo>
                    <a:pt x="1041" y="5528"/>
                    <a:pt x="1720" y="5450"/>
                    <a:pt x="2956" y="5189"/>
                  </a:cubicBezTo>
                  <a:lnTo>
                    <a:pt x="3024" y="5174"/>
                  </a:lnTo>
                  <a:cubicBezTo>
                    <a:pt x="3056" y="5167"/>
                    <a:pt x="3113" y="5151"/>
                    <a:pt x="3179" y="5131"/>
                  </a:cubicBezTo>
                  <a:cubicBezTo>
                    <a:pt x="3229" y="5115"/>
                    <a:pt x="3322" y="5085"/>
                    <a:pt x="3395" y="5068"/>
                  </a:cubicBezTo>
                  <a:cubicBezTo>
                    <a:pt x="3402" y="5083"/>
                    <a:pt x="3409" y="5100"/>
                    <a:pt x="3418" y="5117"/>
                  </a:cubicBezTo>
                  <a:cubicBezTo>
                    <a:pt x="3565" y="5408"/>
                    <a:pt x="3663" y="5764"/>
                    <a:pt x="3756" y="6107"/>
                  </a:cubicBezTo>
                  <a:cubicBezTo>
                    <a:pt x="3821" y="6341"/>
                    <a:pt x="3885" y="6575"/>
                    <a:pt x="3964" y="6790"/>
                  </a:cubicBezTo>
                  <a:cubicBezTo>
                    <a:pt x="3983" y="6847"/>
                    <a:pt x="4009" y="6929"/>
                    <a:pt x="4039" y="7026"/>
                  </a:cubicBezTo>
                  <a:cubicBezTo>
                    <a:pt x="4233" y="7657"/>
                    <a:pt x="4437" y="8237"/>
                    <a:pt x="4788" y="8385"/>
                  </a:cubicBezTo>
                  <a:cubicBezTo>
                    <a:pt x="4855" y="8414"/>
                    <a:pt x="4913" y="8424"/>
                    <a:pt x="4964" y="8424"/>
                  </a:cubicBezTo>
                  <a:cubicBezTo>
                    <a:pt x="5056" y="8424"/>
                    <a:pt x="5122" y="8391"/>
                    <a:pt x="5160" y="8367"/>
                  </a:cubicBezTo>
                  <a:cubicBezTo>
                    <a:pt x="5354" y="8233"/>
                    <a:pt x="5343" y="7955"/>
                    <a:pt x="5335" y="7753"/>
                  </a:cubicBezTo>
                  <a:lnTo>
                    <a:pt x="5334" y="7693"/>
                  </a:lnTo>
                  <a:cubicBezTo>
                    <a:pt x="5317" y="7020"/>
                    <a:pt x="5180" y="6350"/>
                    <a:pt x="5048" y="5700"/>
                  </a:cubicBezTo>
                  <a:lnTo>
                    <a:pt x="5007" y="5501"/>
                  </a:lnTo>
                  <a:cubicBezTo>
                    <a:pt x="4993" y="5435"/>
                    <a:pt x="4968" y="5345"/>
                    <a:pt x="4939" y="5246"/>
                  </a:cubicBezTo>
                  <a:cubicBezTo>
                    <a:pt x="4898" y="5100"/>
                    <a:pt x="4799" y="4761"/>
                    <a:pt x="4804" y="4703"/>
                  </a:cubicBezTo>
                  <a:cubicBezTo>
                    <a:pt x="4862" y="4654"/>
                    <a:pt x="5118" y="4601"/>
                    <a:pt x="5241" y="4574"/>
                  </a:cubicBezTo>
                  <a:cubicBezTo>
                    <a:pt x="5341" y="4553"/>
                    <a:pt x="5431" y="4533"/>
                    <a:pt x="5491" y="4513"/>
                  </a:cubicBezTo>
                  <a:cubicBezTo>
                    <a:pt x="5844" y="4398"/>
                    <a:pt x="6198" y="4277"/>
                    <a:pt x="6545" y="4146"/>
                  </a:cubicBezTo>
                  <a:lnTo>
                    <a:pt x="6634" y="4114"/>
                  </a:lnTo>
                  <a:cubicBezTo>
                    <a:pt x="7502" y="3815"/>
                    <a:pt x="7987" y="3569"/>
                    <a:pt x="7888" y="3196"/>
                  </a:cubicBezTo>
                  <a:lnTo>
                    <a:pt x="7873" y="3137"/>
                  </a:lnTo>
                  <a:lnTo>
                    <a:pt x="7831" y="3094"/>
                  </a:lnTo>
                  <a:cubicBezTo>
                    <a:pt x="7687" y="2942"/>
                    <a:pt x="7469" y="2894"/>
                    <a:pt x="7233" y="2894"/>
                  </a:cubicBezTo>
                  <a:cubicBezTo>
                    <a:pt x="7000" y="2894"/>
                    <a:pt x="6750" y="2940"/>
                    <a:pt x="6539" y="2980"/>
                  </a:cubicBezTo>
                  <a:cubicBezTo>
                    <a:pt x="6472" y="2994"/>
                    <a:pt x="6412" y="3005"/>
                    <a:pt x="6364" y="3012"/>
                  </a:cubicBezTo>
                  <a:cubicBezTo>
                    <a:pt x="6090" y="3052"/>
                    <a:pt x="5816" y="3115"/>
                    <a:pt x="5549" y="3174"/>
                  </a:cubicBezTo>
                  <a:cubicBezTo>
                    <a:pt x="5209" y="3250"/>
                    <a:pt x="4858" y="3330"/>
                    <a:pt x="4525" y="3358"/>
                  </a:cubicBezTo>
                  <a:cubicBezTo>
                    <a:pt x="4502" y="3360"/>
                    <a:pt x="4480" y="3364"/>
                    <a:pt x="4461" y="3368"/>
                  </a:cubicBezTo>
                  <a:cubicBezTo>
                    <a:pt x="4445" y="3305"/>
                    <a:pt x="4431" y="3234"/>
                    <a:pt x="4422" y="3193"/>
                  </a:cubicBezTo>
                  <a:cubicBezTo>
                    <a:pt x="4409" y="3127"/>
                    <a:pt x="4397" y="3074"/>
                    <a:pt x="4388" y="3045"/>
                  </a:cubicBezTo>
                  <a:cubicBezTo>
                    <a:pt x="4200" y="2439"/>
                    <a:pt x="3990" y="1791"/>
                    <a:pt x="3732" y="1150"/>
                  </a:cubicBezTo>
                  <a:lnTo>
                    <a:pt x="3704" y="1073"/>
                  </a:lnTo>
                  <a:cubicBezTo>
                    <a:pt x="3504" y="528"/>
                    <a:pt x="3280" y="0"/>
                    <a:pt x="29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3624" name="Google Shape;3624;p41"/>
          <p:cNvGrpSpPr/>
          <p:nvPr/>
        </p:nvGrpSpPr>
        <p:grpSpPr>
          <a:xfrm>
            <a:off x="10287001" y="1183037"/>
            <a:ext cx="1849799" cy="1499425"/>
            <a:chOff x="2789975" y="578453"/>
            <a:chExt cx="1849799" cy="1499425"/>
          </a:xfrm>
        </p:grpSpPr>
        <p:sp>
          <p:nvSpPr>
            <p:cNvPr id="3625" name="Google Shape;3625;p41"/>
            <p:cNvSpPr/>
            <p:nvPr/>
          </p:nvSpPr>
          <p:spPr>
            <a:xfrm flipH="1" rot="9402082">
              <a:off x="3057460" y="802000"/>
              <a:ext cx="1347343" cy="1052331"/>
            </a:xfrm>
            <a:custGeom>
              <a:rect b="b" l="l" r="r" t="t"/>
              <a:pathLst>
                <a:path extrusionOk="0" h="30420" w="38948">
                  <a:moveTo>
                    <a:pt x="38664" y="0"/>
                  </a:moveTo>
                  <a:cubicBezTo>
                    <a:pt x="38570" y="0"/>
                    <a:pt x="38473" y="47"/>
                    <a:pt x="38427" y="155"/>
                  </a:cubicBezTo>
                  <a:cubicBezTo>
                    <a:pt x="36850" y="3891"/>
                    <a:pt x="35275" y="7630"/>
                    <a:pt x="33698" y="11365"/>
                  </a:cubicBezTo>
                  <a:cubicBezTo>
                    <a:pt x="33055" y="12889"/>
                    <a:pt x="32560" y="14856"/>
                    <a:pt x="31642" y="16240"/>
                  </a:cubicBezTo>
                  <a:cubicBezTo>
                    <a:pt x="31368" y="16651"/>
                    <a:pt x="30067" y="17653"/>
                    <a:pt x="29458" y="18191"/>
                  </a:cubicBezTo>
                  <a:lnTo>
                    <a:pt x="18269" y="28081"/>
                  </a:lnTo>
                  <a:cubicBezTo>
                    <a:pt x="17710" y="28574"/>
                    <a:pt x="17046" y="29045"/>
                    <a:pt x="16547" y="29602"/>
                  </a:cubicBezTo>
                  <a:cubicBezTo>
                    <a:pt x="16488" y="29667"/>
                    <a:pt x="16352" y="29821"/>
                    <a:pt x="16239" y="29903"/>
                  </a:cubicBezTo>
                  <a:lnTo>
                    <a:pt x="16239" y="29903"/>
                  </a:lnTo>
                  <a:cubicBezTo>
                    <a:pt x="16235" y="29902"/>
                    <a:pt x="16230" y="29901"/>
                    <a:pt x="16226" y="29899"/>
                  </a:cubicBezTo>
                  <a:cubicBezTo>
                    <a:pt x="14854" y="29528"/>
                    <a:pt x="13255" y="27989"/>
                    <a:pt x="12069" y="27228"/>
                  </a:cubicBezTo>
                  <a:cubicBezTo>
                    <a:pt x="8195" y="24738"/>
                    <a:pt x="4320" y="22247"/>
                    <a:pt x="445" y="19757"/>
                  </a:cubicBezTo>
                  <a:cubicBezTo>
                    <a:pt x="404" y="19730"/>
                    <a:pt x="364" y="19719"/>
                    <a:pt x="326" y="19719"/>
                  </a:cubicBezTo>
                  <a:cubicBezTo>
                    <a:pt x="131" y="19719"/>
                    <a:pt x="1" y="20024"/>
                    <a:pt x="211" y="20160"/>
                  </a:cubicBezTo>
                  <a:cubicBezTo>
                    <a:pt x="5515" y="23569"/>
                    <a:pt x="10819" y="26979"/>
                    <a:pt x="16123" y="30388"/>
                  </a:cubicBezTo>
                  <a:cubicBezTo>
                    <a:pt x="16157" y="30410"/>
                    <a:pt x="16195" y="30420"/>
                    <a:pt x="16232" y="30420"/>
                  </a:cubicBezTo>
                  <a:cubicBezTo>
                    <a:pt x="16295" y="30420"/>
                    <a:pt x="16358" y="30393"/>
                    <a:pt x="16406" y="30351"/>
                  </a:cubicBezTo>
                  <a:cubicBezTo>
                    <a:pt x="20662" y="26589"/>
                    <a:pt x="24919" y="22827"/>
                    <a:pt x="29174" y="19066"/>
                  </a:cubicBezTo>
                  <a:cubicBezTo>
                    <a:pt x="30177" y="18179"/>
                    <a:pt x="31510" y="17334"/>
                    <a:pt x="32175" y="16169"/>
                  </a:cubicBezTo>
                  <a:cubicBezTo>
                    <a:pt x="33576" y="13723"/>
                    <a:pt x="34451" y="10775"/>
                    <a:pt x="35545" y="8179"/>
                  </a:cubicBezTo>
                  <a:cubicBezTo>
                    <a:pt x="36656" y="5545"/>
                    <a:pt x="37767" y="2913"/>
                    <a:pt x="38877" y="279"/>
                  </a:cubicBezTo>
                  <a:cubicBezTo>
                    <a:pt x="38948" y="111"/>
                    <a:pt x="38810" y="0"/>
                    <a:pt x="3866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26" name="Google Shape;3626;p41"/>
            <p:cNvSpPr/>
            <p:nvPr/>
          </p:nvSpPr>
          <p:spPr>
            <a:xfrm flipH="1" rot="9402082">
              <a:off x="4037471" y="829022"/>
              <a:ext cx="545745" cy="204309"/>
            </a:xfrm>
            <a:custGeom>
              <a:rect b="b" l="l" r="r" t="t"/>
              <a:pathLst>
                <a:path extrusionOk="0" h="5906" w="15776">
                  <a:moveTo>
                    <a:pt x="298" y="1"/>
                  </a:moveTo>
                  <a:cubicBezTo>
                    <a:pt x="75" y="1"/>
                    <a:pt x="1" y="375"/>
                    <a:pt x="254" y="466"/>
                  </a:cubicBezTo>
                  <a:cubicBezTo>
                    <a:pt x="5303" y="2275"/>
                    <a:pt x="10350" y="4083"/>
                    <a:pt x="15399" y="5891"/>
                  </a:cubicBezTo>
                  <a:cubicBezTo>
                    <a:pt x="15427" y="5901"/>
                    <a:pt x="15454" y="5905"/>
                    <a:pt x="15479" y="5905"/>
                  </a:cubicBezTo>
                  <a:cubicBezTo>
                    <a:pt x="15703" y="5905"/>
                    <a:pt x="15775" y="5532"/>
                    <a:pt x="15523" y="5440"/>
                  </a:cubicBezTo>
                  <a:cubicBezTo>
                    <a:pt x="10474" y="3633"/>
                    <a:pt x="5427" y="1824"/>
                    <a:pt x="378" y="16"/>
                  </a:cubicBezTo>
                  <a:cubicBezTo>
                    <a:pt x="350" y="6"/>
                    <a:pt x="323"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27" name="Google Shape;3627;p41"/>
            <p:cNvSpPr/>
            <p:nvPr/>
          </p:nvSpPr>
          <p:spPr>
            <a:xfrm flipH="1" rot="9402082">
              <a:off x="3373066" y="825727"/>
              <a:ext cx="82056" cy="145050"/>
            </a:xfrm>
            <a:custGeom>
              <a:rect b="b" l="l" r="r" t="t"/>
              <a:pathLst>
                <a:path extrusionOk="0" h="4193" w="2372">
                  <a:moveTo>
                    <a:pt x="637" y="1"/>
                  </a:moveTo>
                  <a:lnTo>
                    <a:pt x="0" y="2400"/>
                  </a:lnTo>
                  <a:lnTo>
                    <a:pt x="1734" y="4192"/>
                  </a:lnTo>
                  <a:lnTo>
                    <a:pt x="2372" y="1792"/>
                  </a:lnTo>
                  <a:lnTo>
                    <a:pt x="63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28" name="Google Shape;3628;p41"/>
            <p:cNvSpPr/>
            <p:nvPr/>
          </p:nvSpPr>
          <p:spPr>
            <a:xfrm flipH="1" rot="9402082">
              <a:off x="3364105" y="809842"/>
              <a:ext cx="100009" cy="176807"/>
            </a:xfrm>
            <a:custGeom>
              <a:rect b="b" l="l" r="r" t="t"/>
              <a:pathLst>
                <a:path extrusionOk="0" h="5111" w="2891">
                  <a:moveTo>
                    <a:pt x="1016" y="918"/>
                  </a:moveTo>
                  <a:lnTo>
                    <a:pt x="2371" y="2318"/>
                  </a:lnTo>
                  <a:lnTo>
                    <a:pt x="1873" y="4192"/>
                  </a:lnTo>
                  <a:lnTo>
                    <a:pt x="519" y="2791"/>
                  </a:lnTo>
                  <a:lnTo>
                    <a:pt x="1016" y="918"/>
                  </a:lnTo>
                  <a:close/>
                  <a:moveTo>
                    <a:pt x="778" y="0"/>
                  </a:moveTo>
                  <a:lnTo>
                    <a:pt x="1" y="2927"/>
                  </a:lnTo>
                  <a:lnTo>
                    <a:pt x="2112" y="5111"/>
                  </a:lnTo>
                  <a:lnTo>
                    <a:pt x="2891" y="2184"/>
                  </a:lnTo>
                  <a:lnTo>
                    <a:pt x="77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29" name="Google Shape;3629;p41"/>
            <p:cNvSpPr/>
            <p:nvPr/>
          </p:nvSpPr>
          <p:spPr>
            <a:xfrm flipH="1" rot="9402082">
              <a:off x="4517831" y="1467787"/>
              <a:ext cx="82056" cy="145085"/>
            </a:xfrm>
            <a:custGeom>
              <a:rect b="b" l="l" r="r" t="t"/>
              <a:pathLst>
                <a:path extrusionOk="0" h="4194" w="2372">
                  <a:moveTo>
                    <a:pt x="639" y="1"/>
                  </a:moveTo>
                  <a:lnTo>
                    <a:pt x="0" y="2400"/>
                  </a:lnTo>
                  <a:lnTo>
                    <a:pt x="1734" y="4193"/>
                  </a:lnTo>
                  <a:lnTo>
                    <a:pt x="2372" y="1792"/>
                  </a:lnTo>
                  <a:lnTo>
                    <a:pt x="63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30" name="Google Shape;3630;p41"/>
            <p:cNvSpPr/>
            <p:nvPr/>
          </p:nvSpPr>
          <p:spPr>
            <a:xfrm flipH="1" rot="9402082">
              <a:off x="4508843" y="1451941"/>
              <a:ext cx="100044" cy="176807"/>
            </a:xfrm>
            <a:custGeom>
              <a:rect b="b" l="l" r="r" t="t"/>
              <a:pathLst>
                <a:path extrusionOk="0" h="5111" w="2892">
                  <a:moveTo>
                    <a:pt x="1017" y="920"/>
                  </a:moveTo>
                  <a:lnTo>
                    <a:pt x="2371" y="2320"/>
                  </a:lnTo>
                  <a:lnTo>
                    <a:pt x="1874" y="4192"/>
                  </a:lnTo>
                  <a:lnTo>
                    <a:pt x="519" y="2791"/>
                  </a:lnTo>
                  <a:lnTo>
                    <a:pt x="1017" y="920"/>
                  </a:lnTo>
                  <a:close/>
                  <a:moveTo>
                    <a:pt x="779" y="0"/>
                  </a:moveTo>
                  <a:lnTo>
                    <a:pt x="0" y="2927"/>
                  </a:lnTo>
                  <a:lnTo>
                    <a:pt x="2113" y="5111"/>
                  </a:lnTo>
                  <a:lnTo>
                    <a:pt x="2892" y="2185"/>
                  </a:lnTo>
                  <a:lnTo>
                    <a:pt x="7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31" name="Google Shape;3631;p41"/>
            <p:cNvSpPr/>
            <p:nvPr/>
          </p:nvSpPr>
          <p:spPr>
            <a:xfrm flipH="1" rot="9402082">
              <a:off x="4475802" y="665309"/>
              <a:ext cx="82125" cy="145085"/>
            </a:xfrm>
            <a:custGeom>
              <a:rect b="b" l="l" r="r" t="t"/>
              <a:pathLst>
                <a:path extrusionOk="0" h="4194" w="2374">
                  <a:moveTo>
                    <a:pt x="639" y="0"/>
                  </a:moveTo>
                  <a:lnTo>
                    <a:pt x="1" y="2399"/>
                  </a:lnTo>
                  <a:lnTo>
                    <a:pt x="1735" y="4193"/>
                  </a:lnTo>
                  <a:lnTo>
                    <a:pt x="2374" y="1793"/>
                  </a:lnTo>
                  <a:lnTo>
                    <a:pt x="63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32" name="Google Shape;3632;p41"/>
            <p:cNvSpPr/>
            <p:nvPr/>
          </p:nvSpPr>
          <p:spPr>
            <a:xfrm flipH="1" rot="9402082">
              <a:off x="4466868" y="649425"/>
              <a:ext cx="100009" cy="176807"/>
            </a:xfrm>
            <a:custGeom>
              <a:rect b="b" l="l" r="r" t="t"/>
              <a:pathLst>
                <a:path extrusionOk="0" h="5111" w="2891">
                  <a:moveTo>
                    <a:pt x="1017" y="918"/>
                  </a:moveTo>
                  <a:lnTo>
                    <a:pt x="2372" y="2319"/>
                  </a:lnTo>
                  <a:lnTo>
                    <a:pt x="1874" y="4192"/>
                  </a:lnTo>
                  <a:lnTo>
                    <a:pt x="519" y="2791"/>
                  </a:lnTo>
                  <a:lnTo>
                    <a:pt x="1017" y="918"/>
                  </a:lnTo>
                  <a:close/>
                  <a:moveTo>
                    <a:pt x="777" y="0"/>
                  </a:moveTo>
                  <a:lnTo>
                    <a:pt x="0" y="2926"/>
                  </a:lnTo>
                  <a:lnTo>
                    <a:pt x="2113" y="5110"/>
                  </a:lnTo>
                  <a:lnTo>
                    <a:pt x="2890" y="2184"/>
                  </a:lnTo>
                  <a:lnTo>
                    <a:pt x="7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33" name="Google Shape;3633;p41"/>
            <p:cNvSpPr/>
            <p:nvPr/>
          </p:nvSpPr>
          <p:spPr>
            <a:xfrm flipH="1" rot="9402082">
              <a:off x="2860198" y="1276680"/>
              <a:ext cx="354686" cy="377967"/>
            </a:xfrm>
            <a:custGeom>
              <a:rect b="b" l="l" r="r" t="t"/>
              <a:pathLst>
                <a:path extrusionOk="0" h="10926" w="10253">
                  <a:moveTo>
                    <a:pt x="3723" y="1"/>
                  </a:moveTo>
                  <a:cubicBezTo>
                    <a:pt x="3711" y="1"/>
                    <a:pt x="3699" y="2"/>
                    <a:pt x="3687" y="5"/>
                  </a:cubicBezTo>
                  <a:cubicBezTo>
                    <a:pt x="3378" y="79"/>
                    <a:pt x="3561" y="1100"/>
                    <a:pt x="3582" y="1299"/>
                  </a:cubicBezTo>
                  <a:cubicBezTo>
                    <a:pt x="3682" y="2216"/>
                    <a:pt x="3863" y="3125"/>
                    <a:pt x="4051" y="4028"/>
                  </a:cubicBezTo>
                  <a:cubicBezTo>
                    <a:pt x="4102" y="4272"/>
                    <a:pt x="4257" y="4630"/>
                    <a:pt x="4237" y="4879"/>
                  </a:cubicBezTo>
                  <a:cubicBezTo>
                    <a:pt x="4217" y="5103"/>
                    <a:pt x="4307" y="4936"/>
                    <a:pt x="4152" y="5063"/>
                  </a:cubicBezTo>
                  <a:cubicBezTo>
                    <a:pt x="3960" y="5218"/>
                    <a:pt x="3504" y="5263"/>
                    <a:pt x="3269" y="5339"/>
                  </a:cubicBezTo>
                  <a:cubicBezTo>
                    <a:pt x="2826" y="5483"/>
                    <a:pt x="2385" y="5632"/>
                    <a:pt x="1947" y="5791"/>
                  </a:cubicBezTo>
                  <a:cubicBezTo>
                    <a:pt x="1539" y="5938"/>
                    <a:pt x="1132" y="6092"/>
                    <a:pt x="740" y="6277"/>
                  </a:cubicBezTo>
                  <a:cubicBezTo>
                    <a:pt x="595" y="6345"/>
                    <a:pt x="94" y="6524"/>
                    <a:pt x="46" y="6720"/>
                  </a:cubicBezTo>
                  <a:cubicBezTo>
                    <a:pt x="0" y="6915"/>
                    <a:pt x="238" y="6964"/>
                    <a:pt x="502" y="6964"/>
                  </a:cubicBezTo>
                  <a:cubicBezTo>
                    <a:pt x="744" y="6964"/>
                    <a:pt x="1007" y="6923"/>
                    <a:pt x="1097" y="6915"/>
                  </a:cubicBezTo>
                  <a:cubicBezTo>
                    <a:pt x="1991" y="6828"/>
                    <a:pt x="2878" y="6653"/>
                    <a:pt x="3758" y="6470"/>
                  </a:cubicBezTo>
                  <a:cubicBezTo>
                    <a:pt x="3897" y="6442"/>
                    <a:pt x="4272" y="6289"/>
                    <a:pt x="4470" y="6289"/>
                  </a:cubicBezTo>
                  <a:cubicBezTo>
                    <a:pt x="4500" y="6289"/>
                    <a:pt x="4526" y="6292"/>
                    <a:pt x="4547" y="6301"/>
                  </a:cubicBezTo>
                  <a:cubicBezTo>
                    <a:pt x="4642" y="6339"/>
                    <a:pt x="4619" y="6385"/>
                    <a:pt x="4672" y="6524"/>
                  </a:cubicBezTo>
                  <a:cubicBezTo>
                    <a:pt x="4944" y="7262"/>
                    <a:pt x="5140" y="8032"/>
                    <a:pt x="5406" y="8774"/>
                  </a:cubicBezTo>
                  <a:cubicBezTo>
                    <a:pt x="5560" y="9204"/>
                    <a:pt x="5720" y="9634"/>
                    <a:pt x="5908" y="10051"/>
                  </a:cubicBezTo>
                  <a:cubicBezTo>
                    <a:pt x="6014" y="10287"/>
                    <a:pt x="6149" y="10700"/>
                    <a:pt x="6369" y="10858"/>
                  </a:cubicBezTo>
                  <a:cubicBezTo>
                    <a:pt x="6434" y="10905"/>
                    <a:pt x="6487" y="10925"/>
                    <a:pt x="6530" y="10925"/>
                  </a:cubicBezTo>
                  <a:cubicBezTo>
                    <a:pt x="6737" y="10925"/>
                    <a:pt x="6710" y="10456"/>
                    <a:pt x="6704" y="10243"/>
                  </a:cubicBezTo>
                  <a:cubicBezTo>
                    <a:pt x="6677" y="9347"/>
                    <a:pt x="6490" y="8443"/>
                    <a:pt x="6318" y="7567"/>
                  </a:cubicBezTo>
                  <a:cubicBezTo>
                    <a:pt x="6242" y="7181"/>
                    <a:pt x="6160" y="6795"/>
                    <a:pt x="6077" y="6410"/>
                  </a:cubicBezTo>
                  <a:cubicBezTo>
                    <a:pt x="6061" y="6338"/>
                    <a:pt x="5931" y="6000"/>
                    <a:pt x="5970" y="5934"/>
                  </a:cubicBezTo>
                  <a:cubicBezTo>
                    <a:pt x="6009" y="5866"/>
                    <a:pt x="6370" y="5809"/>
                    <a:pt x="6443" y="5787"/>
                  </a:cubicBezTo>
                  <a:cubicBezTo>
                    <a:pt x="6833" y="5666"/>
                    <a:pt x="7222" y="5538"/>
                    <a:pt x="7610" y="5407"/>
                  </a:cubicBezTo>
                  <a:cubicBezTo>
                    <a:pt x="8381" y="5145"/>
                    <a:pt x="9268" y="4904"/>
                    <a:pt x="9950" y="4444"/>
                  </a:cubicBezTo>
                  <a:cubicBezTo>
                    <a:pt x="10034" y="4389"/>
                    <a:pt x="10253" y="4272"/>
                    <a:pt x="10219" y="4141"/>
                  </a:cubicBezTo>
                  <a:cubicBezTo>
                    <a:pt x="10116" y="4010"/>
                    <a:pt x="9901" y="3966"/>
                    <a:pt x="9652" y="3966"/>
                  </a:cubicBezTo>
                  <a:cubicBezTo>
                    <a:pt x="9227" y="3966"/>
                    <a:pt x="8705" y="4092"/>
                    <a:pt x="8477" y="4125"/>
                  </a:cubicBezTo>
                  <a:cubicBezTo>
                    <a:pt x="7642" y="4247"/>
                    <a:pt x="6813" y="4412"/>
                    <a:pt x="5988" y="4591"/>
                  </a:cubicBezTo>
                  <a:cubicBezTo>
                    <a:pt x="5920" y="4606"/>
                    <a:pt x="5773" y="4660"/>
                    <a:pt x="5686" y="4660"/>
                  </a:cubicBezTo>
                  <a:cubicBezTo>
                    <a:pt x="5663" y="4660"/>
                    <a:pt x="5645" y="4657"/>
                    <a:pt x="5633" y="4648"/>
                  </a:cubicBezTo>
                  <a:cubicBezTo>
                    <a:pt x="5538" y="4582"/>
                    <a:pt x="5474" y="4123"/>
                    <a:pt x="5442" y="4019"/>
                  </a:cubicBezTo>
                  <a:cubicBezTo>
                    <a:pt x="5182" y="3176"/>
                    <a:pt x="4907" y="2333"/>
                    <a:pt x="4585" y="1512"/>
                  </a:cubicBezTo>
                  <a:cubicBezTo>
                    <a:pt x="4502" y="1302"/>
                    <a:pt x="4091" y="1"/>
                    <a:pt x="37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34" name="Google Shape;3634;p41"/>
            <p:cNvSpPr/>
            <p:nvPr/>
          </p:nvSpPr>
          <p:spPr>
            <a:xfrm flipH="1" rot="9402082">
              <a:off x="2852779" y="1268239"/>
              <a:ext cx="371118" cy="394088"/>
            </a:xfrm>
            <a:custGeom>
              <a:rect b="b" l="l" r="r" t="t"/>
              <a:pathLst>
                <a:path extrusionOk="0" h="11392" w="10728">
                  <a:moveTo>
                    <a:pt x="3970" y="511"/>
                  </a:moveTo>
                  <a:lnTo>
                    <a:pt x="3970" y="511"/>
                  </a:lnTo>
                  <a:cubicBezTo>
                    <a:pt x="4062" y="605"/>
                    <a:pt x="4239" y="886"/>
                    <a:pt x="4529" y="1704"/>
                  </a:cubicBezTo>
                  <a:lnTo>
                    <a:pt x="4576" y="1833"/>
                  </a:lnTo>
                  <a:cubicBezTo>
                    <a:pt x="4916" y="2699"/>
                    <a:pt x="5197" y="3579"/>
                    <a:pt x="5429" y="4325"/>
                  </a:cubicBezTo>
                  <a:cubicBezTo>
                    <a:pt x="5435" y="4348"/>
                    <a:pt x="5443" y="4393"/>
                    <a:pt x="5455" y="4447"/>
                  </a:cubicBezTo>
                  <a:cubicBezTo>
                    <a:pt x="5522" y="4775"/>
                    <a:pt x="5572" y="4981"/>
                    <a:pt x="5708" y="5075"/>
                  </a:cubicBezTo>
                  <a:cubicBezTo>
                    <a:pt x="5765" y="5115"/>
                    <a:pt x="5829" y="5130"/>
                    <a:pt x="5896" y="5130"/>
                  </a:cubicBezTo>
                  <a:cubicBezTo>
                    <a:pt x="5990" y="5130"/>
                    <a:pt x="6089" y="5101"/>
                    <a:pt x="6182" y="5074"/>
                  </a:cubicBezTo>
                  <a:cubicBezTo>
                    <a:pt x="6207" y="5066"/>
                    <a:pt x="6230" y="5060"/>
                    <a:pt x="6247" y="5056"/>
                  </a:cubicBezTo>
                  <a:cubicBezTo>
                    <a:pt x="7237" y="4840"/>
                    <a:pt x="8000" y="4698"/>
                    <a:pt x="8720" y="4593"/>
                  </a:cubicBezTo>
                  <a:cubicBezTo>
                    <a:pt x="8781" y="4583"/>
                    <a:pt x="8862" y="4567"/>
                    <a:pt x="8958" y="4550"/>
                  </a:cubicBezTo>
                  <a:cubicBezTo>
                    <a:pt x="9365" y="4473"/>
                    <a:pt x="9679" y="4434"/>
                    <a:pt x="9897" y="4434"/>
                  </a:cubicBezTo>
                  <a:cubicBezTo>
                    <a:pt x="9972" y="4434"/>
                    <a:pt x="10036" y="4439"/>
                    <a:pt x="10087" y="4448"/>
                  </a:cubicBezTo>
                  <a:cubicBezTo>
                    <a:pt x="10082" y="4453"/>
                    <a:pt x="10076" y="4456"/>
                    <a:pt x="10073" y="4458"/>
                  </a:cubicBezTo>
                  <a:lnTo>
                    <a:pt x="10031" y="4486"/>
                  </a:lnTo>
                  <a:cubicBezTo>
                    <a:pt x="9493" y="4849"/>
                    <a:pt x="8810" y="5071"/>
                    <a:pt x="8152" y="5286"/>
                  </a:cubicBezTo>
                  <a:cubicBezTo>
                    <a:pt x="8013" y="5330"/>
                    <a:pt x="7879" y="5375"/>
                    <a:pt x="7746" y="5420"/>
                  </a:cubicBezTo>
                  <a:cubicBezTo>
                    <a:pt x="7360" y="5551"/>
                    <a:pt x="6974" y="5677"/>
                    <a:pt x="6585" y="5797"/>
                  </a:cubicBezTo>
                  <a:cubicBezTo>
                    <a:pt x="6568" y="5802"/>
                    <a:pt x="6537" y="5808"/>
                    <a:pt x="6501" y="5816"/>
                  </a:cubicBezTo>
                  <a:cubicBezTo>
                    <a:pt x="6200" y="5881"/>
                    <a:pt x="6051" y="5924"/>
                    <a:pt x="5978" y="6052"/>
                  </a:cubicBezTo>
                  <a:cubicBezTo>
                    <a:pt x="5907" y="6177"/>
                    <a:pt x="5943" y="6327"/>
                    <a:pt x="6036" y="6617"/>
                  </a:cubicBezTo>
                  <a:cubicBezTo>
                    <a:pt x="6049" y="6651"/>
                    <a:pt x="6057" y="6680"/>
                    <a:pt x="6061" y="6693"/>
                  </a:cubicBezTo>
                  <a:cubicBezTo>
                    <a:pt x="6144" y="7077"/>
                    <a:pt x="6224" y="7461"/>
                    <a:pt x="6300" y="7847"/>
                  </a:cubicBezTo>
                  <a:lnTo>
                    <a:pt x="6331" y="8006"/>
                  </a:lnTo>
                  <a:cubicBezTo>
                    <a:pt x="6493" y="8819"/>
                    <a:pt x="6658" y="9661"/>
                    <a:pt x="6683" y="10521"/>
                  </a:cubicBezTo>
                  <a:cubicBezTo>
                    <a:pt x="6685" y="10589"/>
                    <a:pt x="6690" y="10755"/>
                    <a:pt x="6678" y="10869"/>
                  </a:cubicBezTo>
                  <a:cubicBezTo>
                    <a:pt x="6568" y="10756"/>
                    <a:pt x="6467" y="10513"/>
                    <a:pt x="6398" y="10346"/>
                  </a:cubicBezTo>
                  <a:cubicBezTo>
                    <a:pt x="6376" y="10291"/>
                    <a:pt x="6354" y="10238"/>
                    <a:pt x="6333" y="10191"/>
                  </a:cubicBezTo>
                  <a:cubicBezTo>
                    <a:pt x="6142" y="9767"/>
                    <a:pt x="5982" y="9334"/>
                    <a:pt x="5838" y="8929"/>
                  </a:cubicBezTo>
                  <a:cubicBezTo>
                    <a:pt x="5711" y="8578"/>
                    <a:pt x="5602" y="8220"/>
                    <a:pt x="5492" y="7865"/>
                  </a:cubicBezTo>
                  <a:cubicBezTo>
                    <a:pt x="5373" y="7474"/>
                    <a:pt x="5247" y="7069"/>
                    <a:pt x="5104" y="6678"/>
                  </a:cubicBezTo>
                  <a:cubicBezTo>
                    <a:pt x="5092" y="6645"/>
                    <a:pt x="5084" y="6619"/>
                    <a:pt x="5080" y="6599"/>
                  </a:cubicBezTo>
                  <a:cubicBezTo>
                    <a:pt x="5058" y="6520"/>
                    <a:pt x="5023" y="6389"/>
                    <a:pt x="4846" y="6317"/>
                  </a:cubicBezTo>
                  <a:cubicBezTo>
                    <a:pt x="4797" y="6298"/>
                    <a:pt x="4744" y="6289"/>
                    <a:pt x="4683" y="6289"/>
                  </a:cubicBezTo>
                  <a:cubicBezTo>
                    <a:pt x="4529" y="6289"/>
                    <a:pt x="4337" y="6346"/>
                    <a:pt x="4098" y="6424"/>
                  </a:cubicBezTo>
                  <a:cubicBezTo>
                    <a:pt x="4023" y="6448"/>
                    <a:pt x="3960" y="6470"/>
                    <a:pt x="3919" y="6479"/>
                  </a:cubicBezTo>
                  <a:cubicBezTo>
                    <a:pt x="3026" y="6662"/>
                    <a:pt x="2156" y="6835"/>
                    <a:pt x="1281" y="6919"/>
                  </a:cubicBezTo>
                  <a:lnTo>
                    <a:pt x="1191" y="6929"/>
                  </a:lnTo>
                  <a:cubicBezTo>
                    <a:pt x="962" y="6958"/>
                    <a:pt x="803" y="6967"/>
                    <a:pt x="691" y="6967"/>
                  </a:cubicBezTo>
                  <a:cubicBezTo>
                    <a:pt x="633" y="6967"/>
                    <a:pt x="588" y="6965"/>
                    <a:pt x="553" y="6961"/>
                  </a:cubicBezTo>
                  <a:cubicBezTo>
                    <a:pt x="632" y="6910"/>
                    <a:pt x="762" y="6846"/>
                    <a:pt x="944" y="6770"/>
                  </a:cubicBezTo>
                  <a:lnTo>
                    <a:pt x="1044" y="6725"/>
                  </a:lnTo>
                  <a:cubicBezTo>
                    <a:pt x="1446" y="6537"/>
                    <a:pt x="1868" y="6379"/>
                    <a:pt x="2233" y="6246"/>
                  </a:cubicBezTo>
                  <a:cubicBezTo>
                    <a:pt x="2668" y="6088"/>
                    <a:pt x="3107" y="5940"/>
                    <a:pt x="3548" y="5797"/>
                  </a:cubicBezTo>
                  <a:cubicBezTo>
                    <a:pt x="3617" y="5775"/>
                    <a:pt x="3708" y="5756"/>
                    <a:pt x="3802" y="5735"/>
                  </a:cubicBezTo>
                  <a:cubicBezTo>
                    <a:pt x="4044" y="5682"/>
                    <a:pt x="4315" y="5624"/>
                    <a:pt x="4515" y="5473"/>
                  </a:cubicBezTo>
                  <a:lnTo>
                    <a:pt x="4604" y="5468"/>
                  </a:lnTo>
                  <a:lnTo>
                    <a:pt x="4723" y="5220"/>
                  </a:lnTo>
                  <a:lnTo>
                    <a:pt x="4676" y="5152"/>
                  </a:lnTo>
                  <a:cubicBezTo>
                    <a:pt x="4676" y="5147"/>
                    <a:pt x="4678" y="5141"/>
                    <a:pt x="4678" y="5134"/>
                  </a:cubicBezTo>
                  <a:cubicBezTo>
                    <a:pt x="4696" y="4923"/>
                    <a:pt x="4622" y="4679"/>
                    <a:pt x="4558" y="4465"/>
                  </a:cubicBezTo>
                  <a:cubicBezTo>
                    <a:pt x="4531" y="4376"/>
                    <a:pt x="4505" y="4291"/>
                    <a:pt x="4490" y="4217"/>
                  </a:cubicBezTo>
                  <a:cubicBezTo>
                    <a:pt x="4311" y="3356"/>
                    <a:pt x="4126" y="2437"/>
                    <a:pt x="4026" y="1510"/>
                  </a:cubicBezTo>
                  <a:lnTo>
                    <a:pt x="4011" y="1403"/>
                  </a:lnTo>
                  <a:cubicBezTo>
                    <a:pt x="3936" y="855"/>
                    <a:pt x="3947" y="615"/>
                    <a:pt x="3970" y="511"/>
                  </a:cubicBezTo>
                  <a:close/>
                  <a:moveTo>
                    <a:pt x="3945" y="1"/>
                  </a:moveTo>
                  <a:cubicBezTo>
                    <a:pt x="3913" y="1"/>
                    <a:pt x="3880" y="5"/>
                    <a:pt x="3847" y="13"/>
                  </a:cubicBezTo>
                  <a:cubicBezTo>
                    <a:pt x="3406" y="120"/>
                    <a:pt x="3464" y="817"/>
                    <a:pt x="3553" y="1463"/>
                  </a:cubicBezTo>
                  <a:lnTo>
                    <a:pt x="3565" y="1558"/>
                  </a:lnTo>
                  <a:cubicBezTo>
                    <a:pt x="3668" y="2506"/>
                    <a:pt x="3855" y="3438"/>
                    <a:pt x="4037" y="4310"/>
                  </a:cubicBezTo>
                  <a:cubicBezTo>
                    <a:pt x="4055" y="4396"/>
                    <a:pt x="4085" y="4496"/>
                    <a:pt x="4117" y="4600"/>
                  </a:cubicBezTo>
                  <a:cubicBezTo>
                    <a:pt x="4169" y="4773"/>
                    <a:pt x="4229" y="4971"/>
                    <a:pt x="4219" y="5094"/>
                  </a:cubicBezTo>
                  <a:cubicBezTo>
                    <a:pt x="4219" y="5102"/>
                    <a:pt x="4217" y="5109"/>
                    <a:pt x="4217" y="5118"/>
                  </a:cubicBezTo>
                  <a:cubicBezTo>
                    <a:pt x="4128" y="5188"/>
                    <a:pt x="3887" y="5239"/>
                    <a:pt x="3712" y="5278"/>
                  </a:cubicBezTo>
                  <a:cubicBezTo>
                    <a:pt x="3598" y="5302"/>
                    <a:pt x="3492" y="5326"/>
                    <a:pt x="3411" y="5352"/>
                  </a:cubicBezTo>
                  <a:cubicBezTo>
                    <a:pt x="2966" y="5495"/>
                    <a:pt x="2521" y="5645"/>
                    <a:pt x="2080" y="5805"/>
                  </a:cubicBezTo>
                  <a:cubicBezTo>
                    <a:pt x="1707" y="5942"/>
                    <a:pt x="1271" y="6104"/>
                    <a:pt x="854" y="6300"/>
                  </a:cubicBezTo>
                  <a:lnTo>
                    <a:pt x="767" y="6338"/>
                  </a:lnTo>
                  <a:cubicBezTo>
                    <a:pt x="414" y="6487"/>
                    <a:pt x="94" y="6643"/>
                    <a:pt x="32" y="6899"/>
                  </a:cubicBezTo>
                  <a:cubicBezTo>
                    <a:pt x="0" y="7032"/>
                    <a:pt x="31" y="7156"/>
                    <a:pt x="114" y="7251"/>
                  </a:cubicBezTo>
                  <a:cubicBezTo>
                    <a:pt x="233" y="7384"/>
                    <a:pt x="439" y="7432"/>
                    <a:pt x="713" y="7432"/>
                  </a:cubicBezTo>
                  <a:cubicBezTo>
                    <a:pt x="872" y="7432"/>
                    <a:pt x="1053" y="7416"/>
                    <a:pt x="1254" y="7391"/>
                  </a:cubicBezTo>
                  <a:lnTo>
                    <a:pt x="1332" y="7382"/>
                  </a:lnTo>
                  <a:cubicBezTo>
                    <a:pt x="2227" y="7295"/>
                    <a:pt x="3114" y="7121"/>
                    <a:pt x="4017" y="6935"/>
                  </a:cubicBezTo>
                  <a:cubicBezTo>
                    <a:pt x="4069" y="6922"/>
                    <a:pt x="4151" y="6897"/>
                    <a:pt x="4245" y="6868"/>
                  </a:cubicBezTo>
                  <a:cubicBezTo>
                    <a:pt x="4340" y="6837"/>
                    <a:pt x="4544" y="6772"/>
                    <a:pt x="4638" y="6756"/>
                  </a:cubicBezTo>
                  <a:cubicBezTo>
                    <a:pt x="4645" y="6780"/>
                    <a:pt x="4654" y="6808"/>
                    <a:pt x="4665" y="6840"/>
                  </a:cubicBezTo>
                  <a:cubicBezTo>
                    <a:pt x="4806" y="7220"/>
                    <a:pt x="4928" y="7619"/>
                    <a:pt x="5047" y="8003"/>
                  </a:cubicBezTo>
                  <a:cubicBezTo>
                    <a:pt x="5160" y="8366"/>
                    <a:pt x="5270" y="8730"/>
                    <a:pt x="5399" y="9086"/>
                  </a:cubicBezTo>
                  <a:cubicBezTo>
                    <a:pt x="5545" y="9500"/>
                    <a:pt x="5710" y="9942"/>
                    <a:pt x="5907" y="10382"/>
                  </a:cubicBezTo>
                  <a:cubicBezTo>
                    <a:pt x="5927" y="10424"/>
                    <a:pt x="5947" y="10472"/>
                    <a:pt x="5969" y="10525"/>
                  </a:cubicBezTo>
                  <a:cubicBezTo>
                    <a:pt x="6077" y="10787"/>
                    <a:pt x="6212" y="11114"/>
                    <a:pt x="6444" y="11280"/>
                  </a:cubicBezTo>
                  <a:cubicBezTo>
                    <a:pt x="6561" y="11364"/>
                    <a:pt x="6661" y="11392"/>
                    <a:pt x="6744" y="11392"/>
                  </a:cubicBezTo>
                  <a:cubicBezTo>
                    <a:pt x="6810" y="11392"/>
                    <a:pt x="6865" y="11374"/>
                    <a:pt x="6906" y="11354"/>
                  </a:cubicBezTo>
                  <a:cubicBezTo>
                    <a:pt x="7171" y="11212"/>
                    <a:pt x="7157" y="10805"/>
                    <a:pt x="7146" y="10471"/>
                  </a:cubicBezTo>
                  <a:cubicBezTo>
                    <a:pt x="7121" y="9611"/>
                    <a:pt x="6951" y="8749"/>
                    <a:pt x="6787" y="7917"/>
                  </a:cubicBezTo>
                  <a:lnTo>
                    <a:pt x="6756" y="7758"/>
                  </a:lnTo>
                  <a:cubicBezTo>
                    <a:pt x="6679" y="7369"/>
                    <a:pt x="6598" y="6982"/>
                    <a:pt x="6514" y="6594"/>
                  </a:cubicBezTo>
                  <a:cubicBezTo>
                    <a:pt x="6508" y="6571"/>
                    <a:pt x="6495" y="6528"/>
                    <a:pt x="6478" y="6474"/>
                  </a:cubicBezTo>
                  <a:cubicBezTo>
                    <a:pt x="6467" y="6440"/>
                    <a:pt x="6445" y="6373"/>
                    <a:pt x="6428" y="6311"/>
                  </a:cubicBezTo>
                  <a:cubicBezTo>
                    <a:pt x="6490" y="6297"/>
                    <a:pt x="6561" y="6281"/>
                    <a:pt x="6597" y="6274"/>
                  </a:cubicBezTo>
                  <a:cubicBezTo>
                    <a:pt x="6654" y="6260"/>
                    <a:pt x="6699" y="6251"/>
                    <a:pt x="6722" y="6243"/>
                  </a:cubicBezTo>
                  <a:cubicBezTo>
                    <a:pt x="7114" y="6122"/>
                    <a:pt x="7505" y="5996"/>
                    <a:pt x="7895" y="5864"/>
                  </a:cubicBezTo>
                  <a:cubicBezTo>
                    <a:pt x="8026" y="5819"/>
                    <a:pt x="8160" y="5775"/>
                    <a:pt x="8296" y="5730"/>
                  </a:cubicBezTo>
                  <a:cubicBezTo>
                    <a:pt x="8985" y="5506"/>
                    <a:pt x="9698" y="5272"/>
                    <a:pt x="10325" y="4852"/>
                  </a:cubicBezTo>
                  <a:cubicBezTo>
                    <a:pt x="10456" y="4769"/>
                    <a:pt x="10728" y="4595"/>
                    <a:pt x="10655" y="4317"/>
                  </a:cubicBezTo>
                  <a:lnTo>
                    <a:pt x="10614" y="4234"/>
                  </a:lnTo>
                  <a:cubicBezTo>
                    <a:pt x="10462" y="4037"/>
                    <a:pt x="10192" y="3970"/>
                    <a:pt x="9866" y="3970"/>
                  </a:cubicBezTo>
                  <a:cubicBezTo>
                    <a:pt x="9566" y="3970"/>
                    <a:pt x="9219" y="4026"/>
                    <a:pt x="8875" y="4091"/>
                  </a:cubicBezTo>
                  <a:cubicBezTo>
                    <a:pt x="8787" y="4106"/>
                    <a:pt x="8712" y="4121"/>
                    <a:pt x="8655" y="4129"/>
                  </a:cubicBezTo>
                  <a:cubicBezTo>
                    <a:pt x="7923" y="4236"/>
                    <a:pt x="7151" y="4380"/>
                    <a:pt x="6151" y="4599"/>
                  </a:cubicBezTo>
                  <a:cubicBezTo>
                    <a:pt x="6126" y="4602"/>
                    <a:pt x="6092" y="4612"/>
                    <a:pt x="6054" y="4624"/>
                  </a:cubicBezTo>
                  <a:cubicBezTo>
                    <a:pt x="6037" y="4629"/>
                    <a:pt x="6010" y="4636"/>
                    <a:pt x="5984" y="4644"/>
                  </a:cubicBezTo>
                  <a:cubicBezTo>
                    <a:pt x="5959" y="4553"/>
                    <a:pt x="5931" y="4420"/>
                    <a:pt x="5918" y="4351"/>
                  </a:cubicBezTo>
                  <a:cubicBezTo>
                    <a:pt x="5902" y="4276"/>
                    <a:pt x="5889" y="4214"/>
                    <a:pt x="5879" y="4184"/>
                  </a:cubicBezTo>
                  <a:cubicBezTo>
                    <a:pt x="5645" y="3428"/>
                    <a:pt x="5360" y="2539"/>
                    <a:pt x="5015" y="1661"/>
                  </a:cubicBezTo>
                  <a:lnTo>
                    <a:pt x="4974" y="1545"/>
                  </a:lnTo>
                  <a:cubicBezTo>
                    <a:pt x="4636" y="596"/>
                    <a:pt x="4339" y="1"/>
                    <a:pt x="39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35" name="Google Shape;3635;p41"/>
            <p:cNvSpPr/>
            <p:nvPr/>
          </p:nvSpPr>
          <p:spPr>
            <a:xfrm flipH="1" rot="9402082">
              <a:off x="3975300" y="981992"/>
              <a:ext cx="259381" cy="275294"/>
            </a:xfrm>
            <a:custGeom>
              <a:rect b="b" l="l" r="r" t="t"/>
              <a:pathLst>
                <a:path extrusionOk="0" h="7958" w="7498">
                  <a:moveTo>
                    <a:pt x="2695" y="1"/>
                  </a:moveTo>
                  <a:cubicBezTo>
                    <a:pt x="2686" y="1"/>
                    <a:pt x="2678" y="2"/>
                    <a:pt x="2669" y="4"/>
                  </a:cubicBezTo>
                  <a:cubicBezTo>
                    <a:pt x="2441" y="61"/>
                    <a:pt x="2579" y="830"/>
                    <a:pt x="2596" y="974"/>
                  </a:cubicBezTo>
                  <a:cubicBezTo>
                    <a:pt x="2669" y="1627"/>
                    <a:pt x="2797" y="2273"/>
                    <a:pt x="2931" y="2915"/>
                  </a:cubicBezTo>
                  <a:cubicBezTo>
                    <a:pt x="2985" y="3177"/>
                    <a:pt x="3154" y="3536"/>
                    <a:pt x="3001" y="3692"/>
                  </a:cubicBezTo>
                  <a:cubicBezTo>
                    <a:pt x="2899" y="3796"/>
                    <a:pt x="2519" y="3841"/>
                    <a:pt x="2382" y="3886"/>
                  </a:cubicBezTo>
                  <a:cubicBezTo>
                    <a:pt x="2038" y="3997"/>
                    <a:pt x="1696" y="4113"/>
                    <a:pt x="1356" y="4238"/>
                  </a:cubicBezTo>
                  <a:cubicBezTo>
                    <a:pt x="1157" y="4311"/>
                    <a:pt x="20" y="4627"/>
                    <a:pt x="6" y="4913"/>
                  </a:cubicBezTo>
                  <a:cubicBezTo>
                    <a:pt x="1" y="5020"/>
                    <a:pt x="172" y="5060"/>
                    <a:pt x="432" y="5060"/>
                  </a:cubicBezTo>
                  <a:cubicBezTo>
                    <a:pt x="1147" y="5060"/>
                    <a:pt x="2534" y="4755"/>
                    <a:pt x="2743" y="4712"/>
                  </a:cubicBezTo>
                  <a:cubicBezTo>
                    <a:pt x="2830" y="4693"/>
                    <a:pt x="3109" y="4586"/>
                    <a:pt x="3243" y="4586"/>
                  </a:cubicBezTo>
                  <a:cubicBezTo>
                    <a:pt x="3262" y="4586"/>
                    <a:pt x="3279" y="4588"/>
                    <a:pt x="3291" y="4594"/>
                  </a:cubicBezTo>
                  <a:cubicBezTo>
                    <a:pt x="3370" y="4628"/>
                    <a:pt x="3339" y="4673"/>
                    <a:pt x="3390" y="4778"/>
                  </a:cubicBezTo>
                  <a:cubicBezTo>
                    <a:pt x="3649" y="5289"/>
                    <a:pt x="3753" y="5936"/>
                    <a:pt x="3948" y="6476"/>
                  </a:cubicBezTo>
                  <a:cubicBezTo>
                    <a:pt x="4060" y="6787"/>
                    <a:pt x="4295" y="7789"/>
                    <a:pt x="4644" y="7937"/>
                  </a:cubicBezTo>
                  <a:cubicBezTo>
                    <a:pt x="4677" y="7951"/>
                    <a:pt x="4706" y="7958"/>
                    <a:pt x="4731" y="7958"/>
                  </a:cubicBezTo>
                  <a:cubicBezTo>
                    <a:pt x="4904" y="7958"/>
                    <a:pt x="4869" y="7638"/>
                    <a:pt x="4865" y="7463"/>
                  </a:cubicBezTo>
                  <a:cubicBezTo>
                    <a:pt x="4848" y="6742"/>
                    <a:pt x="4686" y="6015"/>
                    <a:pt x="4544" y="5310"/>
                  </a:cubicBezTo>
                  <a:cubicBezTo>
                    <a:pt x="4494" y="5065"/>
                    <a:pt x="4254" y="4456"/>
                    <a:pt x="4404" y="4301"/>
                  </a:cubicBezTo>
                  <a:cubicBezTo>
                    <a:pt x="4533" y="4166"/>
                    <a:pt x="5006" y="4113"/>
                    <a:pt x="5183" y="4056"/>
                  </a:cubicBezTo>
                  <a:cubicBezTo>
                    <a:pt x="5533" y="3942"/>
                    <a:pt x="5883" y="3822"/>
                    <a:pt x="6227" y="3691"/>
                  </a:cubicBezTo>
                  <a:cubicBezTo>
                    <a:pt x="6388" y="3629"/>
                    <a:pt x="7498" y="3287"/>
                    <a:pt x="7427" y="3019"/>
                  </a:cubicBezTo>
                  <a:cubicBezTo>
                    <a:pt x="7337" y="2923"/>
                    <a:pt x="7179" y="2892"/>
                    <a:pt x="7000" y="2892"/>
                  </a:cubicBezTo>
                  <a:cubicBezTo>
                    <a:pt x="6701" y="2892"/>
                    <a:pt x="6346" y="2980"/>
                    <a:pt x="6162" y="3007"/>
                  </a:cubicBezTo>
                  <a:cubicBezTo>
                    <a:pt x="5548" y="3095"/>
                    <a:pt x="4925" y="3303"/>
                    <a:pt x="4310" y="3355"/>
                  </a:cubicBezTo>
                  <a:cubicBezTo>
                    <a:pt x="4255" y="3359"/>
                    <a:pt x="4178" y="3396"/>
                    <a:pt x="4124" y="3396"/>
                  </a:cubicBezTo>
                  <a:cubicBezTo>
                    <a:pt x="4109" y="3396"/>
                    <a:pt x="4095" y="3393"/>
                    <a:pt x="4084" y="3385"/>
                  </a:cubicBezTo>
                  <a:cubicBezTo>
                    <a:pt x="4008" y="3334"/>
                    <a:pt x="3958" y="2966"/>
                    <a:pt x="3931" y="2878"/>
                  </a:cubicBezTo>
                  <a:cubicBezTo>
                    <a:pt x="3735" y="2248"/>
                    <a:pt x="3529" y="1617"/>
                    <a:pt x="3282" y="1002"/>
                  </a:cubicBezTo>
                  <a:cubicBezTo>
                    <a:pt x="3225" y="858"/>
                    <a:pt x="2945" y="1"/>
                    <a:pt x="2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36" name="Google Shape;3636;p41"/>
            <p:cNvSpPr/>
            <p:nvPr/>
          </p:nvSpPr>
          <p:spPr>
            <a:xfrm flipH="1" rot="9402082">
              <a:off x="3967150" y="973800"/>
              <a:ext cx="276297" cy="291449"/>
            </a:xfrm>
            <a:custGeom>
              <a:rect b="b" l="l" r="r" t="t"/>
              <a:pathLst>
                <a:path extrusionOk="0" h="8425" w="7987">
                  <a:moveTo>
                    <a:pt x="3009" y="626"/>
                  </a:moveTo>
                  <a:lnTo>
                    <a:pt x="3009" y="626"/>
                  </a:lnTo>
                  <a:cubicBezTo>
                    <a:pt x="3071" y="740"/>
                    <a:pt x="3157" y="924"/>
                    <a:pt x="3270" y="1232"/>
                  </a:cubicBezTo>
                  <a:lnTo>
                    <a:pt x="3304" y="1322"/>
                  </a:lnTo>
                  <a:cubicBezTo>
                    <a:pt x="3556" y="1949"/>
                    <a:pt x="3761" y="2586"/>
                    <a:pt x="3947" y="3181"/>
                  </a:cubicBezTo>
                  <a:cubicBezTo>
                    <a:pt x="3952" y="3201"/>
                    <a:pt x="3959" y="3238"/>
                    <a:pt x="3967" y="3282"/>
                  </a:cubicBezTo>
                  <a:cubicBezTo>
                    <a:pt x="4023" y="3556"/>
                    <a:pt x="4066" y="3728"/>
                    <a:pt x="4194" y="3813"/>
                  </a:cubicBezTo>
                  <a:cubicBezTo>
                    <a:pt x="4248" y="3849"/>
                    <a:pt x="4305" y="3861"/>
                    <a:pt x="4358" y="3861"/>
                  </a:cubicBezTo>
                  <a:cubicBezTo>
                    <a:pt x="4424" y="3861"/>
                    <a:pt x="4484" y="3843"/>
                    <a:pt x="4528" y="3830"/>
                  </a:cubicBezTo>
                  <a:cubicBezTo>
                    <a:pt x="4542" y="3827"/>
                    <a:pt x="4556" y="3821"/>
                    <a:pt x="4566" y="3819"/>
                  </a:cubicBezTo>
                  <a:cubicBezTo>
                    <a:pt x="4933" y="3788"/>
                    <a:pt x="5300" y="3705"/>
                    <a:pt x="5654" y="3625"/>
                  </a:cubicBezTo>
                  <a:cubicBezTo>
                    <a:pt x="5910" y="3567"/>
                    <a:pt x="6177" y="3508"/>
                    <a:pt x="6432" y="3470"/>
                  </a:cubicBezTo>
                  <a:cubicBezTo>
                    <a:pt x="6485" y="3463"/>
                    <a:pt x="6552" y="3451"/>
                    <a:pt x="6627" y="3436"/>
                  </a:cubicBezTo>
                  <a:cubicBezTo>
                    <a:pt x="6751" y="3413"/>
                    <a:pt x="7041" y="3357"/>
                    <a:pt x="7255" y="3357"/>
                  </a:cubicBezTo>
                  <a:cubicBezTo>
                    <a:pt x="7117" y="3430"/>
                    <a:pt x="6882" y="3533"/>
                    <a:pt x="6484" y="3670"/>
                  </a:cubicBezTo>
                  <a:lnTo>
                    <a:pt x="6381" y="3705"/>
                  </a:lnTo>
                  <a:cubicBezTo>
                    <a:pt x="6039" y="3835"/>
                    <a:pt x="5694" y="3952"/>
                    <a:pt x="5346" y="4066"/>
                  </a:cubicBezTo>
                  <a:cubicBezTo>
                    <a:pt x="5300" y="4081"/>
                    <a:pt x="5227" y="4096"/>
                    <a:pt x="5146" y="4113"/>
                  </a:cubicBezTo>
                  <a:cubicBezTo>
                    <a:pt x="4833" y="4180"/>
                    <a:pt x="4603" y="4237"/>
                    <a:pt x="4473" y="4369"/>
                  </a:cubicBezTo>
                  <a:cubicBezTo>
                    <a:pt x="4266" y="4582"/>
                    <a:pt x="4381" y="4981"/>
                    <a:pt x="4491" y="5369"/>
                  </a:cubicBezTo>
                  <a:cubicBezTo>
                    <a:pt x="4517" y="5454"/>
                    <a:pt x="4539" y="5532"/>
                    <a:pt x="4551" y="5588"/>
                  </a:cubicBezTo>
                  <a:lnTo>
                    <a:pt x="4592" y="5788"/>
                  </a:lnTo>
                  <a:cubicBezTo>
                    <a:pt x="4719" y="6418"/>
                    <a:pt x="4853" y="7069"/>
                    <a:pt x="4868" y="7701"/>
                  </a:cubicBezTo>
                  <a:lnTo>
                    <a:pt x="4870" y="7767"/>
                  </a:lnTo>
                  <a:cubicBezTo>
                    <a:pt x="4871" y="7791"/>
                    <a:pt x="4872" y="7824"/>
                    <a:pt x="4872" y="7858"/>
                  </a:cubicBezTo>
                  <a:cubicBezTo>
                    <a:pt x="4714" y="7631"/>
                    <a:pt x="4547" y="7090"/>
                    <a:pt x="4486" y="6888"/>
                  </a:cubicBezTo>
                  <a:cubicBezTo>
                    <a:pt x="4454" y="6782"/>
                    <a:pt x="4425" y="6691"/>
                    <a:pt x="4403" y="6628"/>
                  </a:cubicBezTo>
                  <a:cubicBezTo>
                    <a:pt x="4329" y="6423"/>
                    <a:pt x="4268" y="6204"/>
                    <a:pt x="4207" y="5982"/>
                  </a:cubicBezTo>
                  <a:cubicBezTo>
                    <a:pt x="4106" y="5616"/>
                    <a:pt x="4001" y="5237"/>
                    <a:pt x="3834" y="4904"/>
                  </a:cubicBezTo>
                  <a:cubicBezTo>
                    <a:pt x="3825" y="4887"/>
                    <a:pt x="3823" y="4875"/>
                    <a:pt x="3817" y="4855"/>
                  </a:cubicBezTo>
                  <a:cubicBezTo>
                    <a:pt x="3802" y="4798"/>
                    <a:pt x="3771" y="4679"/>
                    <a:pt x="3619" y="4613"/>
                  </a:cubicBezTo>
                  <a:cubicBezTo>
                    <a:pt x="3576" y="4595"/>
                    <a:pt x="3528" y="4586"/>
                    <a:pt x="3476" y="4586"/>
                  </a:cubicBezTo>
                  <a:cubicBezTo>
                    <a:pt x="3361" y="4586"/>
                    <a:pt x="3219" y="4627"/>
                    <a:pt x="3042" y="4683"/>
                  </a:cubicBezTo>
                  <a:cubicBezTo>
                    <a:pt x="2995" y="4696"/>
                    <a:pt x="2955" y="4711"/>
                    <a:pt x="2932" y="4716"/>
                  </a:cubicBezTo>
                  <a:lnTo>
                    <a:pt x="2864" y="4729"/>
                  </a:lnTo>
                  <a:cubicBezTo>
                    <a:pt x="1585" y="5001"/>
                    <a:pt x="968" y="5059"/>
                    <a:pt x="671" y="5060"/>
                  </a:cubicBezTo>
                  <a:cubicBezTo>
                    <a:pt x="824" y="4985"/>
                    <a:pt x="1082" y="4881"/>
                    <a:pt x="1516" y="4741"/>
                  </a:cubicBezTo>
                  <a:cubicBezTo>
                    <a:pt x="1585" y="4719"/>
                    <a:pt x="1641" y="4701"/>
                    <a:pt x="1673" y="4690"/>
                  </a:cubicBezTo>
                  <a:cubicBezTo>
                    <a:pt x="2010" y="4565"/>
                    <a:pt x="2349" y="4450"/>
                    <a:pt x="2691" y="4341"/>
                  </a:cubicBezTo>
                  <a:cubicBezTo>
                    <a:pt x="2727" y="4329"/>
                    <a:pt x="2781" y="4318"/>
                    <a:pt x="2842" y="4306"/>
                  </a:cubicBezTo>
                  <a:cubicBezTo>
                    <a:pt x="3100" y="4250"/>
                    <a:pt x="3293" y="4201"/>
                    <a:pt x="3403" y="4087"/>
                  </a:cubicBezTo>
                  <a:cubicBezTo>
                    <a:pt x="3614" y="3872"/>
                    <a:pt x="3521" y="3548"/>
                    <a:pt x="3445" y="3288"/>
                  </a:cubicBezTo>
                  <a:cubicBezTo>
                    <a:pt x="3426" y="3223"/>
                    <a:pt x="3408" y="3158"/>
                    <a:pt x="3395" y="3099"/>
                  </a:cubicBezTo>
                  <a:cubicBezTo>
                    <a:pt x="3269" y="2489"/>
                    <a:pt x="3138" y="1839"/>
                    <a:pt x="3065" y="1181"/>
                  </a:cubicBezTo>
                  <a:lnTo>
                    <a:pt x="3053" y="1099"/>
                  </a:lnTo>
                  <a:cubicBezTo>
                    <a:pt x="3024" y="879"/>
                    <a:pt x="3010" y="728"/>
                    <a:pt x="3009" y="626"/>
                  </a:cubicBezTo>
                  <a:close/>
                  <a:moveTo>
                    <a:pt x="2935" y="0"/>
                  </a:moveTo>
                  <a:cubicBezTo>
                    <a:pt x="2906" y="0"/>
                    <a:pt x="2876" y="4"/>
                    <a:pt x="2846" y="11"/>
                  </a:cubicBezTo>
                  <a:cubicBezTo>
                    <a:pt x="2441" y="113"/>
                    <a:pt x="2532" y="773"/>
                    <a:pt x="2588" y="1166"/>
                  </a:cubicBezTo>
                  <a:lnTo>
                    <a:pt x="2597" y="1234"/>
                  </a:lnTo>
                  <a:cubicBezTo>
                    <a:pt x="2673" y="1912"/>
                    <a:pt x="2805" y="2574"/>
                    <a:pt x="2935" y="3196"/>
                  </a:cubicBezTo>
                  <a:cubicBezTo>
                    <a:pt x="2951" y="3265"/>
                    <a:pt x="2972" y="3343"/>
                    <a:pt x="2995" y="3421"/>
                  </a:cubicBezTo>
                  <a:cubicBezTo>
                    <a:pt x="3025" y="3525"/>
                    <a:pt x="3082" y="3719"/>
                    <a:pt x="3076" y="3755"/>
                  </a:cubicBezTo>
                  <a:cubicBezTo>
                    <a:pt x="3027" y="3788"/>
                    <a:pt x="2836" y="3829"/>
                    <a:pt x="2742" y="3850"/>
                  </a:cubicBezTo>
                  <a:cubicBezTo>
                    <a:pt x="2661" y="3867"/>
                    <a:pt x="2591" y="3884"/>
                    <a:pt x="2545" y="3898"/>
                  </a:cubicBezTo>
                  <a:cubicBezTo>
                    <a:pt x="2197" y="4010"/>
                    <a:pt x="1852" y="4128"/>
                    <a:pt x="1509" y="4253"/>
                  </a:cubicBezTo>
                  <a:cubicBezTo>
                    <a:pt x="1481" y="4262"/>
                    <a:pt x="1432" y="4278"/>
                    <a:pt x="1371" y="4299"/>
                  </a:cubicBezTo>
                  <a:cubicBezTo>
                    <a:pt x="497" y="4580"/>
                    <a:pt x="22" y="4797"/>
                    <a:pt x="6" y="5137"/>
                  </a:cubicBezTo>
                  <a:cubicBezTo>
                    <a:pt x="0" y="5239"/>
                    <a:pt x="41" y="5332"/>
                    <a:pt x="121" y="5400"/>
                  </a:cubicBezTo>
                  <a:cubicBezTo>
                    <a:pt x="180" y="5450"/>
                    <a:pt x="272" y="5528"/>
                    <a:pt x="656" y="5528"/>
                  </a:cubicBezTo>
                  <a:cubicBezTo>
                    <a:pt x="1041" y="5528"/>
                    <a:pt x="1720" y="5450"/>
                    <a:pt x="2956" y="5189"/>
                  </a:cubicBezTo>
                  <a:lnTo>
                    <a:pt x="3024" y="5174"/>
                  </a:lnTo>
                  <a:cubicBezTo>
                    <a:pt x="3056" y="5167"/>
                    <a:pt x="3113" y="5151"/>
                    <a:pt x="3179" y="5131"/>
                  </a:cubicBezTo>
                  <a:cubicBezTo>
                    <a:pt x="3229" y="5115"/>
                    <a:pt x="3322" y="5085"/>
                    <a:pt x="3395" y="5068"/>
                  </a:cubicBezTo>
                  <a:cubicBezTo>
                    <a:pt x="3402" y="5083"/>
                    <a:pt x="3409" y="5100"/>
                    <a:pt x="3418" y="5117"/>
                  </a:cubicBezTo>
                  <a:cubicBezTo>
                    <a:pt x="3565" y="5408"/>
                    <a:pt x="3663" y="5764"/>
                    <a:pt x="3756" y="6107"/>
                  </a:cubicBezTo>
                  <a:cubicBezTo>
                    <a:pt x="3821" y="6341"/>
                    <a:pt x="3885" y="6575"/>
                    <a:pt x="3964" y="6790"/>
                  </a:cubicBezTo>
                  <a:cubicBezTo>
                    <a:pt x="3983" y="6847"/>
                    <a:pt x="4009" y="6929"/>
                    <a:pt x="4039" y="7026"/>
                  </a:cubicBezTo>
                  <a:cubicBezTo>
                    <a:pt x="4233" y="7657"/>
                    <a:pt x="4437" y="8237"/>
                    <a:pt x="4788" y="8385"/>
                  </a:cubicBezTo>
                  <a:cubicBezTo>
                    <a:pt x="4855" y="8414"/>
                    <a:pt x="4913" y="8424"/>
                    <a:pt x="4964" y="8424"/>
                  </a:cubicBezTo>
                  <a:cubicBezTo>
                    <a:pt x="5056" y="8424"/>
                    <a:pt x="5122" y="8391"/>
                    <a:pt x="5160" y="8367"/>
                  </a:cubicBezTo>
                  <a:cubicBezTo>
                    <a:pt x="5354" y="8233"/>
                    <a:pt x="5343" y="7955"/>
                    <a:pt x="5335" y="7753"/>
                  </a:cubicBezTo>
                  <a:lnTo>
                    <a:pt x="5334" y="7693"/>
                  </a:lnTo>
                  <a:cubicBezTo>
                    <a:pt x="5317" y="7020"/>
                    <a:pt x="5180" y="6350"/>
                    <a:pt x="5048" y="5700"/>
                  </a:cubicBezTo>
                  <a:lnTo>
                    <a:pt x="5007" y="5501"/>
                  </a:lnTo>
                  <a:cubicBezTo>
                    <a:pt x="4993" y="5435"/>
                    <a:pt x="4968" y="5345"/>
                    <a:pt x="4939" y="5246"/>
                  </a:cubicBezTo>
                  <a:cubicBezTo>
                    <a:pt x="4898" y="5100"/>
                    <a:pt x="4799" y="4761"/>
                    <a:pt x="4804" y="4703"/>
                  </a:cubicBezTo>
                  <a:cubicBezTo>
                    <a:pt x="4862" y="4654"/>
                    <a:pt x="5118" y="4601"/>
                    <a:pt x="5241" y="4574"/>
                  </a:cubicBezTo>
                  <a:cubicBezTo>
                    <a:pt x="5341" y="4553"/>
                    <a:pt x="5431" y="4533"/>
                    <a:pt x="5491" y="4513"/>
                  </a:cubicBezTo>
                  <a:cubicBezTo>
                    <a:pt x="5844" y="4398"/>
                    <a:pt x="6198" y="4277"/>
                    <a:pt x="6545" y="4146"/>
                  </a:cubicBezTo>
                  <a:lnTo>
                    <a:pt x="6634" y="4114"/>
                  </a:lnTo>
                  <a:cubicBezTo>
                    <a:pt x="7502" y="3815"/>
                    <a:pt x="7987" y="3569"/>
                    <a:pt x="7888" y="3196"/>
                  </a:cubicBezTo>
                  <a:lnTo>
                    <a:pt x="7873" y="3137"/>
                  </a:lnTo>
                  <a:lnTo>
                    <a:pt x="7831" y="3094"/>
                  </a:lnTo>
                  <a:cubicBezTo>
                    <a:pt x="7687" y="2942"/>
                    <a:pt x="7469" y="2894"/>
                    <a:pt x="7233" y="2894"/>
                  </a:cubicBezTo>
                  <a:cubicBezTo>
                    <a:pt x="7000" y="2894"/>
                    <a:pt x="6750" y="2940"/>
                    <a:pt x="6539" y="2980"/>
                  </a:cubicBezTo>
                  <a:cubicBezTo>
                    <a:pt x="6472" y="2994"/>
                    <a:pt x="6412" y="3005"/>
                    <a:pt x="6364" y="3012"/>
                  </a:cubicBezTo>
                  <a:cubicBezTo>
                    <a:pt x="6090" y="3052"/>
                    <a:pt x="5816" y="3115"/>
                    <a:pt x="5549" y="3174"/>
                  </a:cubicBezTo>
                  <a:cubicBezTo>
                    <a:pt x="5209" y="3250"/>
                    <a:pt x="4858" y="3330"/>
                    <a:pt x="4525" y="3358"/>
                  </a:cubicBezTo>
                  <a:cubicBezTo>
                    <a:pt x="4502" y="3360"/>
                    <a:pt x="4480" y="3364"/>
                    <a:pt x="4461" y="3368"/>
                  </a:cubicBezTo>
                  <a:cubicBezTo>
                    <a:pt x="4445" y="3305"/>
                    <a:pt x="4431" y="3234"/>
                    <a:pt x="4422" y="3193"/>
                  </a:cubicBezTo>
                  <a:cubicBezTo>
                    <a:pt x="4409" y="3127"/>
                    <a:pt x="4397" y="3074"/>
                    <a:pt x="4388" y="3045"/>
                  </a:cubicBezTo>
                  <a:cubicBezTo>
                    <a:pt x="4200" y="2439"/>
                    <a:pt x="3990" y="1791"/>
                    <a:pt x="3732" y="1150"/>
                  </a:cubicBezTo>
                  <a:lnTo>
                    <a:pt x="3704" y="1073"/>
                  </a:lnTo>
                  <a:cubicBezTo>
                    <a:pt x="3504" y="528"/>
                    <a:pt x="3280" y="0"/>
                    <a:pt x="29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3637" name="Google Shape;3637;p41"/>
          <p:cNvGrpSpPr/>
          <p:nvPr/>
        </p:nvGrpSpPr>
        <p:grpSpPr>
          <a:xfrm>
            <a:off x="5029200" y="8267700"/>
            <a:ext cx="1136467" cy="1171374"/>
            <a:chOff x="6910750" y="338850"/>
            <a:chExt cx="1136467" cy="1171374"/>
          </a:xfrm>
        </p:grpSpPr>
        <p:sp>
          <p:nvSpPr>
            <p:cNvPr id="3638" name="Google Shape;3638;p41"/>
            <p:cNvSpPr/>
            <p:nvPr/>
          </p:nvSpPr>
          <p:spPr>
            <a:xfrm>
              <a:off x="6925243" y="478295"/>
              <a:ext cx="1114844" cy="1018274"/>
            </a:xfrm>
            <a:custGeom>
              <a:rect b="b" l="l" r="r" t="t"/>
              <a:pathLst>
                <a:path extrusionOk="0" h="35271" w="38616">
                  <a:moveTo>
                    <a:pt x="34004" y="1"/>
                  </a:moveTo>
                  <a:lnTo>
                    <a:pt x="1" y="15652"/>
                  </a:lnTo>
                  <a:lnTo>
                    <a:pt x="1148" y="20432"/>
                  </a:lnTo>
                  <a:lnTo>
                    <a:pt x="12642" y="24302"/>
                  </a:lnTo>
                  <a:lnTo>
                    <a:pt x="16512" y="35270"/>
                  </a:lnTo>
                  <a:lnTo>
                    <a:pt x="25235" y="24447"/>
                  </a:lnTo>
                  <a:lnTo>
                    <a:pt x="38615" y="23873"/>
                  </a:lnTo>
                  <a:lnTo>
                    <a:pt x="38234" y="18568"/>
                  </a:lnTo>
                  <a:lnTo>
                    <a:pt x="32307" y="13167"/>
                  </a:lnTo>
                  <a:lnTo>
                    <a:pt x="34434" y="8317"/>
                  </a:lnTo>
                  <a:lnTo>
                    <a:pt x="34004" y="1"/>
                  </a:lnTo>
                  <a:close/>
                </a:path>
              </a:pathLst>
            </a:custGeom>
            <a:gradFill>
              <a:gsLst>
                <a:gs pos="0">
                  <a:srgbClr val="F58324"/>
                </a:gs>
                <a:gs pos="23000">
                  <a:srgbClr val="F58324"/>
                </a:gs>
                <a:gs pos="69000">
                  <a:srgbClr val="E36C09"/>
                </a:gs>
                <a:gs pos="97000">
                  <a:srgbClr val="D46509"/>
                </a:gs>
                <a:gs pos="100000">
                  <a:srgbClr val="D46509"/>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39" name="Google Shape;3639;p41"/>
            <p:cNvSpPr/>
            <p:nvPr/>
          </p:nvSpPr>
          <p:spPr>
            <a:xfrm>
              <a:off x="6917361" y="468017"/>
              <a:ext cx="1129856" cy="1042207"/>
            </a:xfrm>
            <a:custGeom>
              <a:rect b="b" l="l" r="r" t="t"/>
              <a:pathLst>
                <a:path extrusionOk="0" h="36100" w="39136">
                  <a:moveTo>
                    <a:pt x="34063" y="717"/>
                  </a:moveTo>
                  <a:lnTo>
                    <a:pt x="34472" y="8633"/>
                  </a:lnTo>
                  <a:lnTo>
                    <a:pt x="32300" y="13586"/>
                  </a:lnTo>
                  <a:lnTo>
                    <a:pt x="38280" y="19037"/>
                  </a:lnTo>
                  <a:lnTo>
                    <a:pt x="38639" y="24008"/>
                  </a:lnTo>
                  <a:lnTo>
                    <a:pt x="25392" y="24575"/>
                  </a:lnTo>
                  <a:lnTo>
                    <a:pt x="16866" y="35157"/>
                  </a:lnTo>
                  <a:lnTo>
                    <a:pt x="13134" y="24583"/>
                  </a:lnTo>
                  <a:lnTo>
                    <a:pt x="13097" y="24475"/>
                  </a:lnTo>
                  <a:lnTo>
                    <a:pt x="1617" y="20609"/>
                  </a:lnTo>
                  <a:lnTo>
                    <a:pt x="546" y="16143"/>
                  </a:lnTo>
                  <a:lnTo>
                    <a:pt x="34063" y="717"/>
                  </a:lnTo>
                  <a:close/>
                  <a:moveTo>
                    <a:pt x="34491" y="1"/>
                  </a:moveTo>
                  <a:lnTo>
                    <a:pt x="175" y="15797"/>
                  </a:lnTo>
                  <a:lnTo>
                    <a:pt x="0" y="15876"/>
                  </a:lnTo>
                  <a:lnTo>
                    <a:pt x="1223" y="20967"/>
                  </a:lnTo>
                  <a:lnTo>
                    <a:pt x="12732" y="24844"/>
                  </a:lnTo>
                  <a:lnTo>
                    <a:pt x="16705" y="36099"/>
                  </a:lnTo>
                  <a:lnTo>
                    <a:pt x="25620" y="25032"/>
                  </a:lnTo>
                  <a:lnTo>
                    <a:pt x="39136" y="24452"/>
                  </a:lnTo>
                  <a:lnTo>
                    <a:pt x="38730" y="18815"/>
                  </a:lnTo>
                  <a:lnTo>
                    <a:pt x="32860" y="13465"/>
                  </a:lnTo>
                  <a:lnTo>
                    <a:pt x="34941" y="8716"/>
                  </a:lnTo>
                  <a:lnTo>
                    <a:pt x="344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40" name="Google Shape;3640;p41"/>
            <p:cNvSpPr/>
            <p:nvPr/>
          </p:nvSpPr>
          <p:spPr>
            <a:xfrm>
              <a:off x="6925243" y="350687"/>
              <a:ext cx="1103816" cy="998960"/>
            </a:xfrm>
            <a:custGeom>
              <a:rect b="b" l="l" r="r" t="t"/>
              <a:pathLst>
                <a:path extrusionOk="0" h="34602" w="38234">
                  <a:moveTo>
                    <a:pt x="12235" y="1"/>
                  </a:moveTo>
                  <a:lnTo>
                    <a:pt x="10514" y="12617"/>
                  </a:lnTo>
                  <a:lnTo>
                    <a:pt x="1" y="20072"/>
                  </a:lnTo>
                  <a:lnTo>
                    <a:pt x="10898" y="23896"/>
                  </a:lnTo>
                  <a:lnTo>
                    <a:pt x="14719" y="34602"/>
                  </a:lnTo>
                  <a:lnTo>
                    <a:pt x="23322" y="24278"/>
                  </a:lnTo>
                  <a:lnTo>
                    <a:pt x="38234" y="22941"/>
                  </a:lnTo>
                  <a:lnTo>
                    <a:pt x="29823" y="14338"/>
                  </a:lnTo>
                  <a:lnTo>
                    <a:pt x="34028" y="4397"/>
                  </a:lnTo>
                  <a:lnTo>
                    <a:pt x="21985" y="6883"/>
                  </a:lnTo>
                  <a:lnTo>
                    <a:pt x="12235" y="1"/>
                  </a:lnTo>
                  <a:close/>
                </a:path>
              </a:pathLst>
            </a:custGeom>
            <a:gradFill>
              <a:gsLst>
                <a:gs pos="0">
                  <a:srgbClr val="FFFFFF"/>
                </a:gs>
                <a:gs pos="35000">
                  <a:srgbClr val="FFFFFF"/>
                </a:gs>
                <a:gs pos="100000">
                  <a:srgbClr val="F79545"/>
                </a:gs>
              </a:gsLst>
              <a:path path="circle">
                <a:fillToRect l="100%" t="100%"/>
              </a:path>
              <a:tileRect b="-100%" r="-10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41" name="Google Shape;3641;p41"/>
            <p:cNvSpPr/>
            <p:nvPr/>
          </p:nvSpPr>
          <p:spPr>
            <a:xfrm>
              <a:off x="7536692" y="1151730"/>
              <a:ext cx="40389" cy="47491"/>
            </a:xfrm>
            <a:custGeom>
              <a:rect b="b" l="l" r="r" t="t"/>
              <a:pathLst>
                <a:path extrusionOk="0" h="1645" w="1399">
                  <a:moveTo>
                    <a:pt x="1169" y="1"/>
                  </a:moveTo>
                  <a:cubicBezTo>
                    <a:pt x="1119" y="1"/>
                    <a:pt x="1069" y="21"/>
                    <a:pt x="1032" y="70"/>
                  </a:cubicBezTo>
                  <a:cubicBezTo>
                    <a:pt x="709" y="506"/>
                    <a:pt x="330" y="927"/>
                    <a:pt x="65" y="1400"/>
                  </a:cubicBezTo>
                  <a:cubicBezTo>
                    <a:pt x="0" y="1516"/>
                    <a:pt x="102" y="1644"/>
                    <a:pt x="211" y="1644"/>
                  </a:cubicBezTo>
                  <a:cubicBezTo>
                    <a:pt x="247" y="1644"/>
                    <a:pt x="285" y="1630"/>
                    <a:pt x="317" y="1595"/>
                  </a:cubicBezTo>
                  <a:cubicBezTo>
                    <a:pt x="696" y="1186"/>
                    <a:pt x="989" y="688"/>
                    <a:pt x="1313" y="236"/>
                  </a:cubicBezTo>
                  <a:cubicBezTo>
                    <a:pt x="1398" y="115"/>
                    <a:pt x="1286" y="1"/>
                    <a:pt x="1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42" name="Google Shape;3642;p41"/>
            <p:cNvSpPr/>
            <p:nvPr/>
          </p:nvSpPr>
          <p:spPr>
            <a:xfrm>
              <a:off x="7547432" y="1223300"/>
              <a:ext cx="28697" cy="31208"/>
            </a:xfrm>
            <a:custGeom>
              <a:rect b="b" l="l" r="r" t="t"/>
              <a:pathLst>
                <a:path extrusionOk="0" h="1081" w="994">
                  <a:moveTo>
                    <a:pt x="776" y="0"/>
                  </a:moveTo>
                  <a:cubicBezTo>
                    <a:pt x="728" y="0"/>
                    <a:pt x="680" y="19"/>
                    <a:pt x="644" y="64"/>
                  </a:cubicBezTo>
                  <a:cubicBezTo>
                    <a:pt x="454" y="315"/>
                    <a:pt x="215" y="548"/>
                    <a:pt x="67" y="827"/>
                  </a:cubicBezTo>
                  <a:cubicBezTo>
                    <a:pt x="0" y="950"/>
                    <a:pt x="103" y="1080"/>
                    <a:pt x="217" y="1080"/>
                  </a:cubicBezTo>
                  <a:cubicBezTo>
                    <a:pt x="255" y="1080"/>
                    <a:pt x="295" y="1066"/>
                    <a:pt x="330" y="1031"/>
                  </a:cubicBezTo>
                  <a:cubicBezTo>
                    <a:pt x="562" y="796"/>
                    <a:pt x="722" y="488"/>
                    <a:pt x="911" y="221"/>
                  </a:cubicBezTo>
                  <a:cubicBezTo>
                    <a:pt x="993" y="105"/>
                    <a:pt x="887" y="0"/>
                    <a:pt x="7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43" name="Google Shape;3643;p41"/>
            <p:cNvSpPr/>
            <p:nvPr/>
          </p:nvSpPr>
          <p:spPr>
            <a:xfrm>
              <a:off x="7483368" y="1268743"/>
              <a:ext cx="23211" cy="25406"/>
            </a:xfrm>
            <a:custGeom>
              <a:rect b="b" l="l" r="r" t="t"/>
              <a:pathLst>
                <a:path extrusionOk="0" h="880" w="804">
                  <a:moveTo>
                    <a:pt x="583" y="1"/>
                  </a:moveTo>
                  <a:cubicBezTo>
                    <a:pt x="533" y="1"/>
                    <a:pt x="483" y="21"/>
                    <a:pt x="447" y="71"/>
                  </a:cubicBezTo>
                  <a:cubicBezTo>
                    <a:pt x="315" y="254"/>
                    <a:pt x="149" y="432"/>
                    <a:pt x="54" y="636"/>
                  </a:cubicBezTo>
                  <a:cubicBezTo>
                    <a:pt x="1" y="753"/>
                    <a:pt x="92" y="880"/>
                    <a:pt x="197" y="880"/>
                  </a:cubicBezTo>
                  <a:cubicBezTo>
                    <a:pt x="233" y="880"/>
                    <a:pt x="271" y="865"/>
                    <a:pt x="305" y="830"/>
                  </a:cubicBezTo>
                  <a:cubicBezTo>
                    <a:pt x="475" y="659"/>
                    <a:pt x="592" y="431"/>
                    <a:pt x="723" y="232"/>
                  </a:cubicBezTo>
                  <a:cubicBezTo>
                    <a:pt x="803" y="110"/>
                    <a:pt x="695" y="1"/>
                    <a:pt x="5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44" name="Google Shape;3644;p41"/>
            <p:cNvSpPr/>
            <p:nvPr/>
          </p:nvSpPr>
          <p:spPr>
            <a:xfrm>
              <a:off x="7692477" y="1079842"/>
              <a:ext cx="71655" cy="14897"/>
            </a:xfrm>
            <a:custGeom>
              <a:rect b="b" l="l" r="r" t="t"/>
              <a:pathLst>
                <a:path extrusionOk="0" h="516" w="2482">
                  <a:moveTo>
                    <a:pt x="2297" y="0"/>
                  </a:moveTo>
                  <a:cubicBezTo>
                    <a:pt x="2294" y="0"/>
                    <a:pt x="2291" y="1"/>
                    <a:pt x="2287" y="1"/>
                  </a:cubicBezTo>
                  <a:cubicBezTo>
                    <a:pt x="1586" y="50"/>
                    <a:pt x="888" y="143"/>
                    <a:pt x="188" y="221"/>
                  </a:cubicBezTo>
                  <a:cubicBezTo>
                    <a:pt x="9" y="239"/>
                    <a:pt x="0" y="516"/>
                    <a:pt x="171" y="516"/>
                  </a:cubicBezTo>
                  <a:cubicBezTo>
                    <a:pt x="177" y="516"/>
                    <a:pt x="183" y="515"/>
                    <a:pt x="189" y="515"/>
                  </a:cubicBezTo>
                  <a:cubicBezTo>
                    <a:pt x="902" y="441"/>
                    <a:pt x="1618" y="383"/>
                    <a:pt x="2326" y="280"/>
                  </a:cubicBezTo>
                  <a:cubicBezTo>
                    <a:pt x="2481" y="258"/>
                    <a:pt x="2448" y="0"/>
                    <a:pt x="22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45" name="Google Shape;3645;p41"/>
            <p:cNvSpPr/>
            <p:nvPr/>
          </p:nvSpPr>
          <p:spPr>
            <a:xfrm>
              <a:off x="7775076" y="1112813"/>
              <a:ext cx="38859" cy="10047"/>
            </a:xfrm>
            <a:custGeom>
              <a:rect b="b" l="l" r="r" t="t"/>
              <a:pathLst>
                <a:path extrusionOk="0" h="348" w="1346">
                  <a:moveTo>
                    <a:pt x="803" y="1"/>
                  </a:moveTo>
                  <a:cubicBezTo>
                    <a:pt x="600" y="1"/>
                    <a:pt x="397" y="17"/>
                    <a:pt x="194" y="22"/>
                  </a:cubicBezTo>
                  <a:cubicBezTo>
                    <a:pt x="1" y="30"/>
                    <a:pt x="1" y="319"/>
                    <a:pt x="194" y="324"/>
                  </a:cubicBezTo>
                  <a:cubicBezTo>
                    <a:pt x="397" y="331"/>
                    <a:pt x="601" y="347"/>
                    <a:pt x="805" y="347"/>
                  </a:cubicBezTo>
                  <a:cubicBezTo>
                    <a:pt x="920" y="347"/>
                    <a:pt x="1036" y="342"/>
                    <a:pt x="1151" y="327"/>
                  </a:cubicBezTo>
                  <a:cubicBezTo>
                    <a:pt x="1345" y="300"/>
                    <a:pt x="1345" y="49"/>
                    <a:pt x="1151" y="21"/>
                  </a:cubicBezTo>
                  <a:cubicBezTo>
                    <a:pt x="1035" y="6"/>
                    <a:pt x="919" y="1"/>
                    <a:pt x="8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46" name="Google Shape;3646;p41"/>
            <p:cNvSpPr/>
            <p:nvPr/>
          </p:nvSpPr>
          <p:spPr>
            <a:xfrm>
              <a:off x="7912297" y="1069940"/>
              <a:ext cx="50753" cy="14435"/>
            </a:xfrm>
            <a:custGeom>
              <a:rect b="b" l="l" r="r" t="t"/>
              <a:pathLst>
                <a:path extrusionOk="0" h="500" w="1758">
                  <a:moveTo>
                    <a:pt x="1573" y="0"/>
                  </a:moveTo>
                  <a:cubicBezTo>
                    <a:pt x="1569" y="0"/>
                    <a:pt x="1565" y="0"/>
                    <a:pt x="1561" y="1"/>
                  </a:cubicBezTo>
                  <a:cubicBezTo>
                    <a:pt x="1100" y="35"/>
                    <a:pt x="639" y="128"/>
                    <a:pt x="185" y="206"/>
                  </a:cubicBezTo>
                  <a:cubicBezTo>
                    <a:pt x="1" y="237"/>
                    <a:pt x="71" y="499"/>
                    <a:pt x="242" y="499"/>
                  </a:cubicBezTo>
                  <a:cubicBezTo>
                    <a:pt x="250" y="499"/>
                    <a:pt x="258" y="499"/>
                    <a:pt x="267" y="498"/>
                  </a:cubicBezTo>
                  <a:cubicBezTo>
                    <a:pt x="711" y="438"/>
                    <a:pt x="1164" y="393"/>
                    <a:pt x="1601" y="291"/>
                  </a:cubicBezTo>
                  <a:cubicBezTo>
                    <a:pt x="1757" y="255"/>
                    <a:pt x="1731" y="0"/>
                    <a:pt x="15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47" name="Google Shape;3647;p41"/>
            <p:cNvSpPr/>
            <p:nvPr/>
          </p:nvSpPr>
          <p:spPr>
            <a:xfrm>
              <a:off x="7852651" y="623168"/>
              <a:ext cx="32854" cy="52341"/>
            </a:xfrm>
            <a:custGeom>
              <a:rect b="b" l="l" r="r" t="t"/>
              <a:pathLst>
                <a:path extrusionOk="0" h="1813" w="1138">
                  <a:moveTo>
                    <a:pt x="966" y="1"/>
                  </a:moveTo>
                  <a:cubicBezTo>
                    <a:pt x="927" y="1"/>
                    <a:pt x="888" y="20"/>
                    <a:pt x="861" y="68"/>
                  </a:cubicBezTo>
                  <a:cubicBezTo>
                    <a:pt x="574" y="574"/>
                    <a:pt x="270" y="1079"/>
                    <a:pt x="48" y="1618"/>
                  </a:cubicBezTo>
                  <a:cubicBezTo>
                    <a:pt x="0" y="1730"/>
                    <a:pt x="103" y="1813"/>
                    <a:pt x="204" y="1813"/>
                  </a:cubicBezTo>
                  <a:cubicBezTo>
                    <a:pt x="256" y="1813"/>
                    <a:pt x="308" y="1791"/>
                    <a:pt x="339" y="1740"/>
                  </a:cubicBezTo>
                  <a:cubicBezTo>
                    <a:pt x="635" y="1255"/>
                    <a:pt x="857" y="717"/>
                    <a:pt x="1089" y="201"/>
                  </a:cubicBezTo>
                  <a:cubicBezTo>
                    <a:pt x="1137" y="97"/>
                    <a:pt x="1052" y="1"/>
                    <a:pt x="9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48" name="Google Shape;3648;p41"/>
            <p:cNvSpPr/>
            <p:nvPr/>
          </p:nvSpPr>
          <p:spPr>
            <a:xfrm>
              <a:off x="7831027" y="721905"/>
              <a:ext cx="27426" cy="35770"/>
            </a:xfrm>
            <a:custGeom>
              <a:rect b="b" l="l" r="r" t="t"/>
              <a:pathLst>
                <a:path extrusionOk="0" h="1239" w="950">
                  <a:moveTo>
                    <a:pt x="744" y="1"/>
                  </a:moveTo>
                  <a:cubicBezTo>
                    <a:pt x="699" y="1"/>
                    <a:pt x="653" y="22"/>
                    <a:pt x="622" y="72"/>
                  </a:cubicBezTo>
                  <a:cubicBezTo>
                    <a:pt x="431" y="388"/>
                    <a:pt x="226" y="701"/>
                    <a:pt x="57" y="1032"/>
                  </a:cubicBezTo>
                  <a:cubicBezTo>
                    <a:pt x="1" y="1143"/>
                    <a:pt x="87" y="1238"/>
                    <a:pt x="180" y="1238"/>
                  </a:cubicBezTo>
                  <a:cubicBezTo>
                    <a:pt x="222" y="1238"/>
                    <a:pt x="266" y="1219"/>
                    <a:pt x="298" y="1173"/>
                  </a:cubicBezTo>
                  <a:cubicBezTo>
                    <a:pt x="512" y="870"/>
                    <a:pt x="691" y="542"/>
                    <a:pt x="881" y="223"/>
                  </a:cubicBezTo>
                  <a:cubicBezTo>
                    <a:pt x="950" y="107"/>
                    <a:pt x="847" y="1"/>
                    <a:pt x="7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49" name="Google Shape;3649;p41"/>
            <p:cNvSpPr/>
            <p:nvPr/>
          </p:nvSpPr>
          <p:spPr>
            <a:xfrm>
              <a:off x="7885130" y="726755"/>
              <a:ext cx="15792" cy="24742"/>
            </a:xfrm>
            <a:custGeom>
              <a:rect b="b" l="l" r="r" t="t"/>
              <a:pathLst>
                <a:path extrusionOk="0" h="857" w="547">
                  <a:moveTo>
                    <a:pt x="354" y="1"/>
                  </a:moveTo>
                  <a:cubicBezTo>
                    <a:pt x="291" y="1"/>
                    <a:pt x="228" y="33"/>
                    <a:pt x="204" y="109"/>
                  </a:cubicBezTo>
                  <a:cubicBezTo>
                    <a:pt x="142" y="302"/>
                    <a:pt x="84" y="492"/>
                    <a:pt x="29" y="687"/>
                  </a:cubicBezTo>
                  <a:cubicBezTo>
                    <a:pt x="1" y="792"/>
                    <a:pt x="79" y="856"/>
                    <a:pt x="160" y="856"/>
                  </a:cubicBezTo>
                  <a:cubicBezTo>
                    <a:pt x="215" y="856"/>
                    <a:pt x="271" y="827"/>
                    <a:pt x="297" y="761"/>
                  </a:cubicBezTo>
                  <a:cubicBezTo>
                    <a:pt x="371" y="573"/>
                    <a:pt x="440" y="384"/>
                    <a:pt x="507" y="194"/>
                  </a:cubicBezTo>
                  <a:cubicBezTo>
                    <a:pt x="546" y="78"/>
                    <a:pt x="450" y="1"/>
                    <a:pt x="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50" name="Google Shape;3650;p41"/>
            <p:cNvSpPr/>
            <p:nvPr/>
          </p:nvSpPr>
          <p:spPr>
            <a:xfrm>
              <a:off x="6985496" y="980816"/>
              <a:ext cx="61724" cy="23904"/>
            </a:xfrm>
            <a:custGeom>
              <a:rect b="b" l="l" r="r" t="t"/>
              <a:pathLst>
                <a:path extrusionOk="0" h="828" w="2138">
                  <a:moveTo>
                    <a:pt x="204" y="0"/>
                  </a:moveTo>
                  <a:cubicBezTo>
                    <a:pt x="50" y="0"/>
                    <a:pt x="0" y="246"/>
                    <a:pt x="169" y="300"/>
                  </a:cubicBezTo>
                  <a:cubicBezTo>
                    <a:pt x="746" y="482"/>
                    <a:pt x="1321" y="663"/>
                    <a:pt x="1906" y="821"/>
                  </a:cubicBezTo>
                  <a:cubicBezTo>
                    <a:pt x="1921" y="825"/>
                    <a:pt x="1935" y="827"/>
                    <a:pt x="1948" y="827"/>
                  </a:cubicBezTo>
                  <a:cubicBezTo>
                    <a:pt x="2093" y="827"/>
                    <a:pt x="2138" y="603"/>
                    <a:pt x="1981" y="549"/>
                  </a:cubicBezTo>
                  <a:cubicBezTo>
                    <a:pt x="1409" y="353"/>
                    <a:pt x="830" y="180"/>
                    <a:pt x="250" y="7"/>
                  </a:cubicBezTo>
                  <a:cubicBezTo>
                    <a:pt x="234" y="3"/>
                    <a:pt x="218"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51" name="Google Shape;3651;p41"/>
            <p:cNvSpPr/>
            <p:nvPr/>
          </p:nvSpPr>
          <p:spPr>
            <a:xfrm>
              <a:off x="7057210" y="1069709"/>
              <a:ext cx="44142" cy="20209"/>
            </a:xfrm>
            <a:custGeom>
              <a:rect b="b" l="l" r="r" t="t"/>
              <a:pathLst>
                <a:path extrusionOk="0" h="700" w="1529">
                  <a:moveTo>
                    <a:pt x="192" y="0"/>
                  </a:moveTo>
                  <a:cubicBezTo>
                    <a:pt x="48" y="0"/>
                    <a:pt x="1" y="240"/>
                    <a:pt x="164" y="298"/>
                  </a:cubicBezTo>
                  <a:cubicBezTo>
                    <a:pt x="543" y="433"/>
                    <a:pt x="921" y="575"/>
                    <a:pt x="1307" y="693"/>
                  </a:cubicBezTo>
                  <a:cubicBezTo>
                    <a:pt x="1323" y="697"/>
                    <a:pt x="1339" y="700"/>
                    <a:pt x="1353" y="700"/>
                  </a:cubicBezTo>
                  <a:cubicBezTo>
                    <a:pt x="1494" y="700"/>
                    <a:pt x="1529" y="481"/>
                    <a:pt x="1381" y="421"/>
                  </a:cubicBezTo>
                  <a:cubicBezTo>
                    <a:pt x="1007" y="271"/>
                    <a:pt x="623" y="144"/>
                    <a:pt x="244" y="10"/>
                  </a:cubicBezTo>
                  <a:cubicBezTo>
                    <a:pt x="225" y="3"/>
                    <a:pt x="208"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52" name="Google Shape;3652;p41"/>
            <p:cNvSpPr/>
            <p:nvPr/>
          </p:nvSpPr>
          <p:spPr>
            <a:xfrm>
              <a:off x="7123439" y="1058420"/>
              <a:ext cx="33720" cy="13598"/>
            </a:xfrm>
            <a:custGeom>
              <a:rect b="b" l="l" r="r" t="t"/>
              <a:pathLst>
                <a:path extrusionOk="0" h="471" w="1168">
                  <a:moveTo>
                    <a:pt x="208" y="1"/>
                  </a:moveTo>
                  <a:cubicBezTo>
                    <a:pt x="55" y="1"/>
                    <a:pt x="1" y="245"/>
                    <a:pt x="170" y="287"/>
                  </a:cubicBezTo>
                  <a:cubicBezTo>
                    <a:pt x="423" y="351"/>
                    <a:pt x="678" y="428"/>
                    <a:pt x="937" y="468"/>
                  </a:cubicBezTo>
                  <a:cubicBezTo>
                    <a:pt x="945" y="469"/>
                    <a:pt x="954" y="470"/>
                    <a:pt x="962" y="470"/>
                  </a:cubicBezTo>
                  <a:cubicBezTo>
                    <a:pt x="1113" y="470"/>
                    <a:pt x="1167" y="264"/>
                    <a:pt x="1008" y="207"/>
                  </a:cubicBezTo>
                  <a:cubicBezTo>
                    <a:pt x="762" y="121"/>
                    <a:pt x="501" y="68"/>
                    <a:pt x="246" y="5"/>
                  </a:cubicBezTo>
                  <a:cubicBezTo>
                    <a:pt x="233" y="2"/>
                    <a:pt x="220" y="1"/>
                    <a:pt x="2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53" name="Google Shape;3653;p41"/>
            <p:cNvSpPr/>
            <p:nvPr/>
          </p:nvSpPr>
          <p:spPr>
            <a:xfrm>
              <a:off x="7165504" y="481673"/>
              <a:ext cx="503753" cy="667243"/>
            </a:xfrm>
            <a:custGeom>
              <a:rect b="b" l="l" r="r" t="t"/>
              <a:pathLst>
                <a:path extrusionOk="0" h="23112" w="17449">
                  <a:moveTo>
                    <a:pt x="10743" y="1"/>
                  </a:moveTo>
                  <a:lnTo>
                    <a:pt x="10625" y="205"/>
                  </a:lnTo>
                  <a:lnTo>
                    <a:pt x="10509" y="409"/>
                  </a:lnTo>
                  <a:lnTo>
                    <a:pt x="240" y="18290"/>
                  </a:lnTo>
                  <a:lnTo>
                    <a:pt x="118" y="18497"/>
                  </a:lnTo>
                  <a:lnTo>
                    <a:pt x="0" y="18701"/>
                  </a:lnTo>
                  <a:lnTo>
                    <a:pt x="2395" y="19541"/>
                  </a:lnTo>
                  <a:lnTo>
                    <a:pt x="3669" y="23112"/>
                  </a:lnTo>
                  <a:lnTo>
                    <a:pt x="3825" y="22860"/>
                  </a:lnTo>
                  <a:lnTo>
                    <a:pt x="3986" y="22609"/>
                  </a:lnTo>
                  <a:lnTo>
                    <a:pt x="17101" y="1874"/>
                  </a:lnTo>
                  <a:lnTo>
                    <a:pt x="17270" y="1601"/>
                  </a:lnTo>
                  <a:lnTo>
                    <a:pt x="17448" y="1323"/>
                  </a:lnTo>
                  <a:lnTo>
                    <a:pt x="13714" y="2096"/>
                  </a:lnTo>
                  <a:lnTo>
                    <a:pt x="1074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54" name="Google Shape;3654;p41"/>
            <p:cNvSpPr/>
            <p:nvPr/>
          </p:nvSpPr>
          <p:spPr>
            <a:xfrm>
              <a:off x="7295334" y="490450"/>
              <a:ext cx="516744" cy="762514"/>
            </a:xfrm>
            <a:custGeom>
              <a:rect b="b" l="l" r="r" t="t"/>
              <a:pathLst>
                <a:path extrusionOk="0" h="26412" w="17899">
                  <a:moveTo>
                    <a:pt x="17899" y="0"/>
                  </a:moveTo>
                  <a:lnTo>
                    <a:pt x="15601" y="473"/>
                  </a:lnTo>
                  <a:lnTo>
                    <a:pt x="15422" y="750"/>
                  </a:lnTo>
                  <a:lnTo>
                    <a:pt x="15254" y="1023"/>
                  </a:lnTo>
                  <a:lnTo>
                    <a:pt x="318" y="24634"/>
                  </a:lnTo>
                  <a:lnTo>
                    <a:pt x="161" y="24884"/>
                  </a:lnTo>
                  <a:lnTo>
                    <a:pt x="0" y="25137"/>
                  </a:lnTo>
                  <a:lnTo>
                    <a:pt x="456" y="26411"/>
                  </a:lnTo>
                  <a:lnTo>
                    <a:pt x="617" y="26169"/>
                  </a:lnTo>
                  <a:lnTo>
                    <a:pt x="781" y="25926"/>
                  </a:lnTo>
                  <a:lnTo>
                    <a:pt x="17535" y="551"/>
                  </a:lnTo>
                  <a:lnTo>
                    <a:pt x="17716" y="278"/>
                  </a:lnTo>
                  <a:lnTo>
                    <a:pt x="1789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55" name="Google Shape;3655;p41"/>
            <p:cNvSpPr/>
            <p:nvPr/>
          </p:nvSpPr>
          <p:spPr>
            <a:xfrm>
              <a:off x="6910750" y="338850"/>
              <a:ext cx="1133090" cy="1024221"/>
            </a:xfrm>
            <a:custGeom>
              <a:rect b="b" l="l" r="r" t="t"/>
              <a:pathLst>
                <a:path extrusionOk="0" h="35477" w="39248">
                  <a:moveTo>
                    <a:pt x="12919" y="822"/>
                  </a:moveTo>
                  <a:lnTo>
                    <a:pt x="19334" y="5354"/>
                  </a:lnTo>
                  <a:lnTo>
                    <a:pt x="22434" y="7541"/>
                  </a:lnTo>
                  <a:lnTo>
                    <a:pt x="25926" y="6821"/>
                  </a:lnTo>
                  <a:lnTo>
                    <a:pt x="28576" y="6274"/>
                  </a:lnTo>
                  <a:lnTo>
                    <a:pt x="30856" y="5802"/>
                  </a:lnTo>
                  <a:lnTo>
                    <a:pt x="34144" y="5125"/>
                  </a:lnTo>
                  <a:lnTo>
                    <a:pt x="30050" y="14800"/>
                  </a:lnTo>
                  <a:lnTo>
                    <a:pt x="38225" y="23161"/>
                  </a:lnTo>
                  <a:lnTo>
                    <a:pt x="23806" y="24453"/>
                  </a:lnTo>
                  <a:lnTo>
                    <a:pt x="23709" y="24463"/>
                  </a:lnTo>
                  <a:lnTo>
                    <a:pt x="15304" y="34546"/>
                  </a:lnTo>
                  <a:lnTo>
                    <a:pt x="14103" y="31177"/>
                  </a:lnTo>
                  <a:lnTo>
                    <a:pt x="13639" y="29885"/>
                  </a:lnTo>
                  <a:lnTo>
                    <a:pt x="12811" y="27555"/>
                  </a:lnTo>
                  <a:lnTo>
                    <a:pt x="11584" y="24121"/>
                  </a:lnTo>
                  <a:lnTo>
                    <a:pt x="9064" y="23236"/>
                  </a:lnTo>
                  <a:lnTo>
                    <a:pt x="1006" y="20413"/>
                  </a:lnTo>
                  <a:lnTo>
                    <a:pt x="11155" y="13217"/>
                  </a:lnTo>
                  <a:lnTo>
                    <a:pt x="11237" y="13156"/>
                  </a:lnTo>
                  <a:lnTo>
                    <a:pt x="12919" y="822"/>
                  </a:lnTo>
                  <a:close/>
                  <a:moveTo>
                    <a:pt x="12559" y="1"/>
                  </a:moveTo>
                  <a:lnTo>
                    <a:pt x="10798" y="12898"/>
                  </a:lnTo>
                  <a:lnTo>
                    <a:pt x="0" y="20553"/>
                  </a:lnTo>
                  <a:lnTo>
                    <a:pt x="8826" y="23650"/>
                  </a:lnTo>
                  <a:lnTo>
                    <a:pt x="11219" y="24492"/>
                  </a:lnTo>
                  <a:lnTo>
                    <a:pt x="12493" y="28060"/>
                  </a:lnTo>
                  <a:lnTo>
                    <a:pt x="13321" y="30389"/>
                  </a:lnTo>
                  <a:lnTo>
                    <a:pt x="13777" y="31665"/>
                  </a:lnTo>
                  <a:lnTo>
                    <a:pt x="15139" y="35477"/>
                  </a:lnTo>
                  <a:lnTo>
                    <a:pt x="23943" y="24912"/>
                  </a:lnTo>
                  <a:lnTo>
                    <a:pt x="39247" y="23541"/>
                  </a:lnTo>
                  <a:lnTo>
                    <a:pt x="30600" y="14696"/>
                  </a:lnTo>
                  <a:lnTo>
                    <a:pt x="34919" y="4487"/>
                  </a:lnTo>
                  <a:lnTo>
                    <a:pt x="31220" y="5251"/>
                  </a:lnTo>
                  <a:lnTo>
                    <a:pt x="28921" y="5724"/>
                  </a:lnTo>
                  <a:lnTo>
                    <a:pt x="26271" y="6271"/>
                  </a:lnTo>
                  <a:lnTo>
                    <a:pt x="22538" y="7044"/>
                  </a:lnTo>
                  <a:lnTo>
                    <a:pt x="19568" y="4949"/>
                  </a:lnTo>
                  <a:lnTo>
                    <a:pt x="1255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3656" name="Google Shape;3656;p41"/>
          <p:cNvGrpSpPr/>
          <p:nvPr/>
        </p:nvGrpSpPr>
        <p:grpSpPr>
          <a:xfrm>
            <a:off x="6858000" y="723900"/>
            <a:ext cx="1136467" cy="1171374"/>
            <a:chOff x="6910750" y="338850"/>
            <a:chExt cx="1136467" cy="1171374"/>
          </a:xfrm>
        </p:grpSpPr>
        <p:sp>
          <p:nvSpPr>
            <p:cNvPr id="3657" name="Google Shape;3657;p41"/>
            <p:cNvSpPr/>
            <p:nvPr/>
          </p:nvSpPr>
          <p:spPr>
            <a:xfrm>
              <a:off x="6925243" y="478295"/>
              <a:ext cx="1114844" cy="1018274"/>
            </a:xfrm>
            <a:custGeom>
              <a:rect b="b" l="l" r="r" t="t"/>
              <a:pathLst>
                <a:path extrusionOk="0" h="35271" w="38616">
                  <a:moveTo>
                    <a:pt x="34004" y="1"/>
                  </a:moveTo>
                  <a:lnTo>
                    <a:pt x="1" y="15652"/>
                  </a:lnTo>
                  <a:lnTo>
                    <a:pt x="1148" y="20432"/>
                  </a:lnTo>
                  <a:lnTo>
                    <a:pt x="12642" y="24302"/>
                  </a:lnTo>
                  <a:lnTo>
                    <a:pt x="16512" y="35270"/>
                  </a:lnTo>
                  <a:lnTo>
                    <a:pt x="25235" y="24447"/>
                  </a:lnTo>
                  <a:lnTo>
                    <a:pt x="38615" y="23873"/>
                  </a:lnTo>
                  <a:lnTo>
                    <a:pt x="38234" y="18568"/>
                  </a:lnTo>
                  <a:lnTo>
                    <a:pt x="32307" y="13167"/>
                  </a:lnTo>
                  <a:lnTo>
                    <a:pt x="34434" y="8317"/>
                  </a:lnTo>
                  <a:lnTo>
                    <a:pt x="34004" y="1"/>
                  </a:lnTo>
                  <a:close/>
                </a:path>
              </a:pathLst>
            </a:custGeom>
            <a:gradFill>
              <a:gsLst>
                <a:gs pos="0">
                  <a:srgbClr val="F58324"/>
                </a:gs>
                <a:gs pos="23000">
                  <a:srgbClr val="F58324"/>
                </a:gs>
                <a:gs pos="69000">
                  <a:srgbClr val="E36C09"/>
                </a:gs>
                <a:gs pos="97000">
                  <a:srgbClr val="D46509"/>
                </a:gs>
                <a:gs pos="100000">
                  <a:srgbClr val="D46509"/>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58" name="Google Shape;3658;p41"/>
            <p:cNvSpPr/>
            <p:nvPr/>
          </p:nvSpPr>
          <p:spPr>
            <a:xfrm>
              <a:off x="6917361" y="468017"/>
              <a:ext cx="1129856" cy="1042207"/>
            </a:xfrm>
            <a:custGeom>
              <a:rect b="b" l="l" r="r" t="t"/>
              <a:pathLst>
                <a:path extrusionOk="0" h="36100" w="39136">
                  <a:moveTo>
                    <a:pt x="34063" y="717"/>
                  </a:moveTo>
                  <a:lnTo>
                    <a:pt x="34472" y="8633"/>
                  </a:lnTo>
                  <a:lnTo>
                    <a:pt x="32300" y="13586"/>
                  </a:lnTo>
                  <a:lnTo>
                    <a:pt x="38280" y="19037"/>
                  </a:lnTo>
                  <a:lnTo>
                    <a:pt x="38639" y="24008"/>
                  </a:lnTo>
                  <a:lnTo>
                    <a:pt x="25392" y="24575"/>
                  </a:lnTo>
                  <a:lnTo>
                    <a:pt x="16866" y="35157"/>
                  </a:lnTo>
                  <a:lnTo>
                    <a:pt x="13134" y="24583"/>
                  </a:lnTo>
                  <a:lnTo>
                    <a:pt x="13097" y="24475"/>
                  </a:lnTo>
                  <a:lnTo>
                    <a:pt x="1617" y="20609"/>
                  </a:lnTo>
                  <a:lnTo>
                    <a:pt x="546" y="16143"/>
                  </a:lnTo>
                  <a:lnTo>
                    <a:pt x="34063" y="717"/>
                  </a:lnTo>
                  <a:close/>
                  <a:moveTo>
                    <a:pt x="34491" y="1"/>
                  </a:moveTo>
                  <a:lnTo>
                    <a:pt x="175" y="15797"/>
                  </a:lnTo>
                  <a:lnTo>
                    <a:pt x="0" y="15876"/>
                  </a:lnTo>
                  <a:lnTo>
                    <a:pt x="1223" y="20967"/>
                  </a:lnTo>
                  <a:lnTo>
                    <a:pt x="12732" y="24844"/>
                  </a:lnTo>
                  <a:lnTo>
                    <a:pt x="16705" y="36099"/>
                  </a:lnTo>
                  <a:lnTo>
                    <a:pt x="25620" y="25032"/>
                  </a:lnTo>
                  <a:lnTo>
                    <a:pt x="39136" y="24452"/>
                  </a:lnTo>
                  <a:lnTo>
                    <a:pt x="38730" y="18815"/>
                  </a:lnTo>
                  <a:lnTo>
                    <a:pt x="32860" y="13465"/>
                  </a:lnTo>
                  <a:lnTo>
                    <a:pt x="34941" y="8716"/>
                  </a:lnTo>
                  <a:lnTo>
                    <a:pt x="344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59" name="Google Shape;3659;p41"/>
            <p:cNvSpPr/>
            <p:nvPr/>
          </p:nvSpPr>
          <p:spPr>
            <a:xfrm>
              <a:off x="6925243" y="350687"/>
              <a:ext cx="1103816" cy="998960"/>
            </a:xfrm>
            <a:custGeom>
              <a:rect b="b" l="l" r="r" t="t"/>
              <a:pathLst>
                <a:path extrusionOk="0" h="34602" w="38234">
                  <a:moveTo>
                    <a:pt x="12235" y="1"/>
                  </a:moveTo>
                  <a:lnTo>
                    <a:pt x="10514" y="12617"/>
                  </a:lnTo>
                  <a:lnTo>
                    <a:pt x="1" y="20072"/>
                  </a:lnTo>
                  <a:lnTo>
                    <a:pt x="10898" y="23896"/>
                  </a:lnTo>
                  <a:lnTo>
                    <a:pt x="14719" y="34602"/>
                  </a:lnTo>
                  <a:lnTo>
                    <a:pt x="23322" y="24278"/>
                  </a:lnTo>
                  <a:lnTo>
                    <a:pt x="38234" y="22941"/>
                  </a:lnTo>
                  <a:lnTo>
                    <a:pt x="29823" y="14338"/>
                  </a:lnTo>
                  <a:lnTo>
                    <a:pt x="34028" y="4397"/>
                  </a:lnTo>
                  <a:lnTo>
                    <a:pt x="21985" y="6883"/>
                  </a:lnTo>
                  <a:lnTo>
                    <a:pt x="12235" y="1"/>
                  </a:lnTo>
                  <a:close/>
                </a:path>
              </a:pathLst>
            </a:custGeom>
            <a:gradFill>
              <a:gsLst>
                <a:gs pos="0">
                  <a:srgbClr val="FFFFFF"/>
                </a:gs>
                <a:gs pos="35000">
                  <a:srgbClr val="FFFFFF"/>
                </a:gs>
                <a:gs pos="100000">
                  <a:srgbClr val="F79545"/>
                </a:gs>
              </a:gsLst>
              <a:path path="circle">
                <a:fillToRect l="100%" t="100%"/>
              </a:path>
              <a:tileRect b="-100%" r="-10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60" name="Google Shape;3660;p41"/>
            <p:cNvSpPr/>
            <p:nvPr/>
          </p:nvSpPr>
          <p:spPr>
            <a:xfrm>
              <a:off x="7536692" y="1151730"/>
              <a:ext cx="40389" cy="47491"/>
            </a:xfrm>
            <a:custGeom>
              <a:rect b="b" l="l" r="r" t="t"/>
              <a:pathLst>
                <a:path extrusionOk="0" h="1645" w="1399">
                  <a:moveTo>
                    <a:pt x="1169" y="1"/>
                  </a:moveTo>
                  <a:cubicBezTo>
                    <a:pt x="1119" y="1"/>
                    <a:pt x="1069" y="21"/>
                    <a:pt x="1032" y="70"/>
                  </a:cubicBezTo>
                  <a:cubicBezTo>
                    <a:pt x="709" y="506"/>
                    <a:pt x="330" y="927"/>
                    <a:pt x="65" y="1400"/>
                  </a:cubicBezTo>
                  <a:cubicBezTo>
                    <a:pt x="0" y="1516"/>
                    <a:pt x="102" y="1644"/>
                    <a:pt x="211" y="1644"/>
                  </a:cubicBezTo>
                  <a:cubicBezTo>
                    <a:pt x="247" y="1644"/>
                    <a:pt x="285" y="1630"/>
                    <a:pt x="317" y="1595"/>
                  </a:cubicBezTo>
                  <a:cubicBezTo>
                    <a:pt x="696" y="1186"/>
                    <a:pt x="989" y="688"/>
                    <a:pt x="1313" y="236"/>
                  </a:cubicBezTo>
                  <a:cubicBezTo>
                    <a:pt x="1398" y="115"/>
                    <a:pt x="1286" y="1"/>
                    <a:pt x="11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61" name="Google Shape;3661;p41"/>
            <p:cNvSpPr/>
            <p:nvPr/>
          </p:nvSpPr>
          <p:spPr>
            <a:xfrm>
              <a:off x="7547432" y="1223300"/>
              <a:ext cx="28697" cy="31208"/>
            </a:xfrm>
            <a:custGeom>
              <a:rect b="b" l="l" r="r" t="t"/>
              <a:pathLst>
                <a:path extrusionOk="0" h="1081" w="994">
                  <a:moveTo>
                    <a:pt x="776" y="0"/>
                  </a:moveTo>
                  <a:cubicBezTo>
                    <a:pt x="728" y="0"/>
                    <a:pt x="680" y="19"/>
                    <a:pt x="644" y="64"/>
                  </a:cubicBezTo>
                  <a:cubicBezTo>
                    <a:pt x="454" y="315"/>
                    <a:pt x="215" y="548"/>
                    <a:pt x="67" y="827"/>
                  </a:cubicBezTo>
                  <a:cubicBezTo>
                    <a:pt x="0" y="950"/>
                    <a:pt x="103" y="1080"/>
                    <a:pt x="217" y="1080"/>
                  </a:cubicBezTo>
                  <a:cubicBezTo>
                    <a:pt x="255" y="1080"/>
                    <a:pt x="295" y="1066"/>
                    <a:pt x="330" y="1031"/>
                  </a:cubicBezTo>
                  <a:cubicBezTo>
                    <a:pt x="562" y="796"/>
                    <a:pt x="722" y="488"/>
                    <a:pt x="911" y="221"/>
                  </a:cubicBezTo>
                  <a:cubicBezTo>
                    <a:pt x="993" y="105"/>
                    <a:pt x="887" y="0"/>
                    <a:pt x="7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62" name="Google Shape;3662;p41"/>
            <p:cNvSpPr/>
            <p:nvPr/>
          </p:nvSpPr>
          <p:spPr>
            <a:xfrm>
              <a:off x="7483368" y="1268743"/>
              <a:ext cx="23211" cy="25406"/>
            </a:xfrm>
            <a:custGeom>
              <a:rect b="b" l="l" r="r" t="t"/>
              <a:pathLst>
                <a:path extrusionOk="0" h="880" w="804">
                  <a:moveTo>
                    <a:pt x="583" y="1"/>
                  </a:moveTo>
                  <a:cubicBezTo>
                    <a:pt x="533" y="1"/>
                    <a:pt x="483" y="21"/>
                    <a:pt x="447" y="71"/>
                  </a:cubicBezTo>
                  <a:cubicBezTo>
                    <a:pt x="315" y="254"/>
                    <a:pt x="149" y="432"/>
                    <a:pt x="54" y="636"/>
                  </a:cubicBezTo>
                  <a:cubicBezTo>
                    <a:pt x="1" y="753"/>
                    <a:pt x="92" y="880"/>
                    <a:pt x="197" y="880"/>
                  </a:cubicBezTo>
                  <a:cubicBezTo>
                    <a:pt x="233" y="880"/>
                    <a:pt x="271" y="865"/>
                    <a:pt x="305" y="830"/>
                  </a:cubicBezTo>
                  <a:cubicBezTo>
                    <a:pt x="475" y="659"/>
                    <a:pt x="592" y="431"/>
                    <a:pt x="723" y="232"/>
                  </a:cubicBezTo>
                  <a:cubicBezTo>
                    <a:pt x="803" y="110"/>
                    <a:pt x="695" y="1"/>
                    <a:pt x="58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63" name="Google Shape;3663;p41"/>
            <p:cNvSpPr/>
            <p:nvPr/>
          </p:nvSpPr>
          <p:spPr>
            <a:xfrm>
              <a:off x="7692477" y="1079842"/>
              <a:ext cx="71655" cy="14897"/>
            </a:xfrm>
            <a:custGeom>
              <a:rect b="b" l="l" r="r" t="t"/>
              <a:pathLst>
                <a:path extrusionOk="0" h="516" w="2482">
                  <a:moveTo>
                    <a:pt x="2297" y="0"/>
                  </a:moveTo>
                  <a:cubicBezTo>
                    <a:pt x="2294" y="0"/>
                    <a:pt x="2291" y="1"/>
                    <a:pt x="2287" y="1"/>
                  </a:cubicBezTo>
                  <a:cubicBezTo>
                    <a:pt x="1586" y="50"/>
                    <a:pt x="888" y="143"/>
                    <a:pt x="188" y="221"/>
                  </a:cubicBezTo>
                  <a:cubicBezTo>
                    <a:pt x="9" y="239"/>
                    <a:pt x="0" y="516"/>
                    <a:pt x="171" y="516"/>
                  </a:cubicBezTo>
                  <a:cubicBezTo>
                    <a:pt x="177" y="516"/>
                    <a:pt x="183" y="515"/>
                    <a:pt x="189" y="515"/>
                  </a:cubicBezTo>
                  <a:cubicBezTo>
                    <a:pt x="902" y="441"/>
                    <a:pt x="1618" y="383"/>
                    <a:pt x="2326" y="280"/>
                  </a:cubicBezTo>
                  <a:cubicBezTo>
                    <a:pt x="2481" y="258"/>
                    <a:pt x="2448" y="0"/>
                    <a:pt x="22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64" name="Google Shape;3664;p41"/>
            <p:cNvSpPr/>
            <p:nvPr/>
          </p:nvSpPr>
          <p:spPr>
            <a:xfrm>
              <a:off x="7775076" y="1112813"/>
              <a:ext cx="38859" cy="10047"/>
            </a:xfrm>
            <a:custGeom>
              <a:rect b="b" l="l" r="r" t="t"/>
              <a:pathLst>
                <a:path extrusionOk="0" h="348" w="1346">
                  <a:moveTo>
                    <a:pt x="803" y="1"/>
                  </a:moveTo>
                  <a:cubicBezTo>
                    <a:pt x="600" y="1"/>
                    <a:pt x="397" y="17"/>
                    <a:pt x="194" y="22"/>
                  </a:cubicBezTo>
                  <a:cubicBezTo>
                    <a:pt x="1" y="30"/>
                    <a:pt x="1" y="319"/>
                    <a:pt x="194" y="324"/>
                  </a:cubicBezTo>
                  <a:cubicBezTo>
                    <a:pt x="397" y="331"/>
                    <a:pt x="601" y="347"/>
                    <a:pt x="805" y="347"/>
                  </a:cubicBezTo>
                  <a:cubicBezTo>
                    <a:pt x="920" y="347"/>
                    <a:pt x="1036" y="342"/>
                    <a:pt x="1151" y="327"/>
                  </a:cubicBezTo>
                  <a:cubicBezTo>
                    <a:pt x="1345" y="300"/>
                    <a:pt x="1345" y="49"/>
                    <a:pt x="1151" y="21"/>
                  </a:cubicBezTo>
                  <a:cubicBezTo>
                    <a:pt x="1035" y="6"/>
                    <a:pt x="919" y="1"/>
                    <a:pt x="8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65" name="Google Shape;3665;p41"/>
            <p:cNvSpPr/>
            <p:nvPr/>
          </p:nvSpPr>
          <p:spPr>
            <a:xfrm>
              <a:off x="7912297" y="1069940"/>
              <a:ext cx="50753" cy="14435"/>
            </a:xfrm>
            <a:custGeom>
              <a:rect b="b" l="l" r="r" t="t"/>
              <a:pathLst>
                <a:path extrusionOk="0" h="500" w="1758">
                  <a:moveTo>
                    <a:pt x="1573" y="0"/>
                  </a:moveTo>
                  <a:cubicBezTo>
                    <a:pt x="1569" y="0"/>
                    <a:pt x="1565" y="0"/>
                    <a:pt x="1561" y="1"/>
                  </a:cubicBezTo>
                  <a:cubicBezTo>
                    <a:pt x="1100" y="35"/>
                    <a:pt x="639" y="128"/>
                    <a:pt x="185" y="206"/>
                  </a:cubicBezTo>
                  <a:cubicBezTo>
                    <a:pt x="1" y="237"/>
                    <a:pt x="71" y="499"/>
                    <a:pt x="242" y="499"/>
                  </a:cubicBezTo>
                  <a:cubicBezTo>
                    <a:pt x="250" y="499"/>
                    <a:pt x="258" y="499"/>
                    <a:pt x="267" y="498"/>
                  </a:cubicBezTo>
                  <a:cubicBezTo>
                    <a:pt x="711" y="438"/>
                    <a:pt x="1164" y="393"/>
                    <a:pt x="1601" y="291"/>
                  </a:cubicBezTo>
                  <a:cubicBezTo>
                    <a:pt x="1757" y="255"/>
                    <a:pt x="1731" y="0"/>
                    <a:pt x="157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66" name="Google Shape;3666;p41"/>
            <p:cNvSpPr/>
            <p:nvPr/>
          </p:nvSpPr>
          <p:spPr>
            <a:xfrm>
              <a:off x="7852651" y="623168"/>
              <a:ext cx="32854" cy="52341"/>
            </a:xfrm>
            <a:custGeom>
              <a:rect b="b" l="l" r="r" t="t"/>
              <a:pathLst>
                <a:path extrusionOk="0" h="1813" w="1138">
                  <a:moveTo>
                    <a:pt x="966" y="1"/>
                  </a:moveTo>
                  <a:cubicBezTo>
                    <a:pt x="927" y="1"/>
                    <a:pt x="888" y="20"/>
                    <a:pt x="861" y="68"/>
                  </a:cubicBezTo>
                  <a:cubicBezTo>
                    <a:pt x="574" y="574"/>
                    <a:pt x="270" y="1079"/>
                    <a:pt x="48" y="1618"/>
                  </a:cubicBezTo>
                  <a:cubicBezTo>
                    <a:pt x="0" y="1730"/>
                    <a:pt x="103" y="1813"/>
                    <a:pt x="204" y="1813"/>
                  </a:cubicBezTo>
                  <a:cubicBezTo>
                    <a:pt x="256" y="1813"/>
                    <a:pt x="308" y="1791"/>
                    <a:pt x="339" y="1740"/>
                  </a:cubicBezTo>
                  <a:cubicBezTo>
                    <a:pt x="635" y="1255"/>
                    <a:pt x="857" y="717"/>
                    <a:pt x="1089" y="201"/>
                  </a:cubicBezTo>
                  <a:cubicBezTo>
                    <a:pt x="1137" y="97"/>
                    <a:pt x="1052" y="1"/>
                    <a:pt x="9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67" name="Google Shape;3667;p41"/>
            <p:cNvSpPr/>
            <p:nvPr/>
          </p:nvSpPr>
          <p:spPr>
            <a:xfrm>
              <a:off x="7831027" y="721905"/>
              <a:ext cx="27426" cy="35770"/>
            </a:xfrm>
            <a:custGeom>
              <a:rect b="b" l="l" r="r" t="t"/>
              <a:pathLst>
                <a:path extrusionOk="0" h="1239" w="950">
                  <a:moveTo>
                    <a:pt x="744" y="1"/>
                  </a:moveTo>
                  <a:cubicBezTo>
                    <a:pt x="699" y="1"/>
                    <a:pt x="653" y="22"/>
                    <a:pt x="622" y="72"/>
                  </a:cubicBezTo>
                  <a:cubicBezTo>
                    <a:pt x="431" y="388"/>
                    <a:pt x="226" y="701"/>
                    <a:pt x="57" y="1032"/>
                  </a:cubicBezTo>
                  <a:cubicBezTo>
                    <a:pt x="1" y="1143"/>
                    <a:pt x="87" y="1238"/>
                    <a:pt x="180" y="1238"/>
                  </a:cubicBezTo>
                  <a:cubicBezTo>
                    <a:pt x="222" y="1238"/>
                    <a:pt x="266" y="1219"/>
                    <a:pt x="298" y="1173"/>
                  </a:cubicBezTo>
                  <a:cubicBezTo>
                    <a:pt x="512" y="870"/>
                    <a:pt x="691" y="542"/>
                    <a:pt x="881" y="223"/>
                  </a:cubicBezTo>
                  <a:cubicBezTo>
                    <a:pt x="950" y="107"/>
                    <a:pt x="847" y="1"/>
                    <a:pt x="7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68" name="Google Shape;3668;p41"/>
            <p:cNvSpPr/>
            <p:nvPr/>
          </p:nvSpPr>
          <p:spPr>
            <a:xfrm>
              <a:off x="7885130" y="726755"/>
              <a:ext cx="15792" cy="24742"/>
            </a:xfrm>
            <a:custGeom>
              <a:rect b="b" l="l" r="r" t="t"/>
              <a:pathLst>
                <a:path extrusionOk="0" h="857" w="547">
                  <a:moveTo>
                    <a:pt x="354" y="1"/>
                  </a:moveTo>
                  <a:cubicBezTo>
                    <a:pt x="291" y="1"/>
                    <a:pt x="228" y="33"/>
                    <a:pt x="204" y="109"/>
                  </a:cubicBezTo>
                  <a:cubicBezTo>
                    <a:pt x="142" y="302"/>
                    <a:pt x="84" y="492"/>
                    <a:pt x="29" y="687"/>
                  </a:cubicBezTo>
                  <a:cubicBezTo>
                    <a:pt x="1" y="792"/>
                    <a:pt x="79" y="856"/>
                    <a:pt x="160" y="856"/>
                  </a:cubicBezTo>
                  <a:cubicBezTo>
                    <a:pt x="215" y="856"/>
                    <a:pt x="271" y="827"/>
                    <a:pt x="297" y="761"/>
                  </a:cubicBezTo>
                  <a:cubicBezTo>
                    <a:pt x="371" y="573"/>
                    <a:pt x="440" y="384"/>
                    <a:pt x="507" y="194"/>
                  </a:cubicBezTo>
                  <a:cubicBezTo>
                    <a:pt x="546" y="78"/>
                    <a:pt x="450" y="1"/>
                    <a:pt x="3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69" name="Google Shape;3669;p41"/>
            <p:cNvSpPr/>
            <p:nvPr/>
          </p:nvSpPr>
          <p:spPr>
            <a:xfrm>
              <a:off x="6985496" y="980816"/>
              <a:ext cx="61724" cy="23904"/>
            </a:xfrm>
            <a:custGeom>
              <a:rect b="b" l="l" r="r" t="t"/>
              <a:pathLst>
                <a:path extrusionOk="0" h="828" w="2138">
                  <a:moveTo>
                    <a:pt x="204" y="0"/>
                  </a:moveTo>
                  <a:cubicBezTo>
                    <a:pt x="50" y="0"/>
                    <a:pt x="0" y="246"/>
                    <a:pt x="169" y="300"/>
                  </a:cubicBezTo>
                  <a:cubicBezTo>
                    <a:pt x="746" y="482"/>
                    <a:pt x="1321" y="663"/>
                    <a:pt x="1906" y="821"/>
                  </a:cubicBezTo>
                  <a:cubicBezTo>
                    <a:pt x="1921" y="825"/>
                    <a:pt x="1935" y="827"/>
                    <a:pt x="1948" y="827"/>
                  </a:cubicBezTo>
                  <a:cubicBezTo>
                    <a:pt x="2093" y="827"/>
                    <a:pt x="2138" y="603"/>
                    <a:pt x="1981" y="549"/>
                  </a:cubicBezTo>
                  <a:cubicBezTo>
                    <a:pt x="1409" y="353"/>
                    <a:pt x="830" y="180"/>
                    <a:pt x="250" y="7"/>
                  </a:cubicBezTo>
                  <a:cubicBezTo>
                    <a:pt x="234" y="3"/>
                    <a:pt x="218"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70" name="Google Shape;3670;p41"/>
            <p:cNvSpPr/>
            <p:nvPr/>
          </p:nvSpPr>
          <p:spPr>
            <a:xfrm>
              <a:off x="7057210" y="1069709"/>
              <a:ext cx="44142" cy="20209"/>
            </a:xfrm>
            <a:custGeom>
              <a:rect b="b" l="l" r="r" t="t"/>
              <a:pathLst>
                <a:path extrusionOk="0" h="700" w="1529">
                  <a:moveTo>
                    <a:pt x="192" y="0"/>
                  </a:moveTo>
                  <a:cubicBezTo>
                    <a:pt x="48" y="0"/>
                    <a:pt x="1" y="240"/>
                    <a:pt x="164" y="298"/>
                  </a:cubicBezTo>
                  <a:cubicBezTo>
                    <a:pt x="543" y="433"/>
                    <a:pt x="921" y="575"/>
                    <a:pt x="1307" y="693"/>
                  </a:cubicBezTo>
                  <a:cubicBezTo>
                    <a:pt x="1323" y="697"/>
                    <a:pt x="1339" y="700"/>
                    <a:pt x="1353" y="700"/>
                  </a:cubicBezTo>
                  <a:cubicBezTo>
                    <a:pt x="1494" y="700"/>
                    <a:pt x="1529" y="481"/>
                    <a:pt x="1381" y="421"/>
                  </a:cubicBezTo>
                  <a:cubicBezTo>
                    <a:pt x="1007" y="271"/>
                    <a:pt x="623" y="144"/>
                    <a:pt x="244" y="10"/>
                  </a:cubicBezTo>
                  <a:cubicBezTo>
                    <a:pt x="225" y="3"/>
                    <a:pt x="208"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71" name="Google Shape;3671;p41"/>
            <p:cNvSpPr/>
            <p:nvPr/>
          </p:nvSpPr>
          <p:spPr>
            <a:xfrm>
              <a:off x="7123439" y="1058420"/>
              <a:ext cx="33720" cy="13598"/>
            </a:xfrm>
            <a:custGeom>
              <a:rect b="b" l="l" r="r" t="t"/>
              <a:pathLst>
                <a:path extrusionOk="0" h="471" w="1168">
                  <a:moveTo>
                    <a:pt x="208" y="1"/>
                  </a:moveTo>
                  <a:cubicBezTo>
                    <a:pt x="55" y="1"/>
                    <a:pt x="1" y="245"/>
                    <a:pt x="170" y="287"/>
                  </a:cubicBezTo>
                  <a:cubicBezTo>
                    <a:pt x="423" y="351"/>
                    <a:pt x="678" y="428"/>
                    <a:pt x="937" y="468"/>
                  </a:cubicBezTo>
                  <a:cubicBezTo>
                    <a:pt x="945" y="469"/>
                    <a:pt x="954" y="470"/>
                    <a:pt x="962" y="470"/>
                  </a:cubicBezTo>
                  <a:cubicBezTo>
                    <a:pt x="1113" y="470"/>
                    <a:pt x="1167" y="264"/>
                    <a:pt x="1008" y="207"/>
                  </a:cubicBezTo>
                  <a:cubicBezTo>
                    <a:pt x="762" y="121"/>
                    <a:pt x="501" y="68"/>
                    <a:pt x="246" y="5"/>
                  </a:cubicBezTo>
                  <a:cubicBezTo>
                    <a:pt x="233" y="2"/>
                    <a:pt x="220" y="1"/>
                    <a:pt x="2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72" name="Google Shape;3672;p41"/>
            <p:cNvSpPr/>
            <p:nvPr/>
          </p:nvSpPr>
          <p:spPr>
            <a:xfrm>
              <a:off x="7165504" y="481673"/>
              <a:ext cx="503753" cy="667243"/>
            </a:xfrm>
            <a:custGeom>
              <a:rect b="b" l="l" r="r" t="t"/>
              <a:pathLst>
                <a:path extrusionOk="0" h="23112" w="17449">
                  <a:moveTo>
                    <a:pt x="10743" y="1"/>
                  </a:moveTo>
                  <a:lnTo>
                    <a:pt x="10625" y="205"/>
                  </a:lnTo>
                  <a:lnTo>
                    <a:pt x="10509" y="409"/>
                  </a:lnTo>
                  <a:lnTo>
                    <a:pt x="240" y="18290"/>
                  </a:lnTo>
                  <a:lnTo>
                    <a:pt x="118" y="18497"/>
                  </a:lnTo>
                  <a:lnTo>
                    <a:pt x="0" y="18701"/>
                  </a:lnTo>
                  <a:lnTo>
                    <a:pt x="2395" y="19541"/>
                  </a:lnTo>
                  <a:lnTo>
                    <a:pt x="3669" y="23112"/>
                  </a:lnTo>
                  <a:lnTo>
                    <a:pt x="3825" y="22860"/>
                  </a:lnTo>
                  <a:lnTo>
                    <a:pt x="3986" y="22609"/>
                  </a:lnTo>
                  <a:lnTo>
                    <a:pt x="17101" y="1874"/>
                  </a:lnTo>
                  <a:lnTo>
                    <a:pt x="17270" y="1601"/>
                  </a:lnTo>
                  <a:lnTo>
                    <a:pt x="17448" y="1323"/>
                  </a:lnTo>
                  <a:lnTo>
                    <a:pt x="13714" y="2096"/>
                  </a:lnTo>
                  <a:lnTo>
                    <a:pt x="1074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73" name="Google Shape;3673;p41"/>
            <p:cNvSpPr/>
            <p:nvPr/>
          </p:nvSpPr>
          <p:spPr>
            <a:xfrm>
              <a:off x="7295334" y="490450"/>
              <a:ext cx="516744" cy="762514"/>
            </a:xfrm>
            <a:custGeom>
              <a:rect b="b" l="l" r="r" t="t"/>
              <a:pathLst>
                <a:path extrusionOk="0" h="26412" w="17899">
                  <a:moveTo>
                    <a:pt x="17899" y="0"/>
                  </a:moveTo>
                  <a:lnTo>
                    <a:pt x="15601" y="473"/>
                  </a:lnTo>
                  <a:lnTo>
                    <a:pt x="15422" y="750"/>
                  </a:lnTo>
                  <a:lnTo>
                    <a:pt x="15254" y="1023"/>
                  </a:lnTo>
                  <a:lnTo>
                    <a:pt x="318" y="24634"/>
                  </a:lnTo>
                  <a:lnTo>
                    <a:pt x="161" y="24884"/>
                  </a:lnTo>
                  <a:lnTo>
                    <a:pt x="0" y="25137"/>
                  </a:lnTo>
                  <a:lnTo>
                    <a:pt x="456" y="26411"/>
                  </a:lnTo>
                  <a:lnTo>
                    <a:pt x="617" y="26169"/>
                  </a:lnTo>
                  <a:lnTo>
                    <a:pt x="781" y="25926"/>
                  </a:lnTo>
                  <a:lnTo>
                    <a:pt x="17535" y="551"/>
                  </a:lnTo>
                  <a:lnTo>
                    <a:pt x="17716" y="278"/>
                  </a:lnTo>
                  <a:lnTo>
                    <a:pt x="1789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74" name="Google Shape;3674;p41"/>
            <p:cNvSpPr/>
            <p:nvPr/>
          </p:nvSpPr>
          <p:spPr>
            <a:xfrm>
              <a:off x="6910750" y="338850"/>
              <a:ext cx="1133090" cy="1024221"/>
            </a:xfrm>
            <a:custGeom>
              <a:rect b="b" l="l" r="r" t="t"/>
              <a:pathLst>
                <a:path extrusionOk="0" h="35477" w="39248">
                  <a:moveTo>
                    <a:pt x="12919" y="822"/>
                  </a:moveTo>
                  <a:lnTo>
                    <a:pt x="19334" y="5354"/>
                  </a:lnTo>
                  <a:lnTo>
                    <a:pt x="22434" y="7541"/>
                  </a:lnTo>
                  <a:lnTo>
                    <a:pt x="25926" y="6821"/>
                  </a:lnTo>
                  <a:lnTo>
                    <a:pt x="28576" y="6274"/>
                  </a:lnTo>
                  <a:lnTo>
                    <a:pt x="30856" y="5802"/>
                  </a:lnTo>
                  <a:lnTo>
                    <a:pt x="34144" y="5125"/>
                  </a:lnTo>
                  <a:lnTo>
                    <a:pt x="30050" y="14800"/>
                  </a:lnTo>
                  <a:lnTo>
                    <a:pt x="38225" y="23161"/>
                  </a:lnTo>
                  <a:lnTo>
                    <a:pt x="23806" y="24453"/>
                  </a:lnTo>
                  <a:lnTo>
                    <a:pt x="23709" y="24463"/>
                  </a:lnTo>
                  <a:lnTo>
                    <a:pt x="15304" y="34546"/>
                  </a:lnTo>
                  <a:lnTo>
                    <a:pt x="14103" y="31177"/>
                  </a:lnTo>
                  <a:lnTo>
                    <a:pt x="13639" y="29885"/>
                  </a:lnTo>
                  <a:lnTo>
                    <a:pt x="12811" y="27555"/>
                  </a:lnTo>
                  <a:lnTo>
                    <a:pt x="11584" y="24121"/>
                  </a:lnTo>
                  <a:lnTo>
                    <a:pt x="9064" y="23236"/>
                  </a:lnTo>
                  <a:lnTo>
                    <a:pt x="1006" y="20413"/>
                  </a:lnTo>
                  <a:lnTo>
                    <a:pt x="11155" y="13217"/>
                  </a:lnTo>
                  <a:lnTo>
                    <a:pt x="11237" y="13156"/>
                  </a:lnTo>
                  <a:lnTo>
                    <a:pt x="12919" y="822"/>
                  </a:lnTo>
                  <a:close/>
                  <a:moveTo>
                    <a:pt x="12559" y="1"/>
                  </a:moveTo>
                  <a:lnTo>
                    <a:pt x="10798" y="12898"/>
                  </a:lnTo>
                  <a:lnTo>
                    <a:pt x="0" y="20553"/>
                  </a:lnTo>
                  <a:lnTo>
                    <a:pt x="8826" y="23650"/>
                  </a:lnTo>
                  <a:lnTo>
                    <a:pt x="11219" y="24492"/>
                  </a:lnTo>
                  <a:lnTo>
                    <a:pt x="12493" y="28060"/>
                  </a:lnTo>
                  <a:lnTo>
                    <a:pt x="13321" y="30389"/>
                  </a:lnTo>
                  <a:lnTo>
                    <a:pt x="13777" y="31665"/>
                  </a:lnTo>
                  <a:lnTo>
                    <a:pt x="15139" y="35477"/>
                  </a:lnTo>
                  <a:lnTo>
                    <a:pt x="23943" y="24912"/>
                  </a:lnTo>
                  <a:lnTo>
                    <a:pt x="39247" y="23541"/>
                  </a:lnTo>
                  <a:lnTo>
                    <a:pt x="30600" y="14696"/>
                  </a:lnTo>
                  <a:lnTo>
                    <a:pt x="34919" y="4487"/>
                  </a:lnTo>
                  <a:lnTo>
                    <a:pt x="31220" y="5251"/>
                  </a:lnTo>
                  <a:lnTo>
                    <a:pt x="28921" y="5724"/>
                  </a:lnTo>
                  <a:lnTo>
                    <a:pt x="26271" y="6271"/>
                  </a:lnTo>
                  <a:lnTo>
                    <a:pt x="22538" y="7044"/>
                  </a:lnTo>
                  <a:lnTo>
                    <a:pt x="19568" y="4949"/>
                  </a:lnTo>
                  <a:lnTo>
                    <a:pt x="1255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3675" name="Google Shape;3675;p41"/>
          <p:cNvGrpSpPr/>
          <p:nvPr/>
        </p:nvGrpSpPr>
        <p:grpSpPr>
          <a:xfrm>
            <a:off x="1031561" y="3314700"/>
            <a:ext cx="7979706" cy="5714997"/>
            <a:chOff x="1609382" y="1705905"/>
            <a:chExt cx="4423043" cy="2898095"/>
          </a:xfrm>
        </p:grpSpPr>
        <p:sp>
          <p:nvSpPr>
            <p:cNvPr id="3676" name="Google Shape;3676;p41"/>
            <p:cNvSpPr/>
            <p:nvPr/>
          </p:nvSpPr>
          <p:spPr>
            <a:xfrm>
              <a:off x="2883140" y="4588374"/>
              <a:ext cx="24287" cy="15626"/>
            </a:xfrm>
            <a:custGeom>
              <a:rect b="b" l="l" r="r" t="t"/>
              <a:pathLst>
                <a:path extrusionOk="0" h="433" w="673">
                  <a:moveTo>
                    <a:pt x="593" y="0"/>
                  </a:moveTo>
                  <a:lnTo>
                    <a:pt x="593" y="0"/>
                  </a:lnTo>
                  <a:cubicBezTo>
                    <a:pt x="385" y="16"/>
                    <a:pt x="193" y="48"/>
                    <a:pt x="1" y="112"/>
                  </a:cubicBezTo>
                  <a:lnTo>
                    <a:pt x="1" y="128"/>
                  </a:lnTo>
                  <a:cubicBezTo>
                    <a:pt x="1" y="304"/>
                    <a:pt x="129" y="432"/>
                    <a:pt x="305" y="432"/>
                  </a:cubicBezTo>
                  <a:cubicBezTo>
                    <a:pt x="529" y="432"/>
                    <a:pt x="673" y="208"/>
                    <a:pt x="593"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77" name="Google Shape;3677;p41"/>
            <p:cNvSpPr/>
            <p:nvPr/>
          </p:nvSpPr>
          <p:spPr>
            <a:xfrm>
              <a:off x="3092763" y="3214115"/>
              <a:ext cx="41031" cy="40454"/>
            </a:xfrm>
            <a:custGeom>
              <a:rect b="b" l="l" r="r" t="t"/>
              <a:pathLst>
                <a:path extrusionOk="0" h="1121" w="1137">
                  <a:moveTo>
                    <a:pt x="576" y="1"/>
                  </a:moveTo>
                  <a:lnTo>
                    <a:pt x="368" y="369"/>
                  </a:lnTo>
                  <a:lnTo>
                    <a:pt x="0" y="561"/>
                  </a:lnTo>
                  <a:lnTo>
                    <a:pt x="368" y="769"/>
                  </a:lnTo>
                  <a:lnTo>
                    <a:pt x="576" y="1121"/>
                  </a:lnTo>
                  <a:lnTo>
                    <a:pt x="768" y="769"/>
                  </a:lnTo>
                  <a:lnTo>
                    <a:pt x="1136" y="561"/>
                  </a:lnTo>
                  <a:lnTo>
                    <a:pt x="768" y="369"/>
                  </a:lnTo>
                  <a:lnTo>
                    <a:pt x="576"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78" name="Google Shape;3678;p41"/>
            <p:cNvSpPr/>
            <p:nvPr/>
          </p:nvSpPr>
          <p:spPr>
            <a:xfrm>
              <a:off x="3436878" y="2662109"/>
              <a:ext cx="23709" cy="23709"/>
            </a:xfrm>
            <a:custGeom>
              <a:rect b="b" l="l" r="r" t="t"/>
              <a:pathLst>
                <a:path extrusionOk="0" h="657" w="657">
                  <a:moveTo>
                    <a:pt x="321" y="1"/>
                  </a:moveTo>
                  <a:lnTo>
                    <a:pt x="209" y="209"/>
                  </a:lnTo>
                  <a:lnTo>
                    <a:pt x="1" y="337"/>
                  </a:lnTo>
                  <a:lnTo>
                    <a:pt x="209" y="449"/>
                  </a:lnTo>
                  <a:lnTo>
                    <a:pt x="321" y="657"/>
                  </a:lnTo>
                  <a:lnTo>
                    <a:pt x="449" y="449"/>
                  </a:lnTo>
                  <a:lnTo>
                    <a:pt x="657" y="337"/>
                  </a:lnTo>
                  <a:lnTo>
                    <a:pt x="449" y="209"/>
                  </a:lnTo>
                  <a:lnTo>
                    <a:pt x="321"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79" name="Google Shape;3679;p41"/>
            <p:cNvSpPr/>
            <p:nvPr/>
          </p:nvSpPr>
          <p:spPr>
            <a:xfrm>
              <a:off x="3675947" y="3435285"/>
              <a:ext cx="81449" cy="82027"/>
            </a:xfrm>
            <a:custGeom>
              <a:rect b="b" l="l" r="r" t="t"/>
              <a:pathLst>
                <a:path extrusionOk="0" h="2273" w="2257">
                  <a:moveTo>
                    <a:pt x="1137" y="0"/>
                  </a:moveTo>
                  <a:lnTo>
                    <a:pt x="737" y="736"/>
                  </a:lnTo>
                  <a:lnTo>
                    <a:pt x="0" y="1136"/>
                  </a:lnTo>
                  <a:lnTo>
                    <a:pt x="737" y="1536"/>
                  </a:lnTo>
                  <a:lnTo>
                    <a:pt x="1137" y="2272"/>
                  </a:lnTo>
                  <a:lnTo>
                    <a:pt x="1537" y="1536"/>
                  </a:lnTo>
                  <a:lnTo>
                    <a:pt x="2257" y="1136"/>
                  </a:lnTo>
                  <a:lnTo>
                    <a:pt x="1537" y="736"/>
                  </a:lnTo>
                  <a:lnTo>
                    <a:pt x="1137"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80" name="Google Shape;3680;p41"/>
            <p:cNvSpPr/>
            <p:nvPr/>
          </p:nvSpPr>
          <p:spPr>
            <a:xfrm>
              <a:off x="4200238" y="2786244"/>
              <a:ext cx="20245" cy="20245"/>
            </a:xfrm>
            <a:custGeom>
              <a:rect b="b" l="l" r="r" t="t"/>
              <a:pathLst>
                <a:path extrusionOk="0" h="561" w="561">
                  <a:moveTo>
                    <a:pt x="273" y="1"/>
                  </a:moveTo>
                  <a:lnTo>
                    <a:pt x="177" y="177"/>
                  </a:lnTo>
                  <a:lnTo>
                    <a:pt x="1" y="273"/>
                  </a:lnTo>
                  <a:lnTo>
                    <a:pt x="177" y="369"/>
                  </a:lnTo>
                  <a:lnTo>
                    <a:pt x="273" y="561"/>
                  </a:lnTo>
                  <a:lnTo>
                    <a:pt x="369" y="369"/>
                  </a:lnTo>
                  <a:lnTo>
                    <a:pt x="561" y="273"/>
                  </a:lnTo>
                  <a:lnTo>
                    <a:pt x="369" y="177"/>
                  </a:lnTo>
                  <a:lnTo>
                    <a:pt x="273"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81" name="Google Shape;3681;p41"/>
            <p:cNvSpPr/>
            <p:nvPr/>
          </p:nvSpPr>
          <p:spPr>
            <a:xfrm>
              <a:off x="4476836" y="2186316"/>
              <a:ext cx="41609" cy="41609"/>
            </a:xfrm>
            <a:custGeom>
              <a:rect b="b" l="l" r="r" t="t"/>
              <a:pathLst>
                <a:path extrusionOk="0" h="1153" w="1153">
                  <a:moveTo>
                    <a:pt x="576" y="1"/>
                  </a:moveTo>
                  <a:lnTo>
                    <a:pt x="368" y="369"/>
                  </a:lnTo>
                  <a:lnTo>
                    <a:pt x="0" y="577"/>
                  </a:lnTo>
                  <a:lnTo>
                    <a:pt x="368" y="785"/>
                  </a:lnTo>
                  <a:lnTo>
                    <a:pt x="576" y="1153"/>
                  </a:lnTo>
                  <a:lnTo>
                    <a:pt x="768" y="785"/>
                  </a:lnTo>
                  <a:lnTo>
                    <a:pt x="1152" y="577"/>
                  </a:lnTo>
                  <a:lnTo>
                    <a:pt x="768" y="369"/>
                  </a:lnTo>
                  <a:lnTo>
                    <a:pt x="576"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82" name="Google Shape;3682;p41"/>
            <p:cNvSpPr/>
            <p:nvPr/>
          </p:nvSpPr>
          <p:spPr>
            <a:xfrm>
              <a:off x="3895349" y="2078925"/>
              <a:ext cx="30638" cy="31216"/>
            </a:xfrm>
            <a:custGeom>
              <a:rect b="b" l="l" r="r" t="t"/>
              <a:pathLst>
                <a:path extrusionOk="0" h="865" w="849">
                  <a:moveTo>
                    <a:pt x="433" y="0"/>
                  </a:moveTo>
                  <a:lnTo>
                    <a:pt x="273" y="288"/>
                  </a:lnTo>
                  <a:lnTo>
                    <a:pt x="1" y="432"/>
                  </a:lnTo>
                  <a:lnTo>
                    <a:pt x="273" y="576"/>
                  </a:lnTo>
                  <a:lnTo>
                    <a:pt x="433" y="864"/>
                  </a:lnTo>
                  <a:lnTo>
                    <a:pt x="577" y="576"/>
                  </a:lnTo>
                  <a:lnTo>
                    <a:pt x="849" y="432"/>
                  </a:lnTo>
                  <a:lnTo>
                    <a:pt x="577" y="288"/>
                  </a:lnTo>
                  <a:lnTo>
                    <a:pt x="433"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83" name="Google Shape;3683;p41"/>
            <p:cNvSpPr/>
            <p:nvPr/>
          </p:nvSpPr>
          <p:spPr>
            <a:xfrm>
              <a:off x="5003437" y="3046099"/>
              <a:ext cx="27174" cy="27174"/>
            </a:xfrm>
            <a:custGeom>
              <a:rect b="b" l="l" r="r" t="t"/>
              <a:pathLst>
                <a:path extrusionOk="0" h="753" w="753">
                  <a:moveTo>
                    <a:pt x="384" y="0"/>
                  </a:moveTo>
                  <a:lnTo>
                    <a:pt x="256" y="240"/>
                  </a:lnTo>
                  <a:lnTo>
                    <a:pt x="0" y="368"/>
                  </a:lnTo>
                  <a:lnTo>
                    <a:pt x="256" y="512"/>
                  </a:lnTo>
                  <a:lnTo>
                    <a:pt x="384" y="752"/>
                  </a:lnTo>
                  <a:lnTo>
                    <a:pt x="512" y="512"/>
                  </a:lnTo>
                  <a:lnTo>
                    <a:pt x="752" y="368"/>
                  </a:lnTo>
                  <a:lnTo>
                    <a:pt x="512" y="240"/>
                  </a:lnTo>
                  <a:lnTo>
                    <a:pt x="384"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84" name="Google Shape;3684;p41"/>
            <p:cNvSpPr/>
            <p:nvPr/>
          </p:nvSpPr>
          <p:spPr>
            <a:xfrm>
              <a:off x="5262678" y="2761417"/>
              <a:ext cx="41031" cy="41031"/>
            </a:xfrm>
            <a:custGeom>
              <a:rect b="b" l="l" r="r" t="t"/>
              <a:pathLst>
                <a:path extrusionOk="0" h="1137" w="1137">
                  <a:moveTo>
                    <a:pt x="561" y="1"/>
                  </a:moveTo>
                  <a:lnTo>
                    <a:pt x="369" y="369"/>
                  </a:lnTo>
                  <a:lnTo>
                    <a:pt x="1" y="561"/>
                  </a:lnTo>
                  <a:lnTo>
                    <a:pt x="369" y="769"/>
                  </a:lnTo>
                  <a:lnTo>
                    <a:pt x="561" y="1137"/>
                  </a:lnTo>
                  <a:lnTo>
                    <a:pt x="769" y="769"/>
                  </a:lnTo>
                  <a:lnTo>
                    <a:pt x="1137" y="561"/>
                  </a:lnTo>
                  <a:lnTo>
                    <a:pt x="769" y="369"/>
                  </a:lnTo>
                  <a:lnTo>
                    <a:pt x="561"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85" name="Google Shape;3685;p41"/>
            <p:cNvSpPr/>
            <p:nvPr/>
          </p:nvSpPr>
          <p:spPr>
            <a:xfrm>
              <a:off x="5845898" y="4288104"/>
              <a:ext cx="38144" cy="38144"/>
            </a:xfrm>
            <a:custGeom>
              <a:rect b="b" l="l" r="r" t="t"/>
              <a:pathLst>
                <a:path extrusionOk="0" h="1057" w="1057">
                  <a:moveTo>
                    <a:pt x="528" y="1"/>
                  </a:moveTo>
                  <a:lnTo>
                    <a:pt x="336" y="353"/>
                  </a:lnTo>
                  <a:lnTo>
                    <a:pt x="0" y="529"/>
                  </a:lnTo>
                  <a:lnTo>
                    <a:pt x="336" y="721"/>
                  </a:lnTo>
                  <a:lnTo>
                    <a:pt x="528" y="1057"/>
                  </a:lnTo>
                  <a:lnTo>
                    <a:pt x="720" y="721"/>
                  </a:lnTo>
                  <a:lnTo>
                    <a:pt x="1056" y="529"/>
                  </a:lnTo>
                  <a:lnTo>
                    <a:pt x="720" y="353"/>
                  </a:lnTo>
                  <a:lnTo>
                    <a:pt x="528"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86" name="Google Shape;3686;p41"/>
            <p:cNvSpPr/>
            <p:nvPr/>
          </p:nvSpPr>
          <p:spPr>
            <a:xfrm>
              <a:off x="4851552" y="4181867"/>
              <a:ext cx="45687" cy="45073"/>
            </a:xfrm>
            <a:custGeom>
              <a:rect b="b" l="l" r="r" t="t"/>
              <a:pathLst>
                <a:path extrusionOk="0" h="1249" w="1266">
                  <a:moveTo>
                    <a:pt x="625" y="1"/>
                  </a:moveTo>
                  <a:lnTo>
                    <a:pt x="401" y="401"/>
                  </a:lnTo>
                  <a:lnTo>
                    <a:pt x="1" y="625"/>
                  </a:lnTo>
                  <a:lnTo>
                    <a:pt x="401" y="849"/>
                  </a:lnTo>
                  <a:lnTo>
                    <a:pt x="625" y="1249"/>
                  </a:lnTo>
                  <a:lnTo>
                    <a:pt x="849" y="849"/>
                  </a:lnTo>
                  <a:lnTo>
                    <a:pt x="1265" y="625"/>
                  </a:lnTo>
                  <a:lnTo>
                    <a:pt x="849" y="401"/>
                  </a:lnTo>
                  <a:lnTo>
                    <a:pt x="625"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87" name="Google Shape;3687;p41"/>
            <p:cNvSpPr/>
            <p:nvPr/>
          </p:nvSpPr>
          <p:spPr>
            <a:xfrm>
              <a:off x="3218053" y="2953719"/>
              <a:ext cx="27174" cy="27174"/>
            </a:xfrm>
            <a:custGeom>
              <a:rect b="b" l="l" r="r" t="t"/>
              <a:pathLst>
                <a:path extrusionOk="0" h="753" w="753">
                  <a:moveTo>
                    <a:pt x="369" y="0"/>
                  </a:moveTo>
                  <a:lnTo>
                    <a:pt x="241" y="240"/>
                  </a:lnTo>
                  <a:lnTo>
                    <a:pt x="0" y="368"/>
                  </a:lnTo>
                  <a:lnTo>
                    <a:pt x="241" y="496"/>
                  </a:lnTo>
                  <a:lnTo>
                    <a:pt x="369" y="752"/>
                  </a:lnTo>
                  <a:lnTo>
                    <a:pt x="513" y="496"/>
                  </a:lnTo>
                  <a:lnTo>
                    <a:pt x="753" y="368"/>
                  </a:lnTo>
                  <a:lnTo>
                    <a:pt x="513" y="240"/>
                  </a:lnTo>
                  <a:lnTo>
                    <a:pt x="369"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88" name="Google Shape;3688;p41"/>
            <p:cNvSpPr/>
            <p:nvPr/>
          </p:nvSpPr>
          <p:spPr>
            <a:xfrm>
              <a:off x="2532675" y="3938215"/>
              <a:ext cx="50270" cy="50270"/>
            </a:xfrm>
            <a:custGeom>
              <a:rect b="b" l="l" r="r" t="t"/>
              <a:pathLst>
                <a:path extrusionOk="0" h="1393" w="1393">
                  <a:moveTo>
                    <a:pt x="688" y="0"/>
                  </a:moveTo>
                  <a:lnTo>
                    <a:pt x="448" y="448"/>
                  </a:lnTo>
                  <a:lnTo>
                    <a:pt x="0" y="688"/>
                  </a:lnTo>
                  <a:lnTo>
                    <a:pt x="448" y="944"/>
                  </a:lnTo>
                  <a:lnTo>
                    <a:pt x="688" y="1392"/>
                  </a:lnTo>
                  <a:lnTo>
                    <a:pt x="944" y="944"/>
                  </a:lnTo>
                  <a:lnTo>
                    <a:pt x="1392" y="688"/>
                  </a:lnTo>
                  <a:lnTo>
                    <a:pt x="944" y="448"/>
                  </a:lnTo>
                  <a:lnTo>
                    <a:pt x="688"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89" name="Google Shape;3689;p41"/>
            <p:cNvSpPr/>
            <p:nvPr/>
          </p:nvSpPr>
          <p:spPr>
            <a:xfrm>
              <a:off x="3301772" y="4260390"/>
              <a:ext cx="31793" cy="31793"/>
            </a:xfrm>
            <a:custGeom>
              <a:rect b="b" l="l" r="r" t="t"/>
              <a:pathLst>
                <a:path extrusionOk="0" h="881" w="881">
                  <a:moveTo>
                    <a:pt x="449" y="1"/>
                  </a:moveTo>
                  <a:lnTo>
                    <a:pt x="289" y="289"/>
                  </a:lnTo>
                  <a:lnTo>
                    <a:pt x="1" y="433"/>
                  </a:lnTo>
                  <a:lnTo>
                    <a:pt x="289" y="593"/>
                  </a:lnTo>
                  <a:lnTo>
                    <a:pt x="449" y="881"/>
                  </a:lnTo>
                  <a:lnTo>
                    <a:pt x="593" y="593"/>
                  </a:lnTo>
                  <a:lnTo>
                    <a:pt x="881" y="433"/>
                  </a:lnTo>
                  <a:lnTo>
                    <a:pt x="593" y="289"/>
                  </a:lnTo>
                  <a:lnTo>
                    <a:pt x="449"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90" name="Google Shape;3690;p41"/>
            <p:cNvSpPr/>
            <p:nvPr/>
          </p:nvSpPr>
          <p:spPr>
            <a:xfrm>
              <a:off x="2514162" y="2390129"/>
              <a:ext cx="23168" cy="23168"/>
            </a:xfrm>
            <a:custGeom>
              <a:rect b="b" l="l" r="r" t="t"/>
              <a:pathLst>
                <a:path extrusionOk="0" h="642" w="642">
                  <a:moveTo>
                    <a:pt x="321" y="1"/>
                  </a:moveTo>
                  <a:lnTo>
                    <a:pt x="209" y="209"/>
                  </a:lnTo>
                  <a:lnTo>
                    <a:pt x="1" y="321"/>
                  </a:lnTo>
                  <a:lnTo>
                    <a:pt x="209" y="433"/>
                  </a:lnTo>
                  <a:lnTo>
                    <a:pt x="321" y="641"/>
                  </a:lnTo>
                  <a:lnTo>
                    <a:pt x="433" y="433"/>
                  </a:lnTo>
                  <a:lnTo>
                    <a:pt x="641" y="321"/>
                  </a:lnTo>
                  <a:lnTo>
                    <a:pt x="433" y="209"/>
                  </a:lnTo>
                  <a:lnTo>
                    <a:pt x="321"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91" name="Google Shape;3691;p41"/>
            <p:cNvSpPr/>
            <p:nvPr/>
          </p:nvSpPr>
          <p:spPr>
            <a:xfrm>
              <a:off x="3260202" y="1980193"/>
              <a:ext cx="64127" cy="64127"/>
            </a:xfrm>
            <a:custGeom>
              <a:rect b="b" l="l" r="r" t="t"/>
              <a:pathLst>
                <a:path extrusionOk="0" h="1777" w="1777">
                  <a:moveTo>
                    <a:pt x="881" y="0"/>
                  </a:moveTo>
                  <a:lnTo>
                    <a:pt x="577" y="576"/>
                  </a:lnTo>
                  <a:lnTo>
                    <a:pt x="1" y="896"/>
                  </a:lnTo>
                  <a:lnTo>
                    <a:pt x="577" y="1200"/>
                  </a:lnTo>
                  <a:lnTo>
                    <a:pt x="881" y="1776"/>
                  </a:lnTo>
                  <a:lnTo>
                    <a:pt x="1201" y="1200"/>
                  </a:lnTo>
                  <a:lnTo>
                    <a:pt x="1777" y="896"/>
                  </a:lnTo>
                  <a:lnTo>
                    <a:pt x="1201" y="576"/>
                  </a:lnTo>
                  <a:lnTo>
                    <a:pt x="881"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92" name="Google Shape;3692;p41"/>
            <p:cNvSpPr/>
            <p:nvPr/>
          </p:nvSpPr>
          <p:spPr>
            <a:xfrm>
              <a:off x="3855510" y="3916852"/>
              <a:ext cx="54889" cy="54889"/>
            </a:xfrm>
            <a:custGeom>
              <a:rect b="b" l="l" r="r" t="t"/>
              <a:pathLst>
                <a:path extrusionOk="0" h="1521" w="1521">
                  <a:moveTo>
                    <a:pt x="753" y="0"/>
                  </a:moveTo>
                  <a:lnTo>
                    <a:pt x="497" y="480"/>
                  </a:lnTo>
                  <a:lnTo>
                    <a:pt x="1" y="752"/>
                  </a:lnTo>
                  <a:lnTo>
                    <a:pt x="497" y="1024"/>
                  </a:lnTo>
                  <a:lnTo>
                    <a:pt x="753" y="1520"/>
                  </a:lnTo>
                  <a:lnTo>
                    <a:pt x="1025" y="1024"/>
                  </a:lnTo>
                  <a:lnTo>
                    <a:pt x="1521" y="752"/>
                  </a:lnTo>
                  <a:lnTo>
                    <a:pt x="1025" y="480"/>
                  </a:lnTo>
                  <a:lnTo>
                    <a:pt x="753"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93" name="Google Shape;3693;p41"/>
            <p:cNvSpPr/>
            <p:nvPr/>
          </p:nvSpPr>
          <p:spPr>
            <a:xfrm>
              <a:off x="4808249" y="3748800"/>
              <a:ext cx="46228" cy="45651"/>
            </a:xfrm>
            <a:custGeom>
              <a:rect b="b" l="l" r="r" t="t"/>
              <a:pathLst>
                <a:path extrusionOk="0" h="1265" w="1281">
                  <a:moveTo>
                    <a:pt x="641" y="1"/>
                  </a:moveTo>
                  <a:lnTo>
                    <a:pt x="417" y="417"/>
                  </a:lnTo>
                  <a:lnTo>
                    <a:pt x="1" y="641"/>
                  </a:lnTo>
                  <a:lnTo>
                    <a:pt x="417" y="865"/>
                  </a:lnTo>
                  <a:lnTo>
                    <a:pt x="641" y="1265"/>
                  </a:lnTo>
                  <a:lnTo>
                    <a:pt x="865" y="865"/>
                  </a:lnTo>
                  <a:lnTo>
                    <a:pt x="1281" y="641"/>
                  </a:lnTo>
                  <a:lnTo>
                    <a:pt x="865" y="417"/>
                  </a:lnTo>
                  <a:lnTo>
                    <a:pt x="641"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94" name="Google Shape;3694;p41"/>
            <p:cNvSpPr/>
            <p:nvPr/>
          </p:nvSpPr>
          <p:spPr>
            <a:xfrm>
              <a:off x="5778309" y="3387327"/>
              <a:ext cx="41068" cy="41068"/>
            </a:xfrm>
            <a:custGeom>
              <a:rect b="b" l="l" r="r" t="t"/>
              <a:pathLst>
                <a:path extrusionOk="0" h="1138" w="1138">
                  <a:moveTo>
                    <a:pt x="561" y="1"/>
                  </a:moveTo>
                  <a:lnTo>
                    <a:pt x="369" y="369"/>
                  </a:lnTo>
                  <a:lnTo>
                    <a:pt x="1" y="561"/>
                  </a:lnTo>
                  <a:lnTo>
                    <a:pt x="369" y="769"/>
                  </a:lnTo>
                  <a:lnTo>
                    <a:pt x="561" y="1137"/>
                  </a:lnTo>
                  <a:lnTo>
                    <a:pt x="769" y="769"/>
                  </a:lnTo>
                  <a:lnTo>
                    <a:pt x="1137" y="561"/>
                  </a:lnTo>
                  <a:lnTo>
                    <a:pt x="769" y="369"/>
                  </a:lnTo>
                  <a:lnTo>
                    <a:pt x="561"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95" name="Google Shape;3695;p41"/>
            <p:cNvSpPr/>
            <p:nvPr/>
          </p:nvSpPr>
          <p:spPr>
            <a:xfrm>
              <a:off x="3488300" y="2534365"/>
              <a:ext cx="6387" cy="6532"/>
            </a:xfrm>
            <a:custGeom>
              <a:rect b="b" l="l" r="r" t="t"/>
              <a:pathLst>
                <a:path extrusionOk="0" h="181" w="177">
                  <a:moveTo>
                    <a:pt x="88" y="0"/>
                  </a:moveTo>
                  <a:cubicBezTo>
                    <a:pt x="44" y="0"/>
                    <a:pt x="0" y="28"/>
                    <a:pt x="0" y="84"/>
                  </a:cubicBezTo>
                  <a:cubicBezTo>
                    <a:pt x="0" y="148"/>
                    <a:pt x="44" y="180"/>
                    <a:pt x="88" y="180"/>
                  </a:cubicBezTo>
                  <a:cubicBezTo>
                    <a:pt x="132" y="180"/>
                    <a:pt x="176" y="148"/>
                    <a:pt x="176" y="84"/>
                  </a:cubicBezTo>
                  <a:cubicBezTo>
                    <a:pt x="176" y="28"/>
                    <a:pt x="132" y="0"/>
                    <a:pt x="8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96" name="Google Shape;3696;p41"/>
            <p:cNvSpPr/>
            <p:nvPr/>
          </p:nvSpPr>
          <p:spPr>
            <a:xfrm>
              <a:off x="3770636" y="3141943"/>
              <a:ext cx="13894" cy="13028"/>
            </a:xfrm>
            <a:custGeom>
              <a:rect b="b" l="l" r="r" t="t"/>
              <a:pathLst>
                <a:path extrusionOk="0" h="361" w="385">
                  <a:moveTo>
                    <a:pt x="193" y="0"/>
                  </a:moveTo>
                  <a:cubicBezTo>
                    <a:pt x="97" y="0"/>
                    <a:pt x="1" y="64"/>
                    <a:pt x="17" y="192"/>
                  </a:cubicBezTo>
                  <a:cubicBezTo>
                    <a:pt x="25" y="305"/>
                    <a:pt x="105" y="361"/>
                    <a:pt x="187" y="361"/>
                  </a:cubicBezTo>
                  <a:cubicBezTo>
                    <a:pt x="269" y="361"/>
                    <a:pt x="353" y="305"/>
                    <a:pt x="369" y="192"/>
                  </a:cubicBezTo>
                  <a:cubicBezTo>
                    <a:pt x="385" y="64"/>
                    <a:pt x="289" y="0"/>
                    <a:pt x="193"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97" name="Google Shape;3697;p41"/>
            <p:cNvSpPr/>
            <p:nvPr/>
          </p:nvSpPr>
          <p:spPr>
            <a:xfrm>
              <a:off x="3678256" y="3330745"/>
              <a:ext cx="9852" cy="9852"/>
            </a:xfrm>
            <a:custGeom>
              <a:rect b="b" l="l" r="r" t="t"/>
              <a:pathLst>
                <a:path extrusionOk="0" h="273" w="273">
                  <a:moveTo>
                    <a:pt x="144" y="1"/>
                  </a:moveTo>
                  <a:cubicBezTo>
                    <a:pt x="64" y="1"/>
                    <a:pt x="0" y="65"/>
                    <a:pt x="0" y="145"/>
                  </a:cubicBezTo>
                  <a:cubicBezTo>
                    <a:pt x="0" y="209"/>
                    <a:pt x="64" y="273"/>
                    <a:pt x="144" y="273"/>
                  </a:cubicBezTo>
                  <a:cubicBezTo>
                    <a:pt x="208" y="273"/>
                    <a:pt x="272" y="209"/>
                    <a:pt x="272" y="145"/>
                  </a:cubicBezTo>
                  <a:cubicBezTo>
                    <a:pt x="272" y="65"/>
                    <a:pt x="208" y="1"/>
                    <a:pt x="14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98" name="Google Shape;3698;p41"/>
            <p:cNvSpPr/>
            <p:nvPr/>
          </p:nvSpPr>
          <p:spPr>
            <a:xfrm>
              <a:off x="3271172" y="3125199"/>
              <a:ext cx="8120" cy="7542"/>
            </a:xfrm>
            <a:custGeom>
              <a:rect b="b" l="l" r="r" t="t"/>
              <a:pathLst>
                <a:path extrusionOk="0" h="209" w="225">
                  <a:moveTo>
                    <a:pt x="113" y="0"/>
                  </a:moveTo>
                  <a:cubicBezTo>
                    <a:pt x="49" y="0"/>
                    <a:pt x="1" y="48"/>
                    <a:pt x="1" y="112"/>
                  </a:cubicBezTo>
                  <a:cubicBezTo>
                    <a:pt x="1" y="160"/>
                    <a:pt x="49" y="208"/>
                    <a:pt x="113" y="208"/>
                  </a:cubicBezTo>
                  <a:cubicBezTo>
                    <a:pt x="177" y="208"/>
                    <a:pt x="225" y="160"/>
                    <a:pt x="225" y="112"/>
                  </a:cubicBezTo>
                  <a:cubicBezTo>
                    <a:pt x="225" y="48"/>
                    <a:pt x="177" y="0"/>
                    <a:pt x="113"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99" name="Google Shape;3699;p41"/>
            <p:cNvSpPr/>
            <p:nvPr/>
          </p:nvSpPr>
          <p:spPr>
            <a:xfrm>
              <a:off x="2876789" y="3099217"/>
              <a:ext cx="6387" cy="6965"/>
            </a:xfrm>
            <a:custGeom>
              <a:rect b="b" l="l" r="r" t="t"/>
              <a:pathLst>
                <a:path extrusionOk="0" h="193" w="177">
                  <a:moveTo>
                    <a:pt x="97" y="0"/>
                  </a:moveTo>
                  <a:cubicBezTo>
                    <a:pt x="49" y="0"/>
                    <a:pt x="1" y="48"/>
                    <a:pt x="1" y="96"/>
                  </a:cubicBezTo>
                  <a:cubicBezTo>
                    <a:pt x="1" y="144"/>
                    <a:pt x="49" y="192"/>
                    <a:pt x="97" y="192"/>
                  </a:cubicBezTo>
                  <a:cubicBezTo>
                    <a:pt x="145" y="192"/>
                    <a:pt x="177" y="144"/>
                    <a:pt x="177" y="96"/>
                  </a:cubicBezTo>
                  <a:cubicBezTo>
                    <a:pt x="177" y="48"/>
                    <a:pt x="145" y="16"/>
                    <a:pt x="9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00" name="Google Shape;3700;p41"/>
            <p:cNvSpPr/>
            <p:nvPr/>
          </p:nvSpPr>
          <p:spPr>
            <a:xfrm>
              <a:off x="3097382" y="2973350"/>
              <a:ext cx="9852" cy="9852"/>
            </a:xfrm>
            <a:custGeom>
              <a:rect b="b" l="l" r="r" t="t"/>
              <a:pathLst>
                <a:path extrusionOk="0" h="273" w="273">
                  <a:moveTo>
                    <a:pt x="128" y="0"/>
                  </a:moveTo>
                  <a:cubicBezTo>
                    <a:pt x="64" y="0"/>
                    <a:pt x="0" y="64"/>
                    <a:pt x="0" y="128"/>
                  </a:cubicBezTo>
                  <a:cubicBezTo>
                    <a:pt x="0" y="208"/>
                    <a:pt x="64" y="272"/>
                    <a:pt x="128" y="272"/>
                  </a:cubicBezTo>
                  <a:cubicBezTo>
                    <a:pt x="208" y="272"/>
                    <a:pt x="272" y="208"/>
                    <a:pt x="272" y="128"/>
                  </a:cubicBezTo>
                  <a:cubicBezTo>
                    <a:pt x="272" y="64"/>
                    <a:pt x="208" y="0"/>
                    <a:pt x="12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01" name="Google Shape;3701;p41"/>
            <p:cNvSpPr/>
            <p:nvPr/>
          </p:nvSpPr>
          <p:spPr>
            <a:xfrm>
              <a:off x="2701268" y="2797792"/>
              <a:ext cx="12739" cy="12739"/>
            </a:xfrm>
            <a:custGeom>
              <a:rect b="b" l="l" r="r" t="t"/>
              <a:pathLst>
                <a:path extrusionOk="0" h="353" w="353">
                  <a:moveTo>
                    <a:pt x="176" y="1"/>
                  </a:moveTo>
                  <a:cubicBezTo>
                    <a:pt x="80" y="1"/>
                    <a:pt x="0" y="81"/>
                    <a:pt x="0" y="177"/>
                  </a:cubicBezTo>
                  <a:cubicBezTo>
                    <a:pt x="0" y="273"/>
                    <a:pt x="80" y="353"/>
                    <a:pt x="176" y="353"/>
                  </a:cubicBezTo>
                  <a:cubicBezTo>
                    <a:pt x="272" y="353"/>
                    <a:pt x="352" y="273"/>
                    <a:pt x="352" y="177"/>
                  </a:cubicBezTo>
                  <a:cubicBezTo>
                    <a:pt x="352" y="81"/>
                    <a:pt x="272" y="1"/>
                    <a:pt x="17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02" name="Google Shape;3702;p41"/>
            <p:cNvSpPr/>
            <p:nvPr/>
          </p:nvSpPr>
          <p:spPr>
            <a:xfrm>
              <a:off x="3052924" y="3555957"/>
              <a:ext cx="12739" cy="12739"/>
            </a:xfrm>
            <a:custGeom>
              <a:rect b="b" l="l" r="r" t="t"/>
              <a:pathLst>
                <a:path extrusionOk="0" h="353" w="353">
                  <a:moveTo>
                    <a:pt x="176" y="0"/>
                  </a:moveTo>
                  <a:cubicBezTo>
                    <a:pt x="80" y="0"/>
                    <a:pt x="0" y="80"/>
                    <a:pt x="0" y="176"/>
                  </a:cubicBezTo>
                  <a:cubicBezTo>
                    <a:pt x="0" y="272"/>
                    <a:pt x="80" y="352"/>
                    <a:pt x="176" y="352"/>
                  </a:cubicBezTo>
                  <a:cubicBezTo>
                    <a:pt x="272" y="352"/>
                    <a:pt x="352" y="272"/>
                    <a:pt x="352" y="176"/>
                  </a:cubicBezTo>
                  <a:cubicBezTo>
                    <a:pt x="352" y="80"/>
                    <a:pt x="272" y="0"/>
                    <a:pt x="17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03" name="Google Shape;3703;p41"/>
            <p:cNvSpPr/>
            <p:nvPr/>
          </p:nvSpPr>
          <p:spPr>
            <a:xfrm>
              <a:off x="2755541" y="3704342"/>
              <a:ext cx="11584" cy="11584"/>
            </a:xfrm>
            <a:custGeom>
              <a:rect b="b" l="l" r="r" t="t"/>
              <a:pathLst>
                <a:path extrusionOk="0" h="321" w="321">
                  <a:moveTo>
                    <a:pt x="161" y="1"/>
                  </a:moveTo>
                  <a:cubicBezTo>
                    <a:pt x="81" y="1"/>
                    <a:pt x="0" y="81"/>
                    <a:pt x="0" y="161"/>
                  </a:cubicBezTo>
                  <a:cubicBezTo>
                    <a:pt x="0" y="241"/>
                    <a:pt x="81" y="321"/>
                    <a:pt x="161" y="321"/>
                  </a:cubicBezTo>
                  <a:cubicBezTo>
                    <a:pt x="241" y="321"/>
                    <a:pt x="321" y="241"/>
                    <a:pt x="321" y="161"/>
                  </a:cubicBezTo>
                  <a:cubicBezTo>
                    <a:pt x="321" y="81"/>
                    <a:pt x="241" y="1"/>
                    <a:pt x="161"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04" name="Google Shape;3704;p41"/>
            <p:cNvSpPr/>
            <p:nvPr/>
          </p:nvSpPr>
          <p:spPr>
            <a:xfrm>
              <a:off x="3183411" y="3415655"/>
              <a:ext cx="4655" cy="4655"/>
            </a:xfrm>
            <a:custGeom>
              <a:rect b="b" l="l" r="r" t="t"/>
              <a:pathLst>
                <a:path extrusionOk="0" h="129" w="129">
                  <a:moveTo>
                    <a:pt x="64" y="0"/>
                  </a:moveTo>
                  <a:cubicBezTo>
                    <a:pt x="32" y="0"/>
                    <a:pt x="0" y="32"/>
                    <a:pt x="0" y="64"/>
                  </a:cubicBezTo>
                  <a:cubicBezTo>
                    <a:pt x="0" y="96"/>
                    <a:pt x="32" y="128"/>
                    <a:pt x="64" y="128"/>
                  </a:cubicBezTo>
                  <a:cubicBezTo>
                    <a:pt x="112" y="128"/>
                    <a:pt x="128" y="96"/>
                    <a:pt x="128" y="64"/>
                  </a:cubicBezTo>
                  <a:cubicBezTo>
                    <a:pt x="128" y="32"/>
                    <a:pt x="112" y="0"/>
                    <a:pt x="64"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05" name="Google Shape;3705;p41"/>
            <p:cNvSpPr/>
            <p:nvPr/>
          </p:nvSpPr>
          <p:spPr>
            <a:xfrm>
              <a:off x="2746303" y="3246448"/>
              <a:ext cx="9274" cy="9274"/>
            </a:xfrm>
            <a:custGeom>
              <a:rect b="b" l="l" r="r" t="t"/>
              <a:pathLst>
                <a:path extrusionOk="0" h="257" w="257">
                  <a:moveTo>
                    <a:pt x="128" y="1"/>
                  </a:moveTo>
                  <a:cubicBezTo>
                    <a:pt x="48" y="1"/>
                    <a:pt x="0" y="65"/>
                    <a:pt x="0" y="129"/>
                  </a:cubicBezTo>
                  <a:cubicBezTo>
                    <a:pt x="0" y="209"/>
                    <a:pt x="48" y="257"/>
                    <a:pt x="128" y="257"/>
                  </a:cubicBezTo>
                  <a:cubicBezTo>
                    <a:pt x="192" y="257"/>
                    <a:pt x="256" y="209"/>
                    <a:pt x="256" y="129"/>
                  </a:cubicBezTo>
                  <a:cubicBezTo>
                    <a:pt x="256" y="65"/>
                    <a:pt x="192" y="1"/>
                    <a:pt x="128"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06" name="Google Shape;3706;p41"/>
            <p:cNvSpPr/>
            <p:nvPr/>
          </p:nvSpPr>
          <p:spPr>
            <a:xfrm>
              <a:off x="2448919" y="2922541"/>
              <a:ext cx="11584" cy="11007"/>
            </a:xfrm>
            <a:custGeom>
              <a:rect b="b" l="l" r="r" t="t"/>
              <a:pathLst>
                <a:path extrusionOk="0" h="305" w="321">
                  <a:moveTo>
                    <a:pt x="161" y="0"/>
                  </a:moveTo>
                  <a:cubicBezTo>
                    <a:pt x="81" y="0"/>
                    <a:pt x="1" y="64"/>
                    <a:pt x="1" y="144"/>
                  </a:cubicBezTo>
                  <a:cubicBezTo>
                    <a:pt x="1" y="240"/>
                    <a:pt x="81" y="304"/>
                    <a:pt x="161" y="304"/>
                  </a:cubicBezTo>
                  <a:cubicBezTo>
                    <a:pt x="241" y="304"/>
                    <a:pt x="321" y="240"/>
                    <a:pt x="321" y="144"/>
                  </a:cubicBezTo>
                  <a:cubicBezTo>
                    <a:pt x="321" y="64"/>
                    <a:pt x="241" y="0"/>
                    <a:pt x="16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07" name="Google Shape;3707;p41"/>
            <p:cNvSpPr/>
            <p:nvPr/>
          </p:nvSpPr>
          <p:spPr>
            <a:xfrm>
              <a:off x="2805195" y="2941594"/>
              <a:ext cx="9852" cy="9274"/>
            </a:xfrm>
            <a:custGeom>
              <a:rect b="b" l="l" r="r" t="t"/>
              <a:pathLst>
                <a:path extrusionOk="0" h="257" w="273">
                  <a:moveTo>
                    <a:pt x="129" y="0"/>
                  </a:moveTo>
                  <a:cubicBezTo>
                    <a:pt x="65" y="0"/>
                    <a:pt x="1" y="64"/>
                    <a:pt x="1" y="128"/>
                  </a:cubicBezTo>
                  <a:cubicBezTo>
                    <a:pt x="1" y="208"/>
                    <a:pt x="65" y="256"/>
                    <a:pt x="129" y="256"/>
                  </a:cubicBezTo>
                  <a:cubicBezTo>
                    <a:pt x="209" y="256"/>
                    <a:pt x="273" y="208"/>
                    <a:pt x="273" y="128"/>
                  </a:cubicBezTo>
                  <a:cubicBezTo>
                    <a:pt x="273" y="64"/>
                    <a:pt x="209" y="0"/>
                    <a:pt x="129"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08" name="Google Shape;3708;p41"/>
            <p:cNvSpPr/>
            <p:nvPr/>
          </p:nvSpPr>
          <p:spPr>
            <a:xfrm>
              <a:off x="2232404" y="2783357"/>
              <a:ext cx="12739" cy="11007"/>
            </a:xfrm>
            <a:custGeom>
              <a:rect b="b" l="l" r="r" t="t"/>
              <a:pathLst>
                <a:path extrusionOk="0" h="305" w="353">
                  <a:moveTo>
                    <a:pt x="192" y="1"/>
                  </a:moveTo>
                  <a:cubicBezTo>
                    <a:pt x="0" y="17"/>
                    <a:pt x="0" y="289"/>
                    <a:pt x="192" y="305"/>
                  </a:cubicBezTo>
                  <a:cubicBezTo>
                    <a:pt x="272" y="305"/>
                    <a:pt x="336" y="241"/>
                    <a:pt x="352" y="161"/>
                  </a:cubicBezTo>
                  <a:cubicBezTo>
                    <a:pt x="352" y="65"/>
                    <a:pt x="272" y="1"/>
                    <a:pt x="192"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09" name="Google Shape;3709;p41"/>
            <p:cNvSpPr/>
            <p:nvPr/>
          </p:nvSpPr>
          <p:spPr>
            <a:xfrm>
              <a:off x="2094412" y="3838870"/>
              <a:ext cx="26019" cy="25442"/>
            </a:xfrm>
            <a:custGeom>
              <a:rect b="b" l="l" r="r" t="t"/>
              <a:pathLst>
                <a:path extrusionOk="0" h="705" w="721">
                  <a:moveTo>
                    <a:pt x="368" y="1"/>
                  </a:moveTo>
                  <a:cubicBezTo>
                    <a:pt x="160" y="1"/>
                    <a:pt x="0" y="161"/>
                    <a:pt x="0" y="353"/>
                  </a:cubicBezTo>
                  <a:cubicBezTo>
                    <a:pt x="0" y="545"/>
                    <a:pt x="160" y="705"/>
                    <a:pt x="368" y="705"/>
                  </a:cubicBezTo>
                  <a:cubicBezTo>
                    <a:pt x="560" y="705"/>
                    <a:pt x="720" y="545"/>
                    <a:pt x="720" y="353"/>
                  </a:cubicBezTo>
                  <a:cubicBezTo>
                    <a:pt x="720" y="161"/>
                    <a:pt x="560" y="1"/>
                    <a:pt x="368"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10" name="Google Shape;3710;p41"/>
            <p:cNvSpPr/>
            <p:nvPr/>
          </p:nvSpPr>
          <p:spPr>
            <a:xfrm>
              <a:off x="2263582" y="4167432"/>
              <a:ext cx="6965" cy="6387"/>
            </a:xfrm>
            <a:custGeom>
              <a:rect b="b" l="l" r="r" t="t"/>
              <a:pathLst>
                <a:path extrusionOk="0" h="177" w="193">
                  <a:moveTo>
                    <a:pt x="96" y="1"/>
                  </a:moveTo>
                  <a:cubicBezTo>
                    <a:pt x="0" y="17"/>
                    <a:pt x="0" y="161"/>
                    <a:pt x="96" y="177"/>
                  </a:cubicBezTo>
                  <a:cubicBezTo>
                    <a:pt x="144" y="177"/>
                    <a:pt x="192" y="145"/>
                    <a:pt x="192" y="97"/>
                  </a:cubicBezTo>
                  <a:cubicBezTo>
                    <a:pt x="192" y="49"/>
                    <a:pt x="144" y="1"/>
                    <a:pt x="9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11" name="Google Shape;3711;p41"/>
            <p:cNvSpPr/>
            <p:nvPr/>
          </p:nvSpPr>
          <p:spPr>
            <a:xfrm>
              <a:off x="3402813" y="4046184"/>
              <a:ext cx="26596" cy="22266"/>
            </a:xfrm>
            <a:custGeom>
              <a:rect b="b" l="l" r="r" t="t"/>
              <a:pathLst>
                <a:path extrusionOk="0" h="617" w="737">
                  <a:moveTo>
                    <a:pt x="417" y="0"/>
                  </a:moveTo>
                  <a:cubicBezTo>
                    <a:pt x="145" y="0"/>
                    <a:pt x="1" y="320"/>
                    <a:pt x="193" y="528"/>
                  </a:cubicBezTo>
                  <a:cubicBezTo>
                    <a:pt x="259" y="589"/>
                    <a:pt x="336" y="616"/>
                    <a:pt x="411" y="616"/>
                  </a:cubicBezTo>
                  <a:cubicBezTo>
                    <a:pt x="573" y="616"/>
                    <a:pt x="726" y="490"/>
                    <a:pt x="737" y="304"/>
                  </a:cubicBezTo>
                  <a:cubicBezTo>
                    <a:pt x="737" y="128"/>
                    <a:pt x="593" y="0"/>
                    <a:pt x="41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12" name="Google Shape;3712;p41"/>
            <p:cNvSpPr/>
            <p:nvPr/>
          </p:nvSpPr>
          <p:spPr>
            <a:xfrm>
              <a:off x="3894771" y="4260390"/>
              <a:ext cx="26596" cy="22266"/>
            </a:xfrm>
            <a:custGeom>
              <a:rect b="b" l="l" r="r" t="t"/>
              <a:pathLst>
                <a:path extrusionOk="0" h="617" w="737">
                  <a:moveTo>
                    <a:pt x="417" y="1"/>
                  </a:moveTo>
                  <a:cubicBezTo>
                    <a:pt x="145" y="1"/>
                    <a:pt x="1" y="321"/>
                    <a:pt x="209" y="529"/>
                  </a:cubicBezTo>
                  <a:cubicBezTo>
                    <a:pt x="270" y="590"/>
                    <a:pt x="345" y="617"/>
                    <a:pt x="420" y="617"/>
                  </a:cubicBezTo>
                  <a:cubicBezTo>
                    <a:pt x="580" y="617"/>
                    <a:pt x="737" y="491"/>
                    <a:pt x="737" y="305"/>
                  </a:cubicBezTo>
                  <a:cubicBezTo>
                    <a:pt x="737" y="129"/>
                    <a:pt x="593" y="1"/>
                    <a:pt x="417"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13" name="Google Shape;3713;p41"/>
            <p:cNvSpPr/>
            <p:nvPr/>
          </p:nvSpPr>
          <p:spPr>
            <a:xfrm>
              <a:off x="4950896" y="3219311"/>
              <a:ext cx="11007" cy="9419"/>
            </a:xfrm>
            <a:custGeom>
              <a:rect b="b" l="l" r="r" t="t"/>
              <a:pathLst>
                <a:path extrusionOk="0" h="261" w="305">
                  <a:moveTo>
                    <a:pt x="176" y="1"/>
                  </a:moveTo>
                  <a:cubicBezTo>
                    <a:pt x="64" y="1"/>
                    <a:pt x="0" y="145"/>
                    <a:pt x="80" y="225"/>
                  </a:cubicBezTo>
                  <a:cubicBezTo>
                    <a:pt x="105" y="249"/>
                    <a:pt x="136" y="260"/>
                    <a:pt x="167" y="260"/>
                  </a:cubicBezTo>
                  <a:cubicBezTo>
                    <a:pt x="236" y="260"/>
                    <a:pt x="304" y="206"/>
                    <a:pt x="304" y="129"/>
                  </a:cubicBezTo>
                  <a:cubicBezTo>
                    <a:pt x="304" y="65"/>
                    <a:pt x="256" y="1"/>
                    <a:pt x="17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14" name="Google Shape;3714;p41"/>
            <p:cNvSpPr/>
            <p:nvPr/>
          </p:nvSpPr>
          <p:spPr>
            <a:xfrm>
              <a:off x="4489538" y="3126931"/>
              <a:ext cx="28906" cy="28329"/>
            </a:xfrm>
            <a:custGeom>
              <a:rect b="b" l="l" r="r" t="t"/>
              <a:pathLst>
                <a:path extrusionOk="0" h="785" w="801">
                  <a:moveTo>
                    <a:pt x="400" y="0"/>
                  </a:moveTo>
                  <a:cubicBezTo>
                    <a:pt x="176" y="0"/>
                    <a:pt x="0" y="176"/>
                    <a:pt x="0" y="384"/>
                  </a:cubicBezTo>
                  <a:cubicBezTo>
                    <a:pt x="0" y="608"/>
                    <a:pt x="176" y="785"/>
                    <a:pt x="400" y="785"/>
                  </a:cubicBezTo>
                  <a:cubicBezTo>
                    <a:pt x="624" y="785"/>
                    <a:pt x="800" y="608"/>
                    <a:pt x="800" y="384"/>
                  </a:cubicBezTo>
                  <a:cubicBezTo>
                    <a:pt x="800" y="176"/>
                    <a:pt x="624" y="0"/>
                    <a:pt x="400"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15" name="Google Shape;3715;p41"/>
            <p:cNvSpPr/>
            <p:nvPr/>
          </p:nvSpPr>
          <p:spPr>
            <a:xfrm>
              <a:off x="4247583" y="2031580"/>
              <a:ext cx="19090" cy="15806"/>
            </a:xfrm>
            <a:custGeom>
              <a:rect b="b" l="l" r="r" t="t"/>
              <a:pathLst>
                <a:path extrusionOk="0" h="438" w="529">
                  <a:moveTo>
                    <a:pt x="305" y="0"/>
                  </a:moveTo>
                  <a:cubicBezTo>
                    <a:pt x="97" y="0"/>
                    <a:pt x="1" y="240"/>
                    <a:pt x="145" y="368"/>
                  </a:cubicBezTo>
                  <a:cubicBezTo>
                    <a:pt x="193" y="416"/>
                    <a:pt x="251" y="438"/>
                    <a:pt x="308" y="438"/>
                  </a:cubicBezTo>
                  <a:cubicBezTo>
                    <a:pt x="422" y="438"/>
                    <a:pt x="529" y="352"/>
                    <a:pt x="529" y="224"/>
                  </a:cubicBezTo>
                  <a:cubicBezTo>
                    <a:pt x="529" y="96"/>
                    <a:pt x="417" y="0"/>
                    <a:pt x="305"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16" name="Google Shape;3716;p41"/>
            <p:cNvSpPr/>
            <p:nvPr/>
          </p:nvSpPr>
          <p:spPr>
            <a:xfrm>
              <a:off x="3766594" y="1705905"/>
              <a:ext cx="30061" cy="25766"/>
            </a:xfrm>
            <a:custGeom>
              <a:rect b="b" l="l" r="r" t="t"/>
              <a:pathLst>
                <a:path extrusionOk="0" h="714" w="833">
                  <a:moveTo>
                    <a:pt x="481" y="1"/>
                  </a:moveTo>
                  <a:cubicBezTo>
                    <a:pt x="161" y="1"/>
                    <a:pt x="1" y="385"/>
                    <a:pt x="225" y="609"/>
                  </a:cubicBezTo>
                  <a:cubicBezTo>
                    <a:pt x="297" y="681"/>
                    <a:pt x="385" y="713"/>
                    <a:pt x="473" y="713"/>
                  </a:cubicBezTo>
                  <a:cubicBezTo>
                    <a:pt x="656" y="713"/>
                    <a:pt x="833" y="570"/>
                    <a:pt x="833" y="353"/>
                  </a:cubicBezTo>
                  <a:cubicBezTo>
                    <a:pt x="833" y="161"/>
                    <a:pt x="673" y="1"/>
                    <a:pt x="481"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17" name="Google Shape;3717;p41"/>
            <p:cNvSpPr/>
            <p:nvPr/>
          </p:nvSpPr>
          <p:spPr>
            <a:xfrm>
              <a:off x="4020097" y="2274077"/>
              <a:ext cx="12739" cy="12739"/>
            </a:xfrm>
            <a:custGeom>
              <a:rect b="b" l="l" r="r" t="t"/>
              <a:pathLst>
                <a:path extrusionOk="0" h="353" w="353">
                  <a:moveTo>
                    <a:pt x="176" y="1"/>
                  </a:moveTo>
                  <a:cubicBezTo>
                    <a:pt x="80" y="1"/>
                    <a:pt x="0" y="81"/>
                    <a:pt x="0" y="177"/>
                  </a:cubicBezTo>
                  <a:cubicBezTo>
                    <a:pt x="0" y="273"/>
                    <a:pt x="80" y="353"/>
                    <a:pt x="176" y="353"/>
                  </a:cubicBezTo>
                  <a:cubicBezTo>
                    <a:pt x="272" y="353"/>
                    <a:pt x="352" y="273"/>
                    <a:pt x="352" y="177"/>
                  </a:cubicBezTo>
                  <a:cubicBezTo>
                    <a:pt x="352" y="81"/>
                    <a:pt x="272" y="1"/>
                    <a:pt x="17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18" name="Google Shape;3718;p41"/>
            <p:cNvSpPr/>
            <p:nvPr/>
          </p:nvSpPr>
          <p:spPr>
            <a:xfrm>
              <a:off x="5625882" y="2162066"/>
              <a:ext cx="26596" cy="22410"/>
            </a:xfrm>
            <a:custGeom>
              <a:rect b="b" l="l" r="r" t="t"/>
              <a:pathLst>
                <a:path extrusionOk="0" h="621" w="737">
                  <a:moveTo>
                    <a:pt x="417" y="1"/>
                  </a:moveTo>
                  <a:cubicBezTo>
                    <a:pt x="145" y="1"/>
                    <a:pt x="1" y="337"/>
                    <a:pt x="193" y="529"/>
                  </a:cubicBezTo>
                  <a:cubicBezTo>
                    <a:pt x="261" y="592"/>
                    <a:pt x="344" y="620"/>
                    <a:pt x="424" y="620"/>
                  </a:cubicBezTo>
                  <a:cubicBezTo>
                    <a:pt x="586" y="620"/>
                    <a:pt x="737" y="503"/>
                    <a:pt x="737" y="321"/>
                  </a:cubicBezTo>
                  <a:cubicBezTo>
                    <a:pt x="737" y="145"/>
                    <a:pt x="593" y="1"/>
                    <a:pt x="417"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19" name="Google Shape;3719;p41"/>
            <p:cNvSpPr/>
            <p:nvPr/>
          </p:nvSpPr>
          <p:spPr>
            <a:xfrm>
              <a:off x="5888046" y="2810494"/>
              <a:ext cx="22555" cy="19199"/>
            </a:xfrm>
            <a:custGeom>
              <a:rect b="b" l="l" r="r" t="t"/>
              <a:pathLst>
                <a:path extrusionOk="0" h="532" w="625">
                  <a:moveTo>
                    <a:pt x="352" y="1"/>
                  </a:moveTo>
                  <a:cubicBezTo>
                    <a:pt x="112" y="1"/>
                    <a:pt x="0" y="289"/>
                    <a:pt x="160" y="449"/>
                  </a:cubicBezTo>
                  <a:cubicBezTo>
                    <a:pt x="218" y="506"/>
                    <a:pt x="287" y="531"/>
                    <a:pt x="354" y="531"/>
                  </a:cubicBezTo>
                  <a:cubicBezTo>
                    <a:pt x="493" y="531"/>
                    <a:pt x="624" y="424"/>
                    <a:pt x="624" y="273"/>
                  </a:cubicBezTo>
                  <a:cubicBezTo>
                    <a:pt x="624" y="113"/>
                    <a:pt x="496" y="1"/>
                    <a:pt x="352"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20" name="Google Shape;3720;p41"/>
            <p:cNvSpPr/>
            <p:nvPr/>
          </p:nvSpPr>
          <p:spPr>
            <a:xfrm>
              <a:off x="5248821" y="3027623"/>
              <a:ext cx="26019" cy="22374"/>
            </a:xfrm>
            <a:custGeom>
              <a:rect b="b" l="l" r="r" t="t"/>
              <a:pathLst>
                <a:path extrusionOk="0" h="620" w="721">
                  <a:moveTo>
                    <a:pt x="417" y="0"/>
                  </a:moveTo>
                  <a:cubicBezTo>
                    <a:pt x="145" y="0"/>
                    <a:pt x="1" y="336"/>
                    <a:pt x="193" y="528"/>
                  </a:cubicBezTo>
                  <a:cubicBezTo>
                    <a:pt x="261" y="591"/>
                    <a:pt x="341" y="620"/>
                    <a:pt x="417" y="620"/>
                  </a:cubicBezTo>
                  <a:cubicBezTo>
                    <a:pt x="576" y="620"/>
                    <a:pt x="721" y="498"/>
                    <a:pt x="721" y="304"/>
                  </a:cubicBezTo>
                  <a:cubicBezTo>
                    <a:pt x="721" y="144"/>
                    <a:pt x="593" y="0"/>
                    <a:pt x="41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21" name="Google Shape;3721;p41"/>
            <p:cNvSpPr/>
            <p:nvPr/>
          </p:nvSpPr>
          <p:spPr>
            <a:xfrm>
              <a:off x="5319838" y="2497557"/>
              <a:ext cx="15626" cy="16203"/>
            </a:xfrm>
            <a:custGeom>
              <a:rect b="b" l="l" r="r" t="t"/>
              <a:pathLst>
                <a:path extrusionOk="0" h="449" w="433">
                  <a:moveTo>
                    <a:pt x="225" y="0"/>
                  </a:moveTo>
                  <a:cubicBezTo>
                    <a:pt x="97" y="0"/>
                    <a:pt x="1" y="96"/>
                    <a:pt x="1" y="224"/>
                  </a:cubicBezTo>
                  <a:cubicBezTo>
                    <a:pt x="1" y="352"/>
                    <a:pt x="97" y="448"/>
                    <a:pt x="225" y="448"/>
                  </a:cubicBezTo>
                  <a:cubicBezTo>
                    <a:pt x="337" y="448"/>
                    <a:pt x="433" y="352"/>
                    <a:pt x="433" y="224"/>
                  </a:cubicBezTo>
                  <a:cubicBezTo>
                    <a:pt x="433" y="96"/>
                    <a:pt x="337" y="0"/>
                    <a:pt x="225"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22" name="Google Shape;3722;p41"/>
            <p:cNvSpPr/>
            <p:nvPr/>
          </p:nvSpPr>
          <p:spPr>
            <a:xfrm>
              <a:off x="5875344" y="3941102"/>
              <a:ext cx="27751" cy="23746"/>
            </a:xfrm>
            <a:custGeom>
              <a:rect b="b" l="l" r="r" t="t"/>
              <a:pathLst>
                <a:path extrusionOk="0" h="658" w="769">
                  <a:moveTo>
                    <a:pt x="448" y="0"/>
                  </a:moveTo>
                  <a:cubicBezTo>
                    <a:pt x="144" y="0"/>
                    <a:pt x="0" y="352"/>
                    <a:pt x="208" y="560"/>
                  </a:cubicBezTo>
                  <a:cubicBezTo>
                    <a:pt x="276" y="628"/>
                    <a:pt x="358" y="658"/>
                    <a:pt x="439" y="658"/>
                  </a:cubicBezTo>
                  <a:cubicBezTo>
                    <a:pt x="607" y="658"/>
                    <a:pt x="768" y="526"/>
                    <a:pt x="768" y="320"/>
                  </a:cubicBezTo>
                  <a:cubicBezTo>
                    <a:pt x="768" y="144"/>
                    <a:pt x="624" y="0"/>
                    <a:pt x="44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23" name="Google Shape;3723;p41"/>
            <p:cNvSpPr/>
            <p:nvPr/>
          </p:nvSpPr>
          <p:spPr>
            <a:xfrm>
              <a:off x="5950980" y="3581939"/>
              <a:ext cx="16781" cy="14291"/>
            </a:xfrm>
            <a:custGeom>
              <a:rect b="b" l="l" r="r" t="t"/>
              <a:pathLst>
                <a:path extrusionOk="0" h="396" w="465">
                  <a:moveTo>
                    <a:pt x="272" y="0"/>
                  </a:moveTo>
                  <a:cubicBezTo>
                    <a:pt x="96" y="0"/>
                    <a:pt x="0" y="208"/>
                    <a:pt x="128" y="336"/>
                  </a:cubicBezTo>
                  <a:cubicBezTo>
                    <a:pt x="169" y="377"/>
                    <a:pt x="218" y="395"/>
                    <a:pt x="266" y="395"/>
                  </a:cubicBezTo>
                  <a:cubicBezTo>
                    <a:pt x="368" y="395"/>
                    <a:pt x="464" y="312"/>
                    <a:pt x="464" y="192"/>
                  </a:cubicBezTo>
                  <a:cubicBezTo>
                    <a:pt x="464" y="80"/>
                    <a:pt x="384" y="0"/>
                    <a:pt x="272"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24" name="Google Shape;3724;p41"/>
            <p:cNvSpPr/>
            <p:nvPr/>
          </p:nvSpPr>
          <p:spPr>
            <a:xfrm>
              <a:off x="5472301" y="3459535"/>
              <a:ext cx="14471" cy="14471"/>
            </a:xfrm>
            <a:custGeom>
              <a:rect b="b" l="l" r="r" t="t"/>
              <a:pathLst>
                <a:path extrusionOk="0" h="401" w="401">
                  <a:moveTo>
                    <a:pt x="192" y="0"/>
                  </a:moveTo>
                  <a:cubicBezTo>
                    <a:pt x="80" y="0"/>
                    <a:pt x="0" y="96"/>
                    <a:pt x="0" y="208"/>
                  </a:cubicBezTo>
                  <a:cubicBezTo>
                    <a:pt x="0" y="304"/>
                    <a:pt x="80" y="400"/>
                    <a:pt x="192" y="400"/>
                  </a:cubicBezTo>
                  <a:cubicBezTo>
                    <a:pt x="304" y="400"/>
                    <a:pt x="400" y="304"/>
                    <a:pt x="400" y="208"/>
                  </a:cubicBezTo>
                  <a:cubicBezTo>
                    <a:pt x="400" y="96"/>
                    <a:pt x="304" y="0"/>
                    <a:pt x="192"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25" name="Google Shape;3725;p41"/>
            <p:cNvSpPr/>
            <p:nvPr/>
          </p:nvSpPr>
          <p:spPr>
            <a:xfrm>
              <a:off x="5422069" y="3818662"/>
              <a:ext cx="19090" cy="19090"/>
            </a:xfrm>
            <a:custGeom>
              <a:rect b="b" l="l" r="r" t="t"/>
              <a:pathLst>
                <a:path extrusionOk="0" h="529" w="529">
                  <a:moveTo>
                    <a:pt x="256" y="1"/>
                  </a:moveTo>
                  <a:cubicBezTo>
                    <a:pt x="112" y="1"/>
                    <a:pt x="0" y="129"/>
                    <a:pt x="0" y="273"/>
                  </a:cubicBezTo>
                  <a:cubicBezTo>
                    <a:pt x="0" y="417"/>
                    <a:pt x="112" y="529"/>
                    <a:pt x="256" y="529"/>
                  </a:cubicBezTo>
                  <a:cubicBezTo>
                    <a:pt x="416" y="529"/>
                    <a:pt x="528" y="417"/>
                    <a:pt x="528" y="273"/>
                  </a:cubicBezTo>
                  <a:cubicBezTo>
                    <a:pt x="528" y="129"/>
                    <a:pt x="416" y="1"/>
                    <a:pt x="25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26" name="Google Shape;3726;p41"/>
            <p:cNvSpPr/>
            <p:nvPr/>
          </p:nvSpPr>
          <p:spPr>
            <a:xfrm>
              <a:off x="4406397" y="4125284"/>
              <a:ext cx="9852" cy="9274"/>
            </a:xfrm>
            <a:custGeom>
              <a:rect b="b" l="l" r="r" t="t"/>
              <a:pathLst>
                <a:path extrusionOk="0" h="257" w="273">
                  <a:moveTo>
                    <a:pt x="144" y="0"/>
                  </a:moveTo>
                  <a:cubicBezTo>
                    <a:pt x="64" y="0"/>
                    <a:pt x="0" y="64"/>
                    <a:pt x="0" y="128"/>
                  </a:cubicBezTo>
                  <a:cubicBezTo>
                    <a:pt x="0" y="208"/>
                    <a:pt x="64" y="256"/>
                    <a:pt x="144" y="256"/>
                  </a:cubicBezTo>
                  <a:cubicBezTo>
                    <a:pt x="208" y="256"/>
                    <a:pt x="272" y="208"/>
                    <a:pt x="272" y="128"/>
                  </a:cubicBezTo>
                  <a:cubicBezTo>
                    <a:pt x="272" y="64"/>
                    <a:pt x="208" y="0"/>
                    <a:pt x="144"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27" name="Google Shape;3727;p41"/>
            <p:cNvSpPr/>
            <p:nvPr/>
          </p:nvSpPr>
          <p:spPr>
            <a:xfrm>
              <a:off x="4687000" y="4431906"/>
              <a:ext cx="7542" cy="6965"/>
            </a:xfrm>
            <a:custGeom>
              <a:rect b="b" l="l" r="r" t="t"/>
              <a:pathLst>
                <a:path extrusionOk="0" h="193" w="209">
                  <a:moveTo>
                    <a:pt x="97" y="0"/>
                  </a:moveTo>
                  <a:cubicBezTo>
                    <a:pt x="49" y="0"/>
                    <a:pt x="1" y="48"/>
                    <a:pt x="1" y="96"/>
                  </a:cubicBezTo>
                  <a:cubicBezTo>
                    <a:pt x="1" y="160"/>
                    <a:pt x="49" y="192"/>
                    <a:pt x="97" y="192"/>
                  </a:cubicBezTo>
                  <a:cubicBezTo>
                    <a:pt x="161" y="192"/>
                    <a:pt x="209" y="160"/>
                    <a:pt x="209" y="96"/>
                  </a:cubicBezTo>
                  <a:cubicBezTo>
                    <a:pt x="209" y="48"/>
                    <a:pt x="161" y="0"/>
                    <a:pt x="9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28" name="Google Shape;3728;p41"/>
            <p:cNvSpPr/>
            <p:nvPr/>
          </p:nvSpPr>
          <p:spPr>
            <a:xfrm>
              <a:off x="4863677" y="3550183"/>
              <a:ext cx="14507" cy="14471"/>
            </a:xfrm>
            <a:custGeom>
              <a:rect b="b" l="l" r="r" t="t"/>
              <a:pathLst>
                <a:path extrusionOk="0" h="401" w="402">
                  <a:moveTo>
                    <a:pt x="209" y="0"/>
                  </a:moveTo>
                  <a:cubicBezTo>
                    <a:pt x="97" y="0"/>
                    <a:pt x="1" y="96"/>
                    <a:pt x="1" y="208"/>
                  </a:cubicBezTo>
                  <a:cubicBezTo>
                    <a:pt x="1" y="320"/>
                    <a:pt x="97" y="400"/>
                    <a:pt x="209" y="400"/>
                  </a:cubicBezTo>
                  <a:cubicBezTo>
                    <a:pt x="321" y="400"/>
                    <a:pt x="401" y="320"/>
                    <a:pt x="401" y="208"/>
                  </a:cubicBezTo>
                  <a:cubicBezTo>
                    <a:pt x="401" y="96"/>
                    <a:pt x="321" y="0"/>
                    <a:pt x="209"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29" name="Google Shape;3729;p41"/>
            <p:cNvSpPr/>
            <p:nvPr/>
          </p:nvSpPr>
          <p:spPr>
            <a:xfrm>
              <a:off x="3983146" y="3378089"/>
              <a:ext cx="13894" cy="12089"/>
            </a:xfrm>
            <a:custGeom>
              <a:rect b="b" l="l" r="r" t="t"/>
              <a:pathLst>
                <a:path extrusionOk="0" h="335" w="385">
                  <a:moveTo>
                    <a:pt x="224" y="1"/>
                  </a:moveTo>
                  <a:cubicBezTo>
                    <a:pt x="64" y="1"/>
                    <a:pt x="0" y="177"/>
                    <a:pt x="96" y="289"/>
                  </a:cubicBezTo>
                  <a:cubicBezTo>
                    <a:pt x="132" y="320"/>
                    <a:pt x="175" y="334"/>
                    <a:pt x="216" y="334"/>
                  </a:cubicBezTo>
                  <a:cubicBezTo>
                    <a:pt x="303" y="334"/>
                    <a:pt x="384" y="270"/>
                    <a:pt x="384" y="161"/>
                  </a:cubicBezTo>
                  <a:cubicBezTo>
                    <a:pt x="384" y="81"/>
                    <a:pt x="304" y="1"/>
                    <a:pt x="22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30" name="Google Shape;3730;p41"/>
            <p:cNvSpPr/>
            <p:nvPr/>
          </p:nvSpPr>
          <p:spPr>
            <a:xfrm>
              <a:off x="4450277" y="2609568"/>
              <a:ext cx="13894" cy="11765"/>
            </a:xfrm>
            <a:custGeom>
              <a:rect b="b" l="l" r="r" t="t"/>
              <a:pathLst>
                <a:path extrusionOk="0" h="326" w="385">
                  <a:moveTo>
                    <a:pt x="208" y="0"/>
                  </a:moveTo>
                  <a:cubicBezTo>
                    <a:pt x="64" y="0"/>
                    <a:pt x="0" y="176"/>
                    <a:pt x="96" y="272"/>
                  </a:cubicBezTo>
                  <a:cubicBezTo>
                    <a:pt x="133" y="309"/>
                    <a:pt x="176" y="325"/>
                    <a:pt x="218" y="325"/>
                  </a:cubicBezTo>
                  <a:cubicBezTo>
                    <a:pt x="305" y="325"/>
                    <a:pt x="384" y="257"/>
                    <a:pt x="384" y="160"/>
                  </a:cubicBezTo>
                  <a:cubicBezTo>
                    <a:pt x="384" y="64"/>
                    <a:pt x="304" y="0"/>
                    <a:pt x="20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31" name="Google Shape;3731;p41"/>
            <p:cNvSpPr/>
            <p:nvPr/>
          </p:nvSpPr>
          <p:spPr>
            <a:xfrm>
              <a:off x="3567978" y="2906374"/>
              <a:ext cx="14471" cy="14471"/>
            </a:xfrm>
            <a:custGeom>
              <a:rect b="b" l="l" r="r" t="t"/>
              <a:pathLst>
                <a:path extrusionOk="0" h="401" w="401">
                  <a:moveTo>
                    <a:pt x="208" y="0"/>
                  </a:moveTo>
                  <a:cubicBezTo>
                    <a:pt x="96" y="0"/>
                    <a:pt x="0" y="80"/>
                    <a:pt x="0" y="192"/>
                  </a:cubicBezTo>
                  <a:cubicBezTo>
                    <a:pt x="0" y="304"/>
                    <a:pt x="96" y="400"/>
                    <a:pt x="208" y="400"/>
                  </a:cubicBezTo>
                  <a:cubicBezTo>
                    <a:pt x="320" y="400"/>
                    <a:pt x="400" y="304"/>
                    <a:pt x="400" y="192"/>
                  </a:cubicBezTo>
                  <a:cubicBezTo>
                    <a:pt x="400" y="80"/>
                    <a:pt x="320" y="0"/>
                    <a:pt x="20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32" name="Google Shape;3732;p41"/>
            <p:cNvSpPr/>
            <p:nvPr/>
          </p:nvSpPr>
          <p:spPr>
            <a:xfrm>
              <a:off x="3235374" y="2724465"/>
              <a:ext cx="7542" cy="6965"/>
            </a:xfrm>
            <a:custGeom>
              <a:rect b="b" l="l" r="r" t="t"/>
              <a:pathLst>
                <a:path extrusionOk="0" h="193" w="209">
                  <a:moveTo>
                    <a:pt x="97" y="1"/>
                  </a:moveTo>
                  <a:cubicBezTo>
                    <a:pt x="49" y="1"/>
                    <a:pt x="1" y="49"/>
                    <a:pt x="1" y="97"/>
                  </a:cubicBezTo>
                  <a:cubicBezTo>
                    <a:pt x="1" y="145"/>
                    <a:pt x="49" y="193"/>
                    <a:pt x="97" y="193"/>
                  </a:cubicBezTo>
                  <a:cubicBezTo>
                    <a:pt x="161" y="193"/>
                    <a:pt x="209" y="145"/>
                    <a:pt x="209" y="97"/>
                  </a:cubicBezTo>
                  <a:cubicBezTo>
                    <a:pt x="209" y="49"/>
                    <a:pt x="161" y="1"/>
                    <a:pt x="97"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33" name="Google Shape;3733;p41"/>
            <p:cNvSpPr/>
            <p:nvPr/>
          </p:nvSpPr>
          <p:spPr>
            <a:xfrm>
              <a:off x="3137221" y="2278696"/>
              <a:ext cx="16781" cy="14615"/>
            </a:xfrm>
            <a:custGeom>
              <a:rect b="b" l="l" r="r" t="t"/>
              <a:pathLst>
                <a:path extrusionOk="0" h="405" w="465">
                  <a:moveTo>
                    <a:pt x="272" y="1"/>
                  </a:moveTo>
                  <a:cubicBezTo>
                    <a:pt x="80" y="1"/>
                    <a:pt x="0" y="225"/>
                    <a:pt x="128" y="353"/>
                  </a:cubicBezTo>
                  <a:cubicBezTo>
                    <a:pt x="169" y="388"/>
                    <a:pt x="217" y="404"/>
                    <a:pt x="265" y="404"/>
                  </a:cubicBezTo>
                  <a:cubicBezTo>
                    <a:pt x="367" y="404"/>
                    <a:pt x="464" y="329"/>
                    <a:pt x="464" y="209"/>
                  </a:cubicBezTo>
                  <a:cubicBezTo>
                    <a:pt x="464" y="97"/>
                    <a:pt x="384" y="1"/>
                    <a:pt x="272"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34" name="Google Shape;3734;p41"/>
            <p:cNvSpPr/>
            <p:nvPr/>
          </p:nvSpPr>
          <p:spPr>
            <a:xfrm>
              <a:off x="3525252" y="2386665"/>
              <a:ext cx="9852" cy="9888"/>
            </a:xfrm>
            <a:custGeom>
              <a:rect b="b" l="l" r="r" t="t"/>
              <a:pathLst>
                <a:path extrusionOk="0" h="274" w="273">
                  <a:moveTo>
                    <a:pt x="128" y="1"/>
                  </a:moveTo>
                  <a:cubicBezTo>
                    <a:pt x="64" y="1"/>
                    <a:pt x="0" y="65"/>
                    <a:pt x="0" y="129"/>
                  </a:cubicBezTo>
                  <a:cubicBezTo>
                    <a:pt x="0" y="209"/>
                    <a:pt x="64" y="273"/>
                    <a:pt x="128" y="273"/>
                  </a:cubicBezTo>
                  <a:cubicBezTo>
                    <a:pt x="208" y="273"/>
                    <a:pt x="272" y="209"/>
                    <a:pt x="272" y="129"/>
                  </a:cubicBezTo>
                  <a:cubicBezTo>
                    <a:pt x="272" y="65"/>
                    <a:pt x="208" y="1"/>
                    <a:pt x="128"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35" name="Google Shape;3735;p41"/>
            <p:cNvSpPr/>
            <p:nvPr/>
          </p:nvSpPr>
          <p:spPr>
            <a:xfrm>
              <a:off x="3242880" y="2480236"/>
              <a:ext cx="6965" cy="6965"/>
            </a:xfrm>
            <a:custGeom>
              <a:rect b="b" l="l" r="r" t="t"/>
              <a:pathLst>
                <a:path extrusionOk="0" h="193" w="193">
                  <a:moveTo>
                    <a:pt x="97" y="0"/>
                  </a:moveTo>
                  <a:cubicBezTo>
                    <a:pt x="33" y="0"/>
                    <a:pt x="1" y="32"/>
                    <a:pt x="1" y="96"/>
                  </a:cubicBezTo>
                  <a:cubicBezTo>
                    <a:pt x="1" y="144"/>
                    <a:pt x="33" y="192"/>
                    <a:pt x="97" y="192"/>
                  </a:cubicBezTo>
                  <a:cubicBezTo>
                    <a:pt x="145" y="192"/>
                    <a:pt x="193" y="144"/>
                    <a:pt x="193" y="96"/>
                  </a:cubicBezTo>
                  <a:cubicBezTo>
                    <a:pt x="193" y="32"/>
                    <a:pt x="145" y="0"/>
                    <a:pt x="9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36" name="Google Shape;3736;p41"/>
            <p:cNvSpPr/>
            <p:nvPr/>
          </p:nvSpPr>
          <p:spPr>
            <a:xfrm>
              <a:off x="2648727" y="2630931"/>
              <a:ext cx="16781" cy="14399"/>
            </a:xfrm>
            <a:custGeom>
              <a:rect b="b" l="l" r="r" t="t"/>
              <a:pathLst>
                <a:path extrusionOk="0" h="399" w="465">
                  <a:moveTo>
                    <a:pt x="272" y="0"/>
                  </a:moveTo>
                  <a:cubicBezTo>
                    <a:pt x="80" y="0"/>
                    <a:pt x="0" y="208"/>
                    <a:pt x="128" y="336"/>
                  </a:cubicBezTo>
                  <a:cubicBezTo>
                    <a:pt x="171" y="379"/>
                    <a:pt x="223" y="399"/>
                    <a:pt x="272" y="399"/>
                  </a:cubicBezTo>
                  <a:cubicBezTo>
                    <a:pt x="372" y="399"/>
                    <a:pt x="464" y="320"/>
                    <a:pt x="464" y="192"/>
                  </a:cubicBezTo>
                  <a:cubicBezTo>
                    <a:pt x="464" y="80"/>
                    <a:pt x="368" y="0"/>
                    <a:pt x="272"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37" name="Google Shape;3737;p41"/>
            <p:cNvSpPr/>
            <p:nvPr/>
          </p:nvSpPr>
          <p:spPr>
            <a:xfrm>
              <a:off x="2234136" y="3289174"/>
              <a:ext cx="19668" cy="19668"/>
            </a:xfrm>
            <a:custGeom>
              <a:rect b="b" l="l" r="r" t="t"/>
              <a:pathLst>
                <a:path extrusionOk="0" h="545" w="545">
                  <a:moveTo>
                    <a:pt x="272" y="1"/>
                  </a:moveTo>
                  <a:cubicBezTo>
                    <a:pt x="128" y="1"/>
                    <a:pt x="0" y="129"/>
                    <a:pt x="0" y="273"/>
                  </a:cubicBezTo>
                  <a:cubicBezTo>
                    <a:pt x="0" y="417"/>
                    <a:pt x="128" y="545"/>
                    <a:pt x="272" y="545"/>
                  </a:cubicBezTo>
                  <a:cubicBezTo>
                    <a:pt x="416" y="545"/>
                    <a:pt x="544" y="417"/>
                    <a:pt x="544" y="273"/>
                  </a:cubicBezTo>
                  <a:cubicBezTo>
                    <a:pt x="544" y="129"/>
                    <a:pt x="416" y="1"/>
                    <a:pt x="272"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38" name="Google Shape;3738;p41"/>
            <p:cNvSpPr/>
            <p:nvPr/>
          </p:nvSpPr>
          <p:spPr>
            <a:xfrm>
              <a:off x="2332867" y="3687021"/>
              <a:ext cx="14471" cy="14471"/>
            </a:xfrm>
            <a:custGeom>
              <a:rect b="b" l="l" r="r" t="t"/>
              <a:pathLst>
                <a:path extrusionOk="0" h="401" w="401">
                  <a:moveTo>
                    <a:pt x="193" y="1"/>
                  </a:moveTo>
                  <a:cubicBezTo>
                    <a:pt x="81" y="1"/>
                    <a:pt x="1" y="97"/>
                    <a:pt x="1" y="193"/>
                  </a:cubicBezTo>
                  <a:cubicBezTo>
                    <a:pt x="1" y="305"/>
                    <a:pt x="81" y="401"/>
                    <a:pt x="193" y="401"/>
                  </a:cubicBezTo>
                  <a:cubicBezTo>
                    <a:pt x="305" y="401"/>
                    <a:pt x="401" y="305"/>
                    <a:pt x="401" y="193"/>
                  </a:cubicBezTo>
                  <a:cubicBezTo>
                    <a:pt x="401" y="97"/>
                    <a:pt x="305" y="1"/>
                    <a:pt x="193"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39" name="Google Shape;3739;p41"/>
            <p:cNvSpPr/>
            <p:nvPr/>
          </p:nvSpPr>
          <p:spPr>
            <a:xfrm>
              <a:off x="2893533" y="4283485"/>
              <a:ext cx="11584" cy="9527"/>
            </a:xfrm>
            <a:custGeom>
              <a:rect b="b" l="l" r="r" t="t"/>
              <a:pathLst>
                <a:path extrusionOk="0" h="264" w="321">
                  <a:moveTo>
                    <a:pt x="177" y="1"/>
                  </a:moveTo>
                  <a:cubicBezTo>
                    <a:pt x="65" y="1"/>
                    <a:pt x="1" y="145"/>
                    <a:pt x="81" y="225"/>
                  </a:cubicBezTo>
                  <a:cubicBezTo>
                    <a:pt x="113" y="251"/>
                    <a:pt x="150" y="264"/>
                    <a:pt x="186" y="264"/>
                  </a:cubicBezTo>
                  <a:cubicBezTo>
                    <a:pt x="257" y="264"/>
                    <a:pt x="321" y="214"/>
                    <a:pt x="321" y="129"/>
                  </a:cubicBezTo>
                  <a:cubicBezTo>
                    <a:pt x="321" y="49"/>
                    <a:pt x="257" y="1"/>
                    <a:pt x="177"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40" name="Google Shape;3740;p41"/>
            <p:cNvSpPr/>
            <p:nvPr/>
          </p:nvSpPr>
          <p:spPr>
            <a:xfrm>
              <a:off x="3108930" y="3907578"/>
              <a:ext cx="13894" cy="11765"/>
            </a:xfrm>
            <a:custGeom>
              <a:rect b="b" l="l" r="r" t="t"/>
              <a:pathLst>
                <a:path extrusionOk="0" h="326" w="385">
                  <a:moveTo>
                    <a:pt x="224" y="1"/>
                  </a:moveTo>
                  <a:cubicBezTo>
                    <a:pt x="80" y="1"/>
                    <a:pt x="0" y="177"/>
                    <a:pt x="96" y="273"/>
                  </a:cubicBezTo>
                  <a:cubicBezTo>
                    <a:pt x="133" y="310"/>
                    <a:pt x="176" y="326"/>
                    <a:pt x="218" y="326"/>
                  </a:cubicBezTo>
                  <a:cubicBezTo>
                    <a:pt x="305" y="326"/>
                    <a:pt x="384" y="258"/>
                    <a:pt x="384" y="161"/>
                  </a:cubicBezTo>
                  <a:cubicBezTo>
                    <a:pt x="384" y="65"/>
                    <a:pt x="304" y="1"/>
                    <a:pt x="22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41" name="Google Shape;3741;p41"/>
            <p:cNvSpPr/>
            <p:nvPr/>
          </p:nvSpPr>
          <p:spPr>
            <a:xfrm>
              <a:off x="3719827" y="3650646"/>
              <a:ext cx="6387" cy="6387"/>
            </a:xfrm>
            <a:custGeom>
              <a:rect b="b" l="l" r="r" t="t"/>
              <a:pathLst>
                <a:path extrusionOk="0" h="177" w="177">
                  <a:moveTo>
                    <a:pt x="97" y="0"/>
                  </a:moveTo>
                  <a:cubicBezTo>
                    <a:pt x="49" y="0"/>
                    <a:pt x="1" y="32"/>
                    <a:pt x="1" y="80"/>
                  </a:cubicBezTo>
                  <a:cubicBezTo>
                    <a:pt x="1" y="128"/>
                    <a:pt x="49" y="176"/>
                    <a:pt x="97" y="176"/>
                  </a:cubicBezTo>
                  <a:cubicBezTo>
                    <a:pt x="145" y="176"/>
                    <a:pt x="177" y="128"/>
                    <a:pt x="177" y="80"/>
                  </a:cubicBezTo>
                  <a:cubicBezTo>
                    <a:pt x="177" y="32"/>
                    <a:pt x="145" y="0"/>
                    <a:pt x="9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42" name="Google Shape;3742;p41"/>
            <p:cNvSpPr/>
            <p:nvPr/>
          </p:nvSpPr>
          <p:spPr>
            <a:xfrm>
              <a:off x="4507690" y="2469266"/>
              <a:ext cx="7434" cy="4655"/>
            </a:xfrm>
            <a:custGeom>
              <a:rect b="b" l="l" r="r" t="t"/>
              <a:pathLst>
                <a:path extrusionOk="0" h="129" w="206">
                  <a:moveTo>
                    <a:pt x="121" y="0"/>
                  </a:moveTo>
                  <a:cubicBezTo>
                    <a:pt x="0" y="0"/>
                    <a:pt x="117" y="128"/>
                    <a:pt x="175" y="128"/>
                  </a:cubicBezTo>
                  <a:cubicBezTo>
                    <a:pt x="193" y="128"/>
                    <a:pt x="205" y="115"/>
                    <a:pt x="201" y="80"/>
                  </a:cubicBezTo>
                  <a:cubicBezTo>
                    <a:pt x="201" y="32"/>
                    <a:pt x="153" y="0"/>
                    <a:pt x="12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43" name="Google Shape;3743;p41"/>
            <p:cNvSpPr/>
            <p:nvPr/>
          </p:nvSpPr>
          <p:spPr>
            <a:xfrm>
              <a:off x="5140852" y="2190935"/>
              <a:ext cx="6387" cy="6387"/>
            </a:xfrm>
            <a:custGeom>
              <a:rect b="b" l="l" r="r" t="t"/>
              <a:pathLst>
                <a:path extrusionOk="0" h="177" w="177">
                  <a:moveTo>
                    <a:pt x="97" y="1"/>
                  </a:moveTo>
                  <a:cubicBezTo>
                    <a:pt x="49" y="1"/>
                    <a:pt x="1" y="49"/>
                    <a:pt x="1" y="97"/>
                  </a:cubicBezTo>
                  <a:cubicBezTo>
                    <a:pt x="1" y="145"/>
                    <a:pt x="49" y="177"/>
                    <a:pt x="97" y="177"/>
                  </a:cubicBezTo>
                  <a:cubicBezTo>
                    <a:pt x="145" y="177"/>
                    <a:pt x="177" y="145"/>
                    <a:pt x="177" y="97"/>
                  </a:cubicBezTo>
                  <a:cubicBezTo>
                    <a:pt x="177" y="49"/>
                    <a:pt x="145" y="1"/>
                    <a:pt x="97"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44" name="Google Shape;3744;p41"/>
            <p:cNvSpPr/>
            <p:nvPr/>
          </p:nvSpPr>
          <p:spPr>
            <a:xfrm>
              <a:off x="5046740" y="2820309"/>
              <a:ext cx="11007" cy="9419"/>
            </a:xfrm>
            <a:custGeom>
              <a:rect b="b" l="l" r="r" t="t"/>
              <a:pathLst>
                <a:path extrusionOk="0" h="261" w="305">
                  <a:moveTo>
                    <a:pt x="176" y="1"/>
                  </a:moveTo>
                  <a:cubicBezTo>
                    <a:pt x="64" y="1"/>
                    <a:pt x="0" y="145"/>
                    <a:pt x="80" y="225"/>
                  </a:cubicBezTo>
                  <a:cubicBezTo>
                    <a:pt x="105" y="250"/>
                    <a:pt x="136" y="261"/>
                    <a:pt x="167" y="261"/>
                  </a:cubicBezTo>
                  <a:cubicBezTo>
                    <a:pt x="236" y="261"/>
                    <a:pt x="304" y="206"/>
                    <a:pt x="304" y="129"/>
                  </a:cubicBezTo>
                  <a:cubicBezTo>
                    <a:pt x="304" y="49"/>
                    <a:pt x="256" y="1"/>
                    <a:pt x="17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45" name="Google Shape;3745;p41"/>
            <p:cNvSpPr/>
            <p:nvPr/>
          </p:nvSpPr>
          <p:spPr>
            <a:xfrm>
              <a:off x="5933081" y="2587050"/>
              <a:ext cx="6387" cy="6387"/>
            </a:xfrm>
            <a:custGeom>
              <a:rect b="b" l="l" r="r" t="t"/>
              <a:pathLst>
                <a:path extrusionOk="0" h="177" w="177">
                  <a:moveTo>
                    <a:pt x="80" y="0"/>
                  </a:moveTo>
                  <a:cubicBezTo>
                    <a:pt x="32" y="0"/>
                    <a:pt x="0" y="32"/>
                    <a:pt x="0" y="96"/>
                  </a:cubicBezTo>
                  <a:cubicBezTo>
                    <a:pt x="0" y="144"/>
                    <a:pt x="32" y="176"/>
                    <a:pt x="80" y="176"/>
                  </a:cubicBezTo>
                  <a:cubicBezTo>
                    <a:pt x="128" y="176"/>
                    <a:pt x="176" y="144"/>
                    <a:pt x="176" y="96"/>
                  </a:cubicBezTo>
                  <a:cubicBezTo>
                    <a:pt x="176" y="32"/>
                    <a:pt x="128" y="0"/>
                    <a:pt x="80"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46" name="Google Shape;3746;p41"/>
            <p:cNvSpPr/>
            <p:nvPr/>
          </p:nvSpPr>
          <p:spPr>
            <a:xfrm>
              <a:off x="5961372" y="3200258"/>
              <a:ext cx="16203" cy="15626"/>
            </a:xfrm>
            <a:custGeom>
              <a:rect b="b" l="l" r="r" t="t"/>
              <a:pathLst>
                <a:path extrusionOk="0" h="433" w="449">
                  <a:moveTo>
                    <a:pt x="224" y="1"/>
                  </a:moveTo>
                  <a:cubicBezTo>
                    <a:pt x="96" y="1"/>
                    <a:pt x="0" y="97"/>
                    <a:pt x="0" y="209"/>
                  </a:cubicBezTo>
                  <a:cubicBezTo>
                    <a:pt x="0" y="337"/>
                    <a:pt x="96" y="433"/>
                    <a:pt x="224" y="433"/>
                  </a:cubicBezTo>
                  <a:cubicBezTo>
                    <a:pt x="352" y="433"/>
                    <a:pt x="448" y="337"/>
                    <a:pt x="448" y="209"/>
                  </a:cubicBezTo>
                  <a:cubicBezTo>
                    <a:pt x="448" y="97"/>
                    <a:pt x="352" y="1"/>
                    <a:pt x="22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47" name="Google Shape;3747;p41"/>
            <p:cNvSpPr/>
            <p:nvPr/>
          </p:nvSpPr>
          <p:spPr>
            <a:xfrm>
              <a:off x="5654462" y="2397816"/>
              <a:ext cx="13894" cy="13028"/>
            </a:xfrm>
            <a:custGeom>
              <a:rect b="b" l="l" r="r" t="t"/>
              <a:pathLst>
                <a:path extrusionOk="0" h="361" w="385">
                  <a:moveTo>
                    <a:pt x="193" y="0"/>
                  </a:moveTo>
                  <a:cubicBezTo>
                    <a:pt x="97" y="0"/>
                    <a:pt x="1" y="68"/>
                    <a:pt x="9" y="204"/>
                  </a:cubicBezTo>
                  <a:cubicBezTo>
                    <a:pt x="25" y="308"/>
                    <a:pt x="109" y="360"/>
                    <a:pt x="193" y="360"/>
                  </a:cubicBezTo>
                  <a:cubicBezTo>
                    <a:pt x="277" y="360"/>
                    <a:pt x="361" y="308"/>
                    <a:pt x="377" y="204"/>
                  </a:cubicBezTo>
                  <a:cubicBezTo>
                    <a:pt x="385" y="68"/>
                    <a:pt x="289" y="0"/>
                    <a:pt x="193"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48" name="Google Shape;3748;p41"/>
            <p:cNvSpPr/>
            <p:nvPr/>
          </p:nvSpPr>
          <p:spPr>
            <a:xfrm>
              <a:off x="5328499" y="3270120"/>
              <a:ext cx="6965" cy="6387"/>
            </a:xfrm>
            <a:custGeom>
              <a:rect b="b" l="l" r="r" t="t"/>
              <a:pathLst>
                <a:path extrusionOk="0" h="177" w="193">
                  <a:moveTo>
                    <a:pt x="113" y="1"/>
                  </a:moveTo>
                  <a:cubicBezTo>
                    <a:pt x="1" y="1"/>
                    <a:pt x="1" y="177"/>
                    <a:pt x="113" y="177"/>
                  </a:cubicBezTo>
                  <a:cubicBezTo>
                    <a:pt x="161" y="177"/>
                    <a:pt x="193" y="145"/>
                    <a:pt x="193" y="97"/>
                  </a:cubicBezTo>
                  <a:cubicBezTo>
                    <a:pt x="193" y="49"/>
                    <a:pt x="161" y="1"/>
                    <a:pt x="113"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49" name="Google Shape;3749;p41"/>
            <p:cNvSpPr/>
            <p:nvPr/>
          </p:nvSpPr>
          <p:spPr>
            <a:xfrm>
              <a:off x="5907099" y="3516118"/>
              <a:ext cx="11584" cy="9816"/>
            </a:xfrm>
            <a:custGeom>
              <a:rect b="b" l="l" r="r" t="t"/>
              <a:pathLst>
                <a:path extrusionOk="0" h="272" w="321">
                  <a:moveTo>
                    <a:pt x="176" y="0"/>
                  </a:moveTo>
                  <a:cubicBezTo>
                    <a:pt x="64" y="0"/>
                    <a:pt x="0" y="144"/>
                    <a:pt x="80" y="224"/>
                  </a:cubicBezTo>
                  <a:cubicBezTo>
                    <a:pt x="113" y="257"/>
                    <a:pt x="151" y="271"/>
                    <a:pt x="187" y="271"/>
                  </a:cubicBezTo>
                  <a:cubicBezTo>
                    <a:pt x="258" y="271"/>
                    <a:pt x="320" y="218"/>
                    <a:pt x="320" y="144"/>
                  </a:cubicBezTo>
                  <a:cubicBezTo>
                    <a:pt x="320" y="64"/>
                    <a:pt x="256" y="0"/>
                    <a:pt x="17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50" name="Google Shape;3750;p41"/>
            <p:cNvSpPr/>
            <p:nvPr/>
          </p:nvSpPr>
          <p:spPr>
            <a:xfrm>
              <a:off x="5916337" y="3345179"/>
              <a:ext cx="5233" cy="5810"/>
            </a:xfrm>
            <a:custGeom>
              <a:rect b="b" l="l" r="r" t="t"/>
              <a:pathLst>
                <a:path extrusionOk="0" h="161" w="145">
                  <a:moveTo>
                    <a:pt x="64" y="1"/>
                  </a:moveTo>
                  <a:cubicBezTo>
                    <a:pt x="32" y="1"/>
                    <a:pt x="0" y="33"/>
                    <a:pt x="0" y="81"/>
                  </a:cubicBezTo>
                  <a:cubicBezTo>
                    <a:pt x="0" y="129"/>
                    <a:pt x="32" y="161"/>
                    <a:pt x="64" y="161"/>
                  </a:cubicBezTo>
                  <a:cubicBezTo>
                    <a:pt x="112" y="161"/>
                    <a:pt x="144" y="129"/>
                    <a:pt x="144" y="81"/>
                  </a:cubicBezTo>
                  <a:cubicBezTo>
                    <a:pt x="144" y="33"/>
                    <a:pt x="112" y="1"/>
                    <a:pt x="6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51" name="Google Shape;3751;p41"/>
            <p:cNvSpPr/>
            <p:nvPr/>
          </p:nvSpPr>
          <p:spPr>
            <a:xfrm>
              <a:off x="5485003" y="3632747"/>
              <a:ext cx="6387" cy="6387"/>
            </a:xfrm>
            <a:custGeom>
              <a:rect b="b" l="l" r="r" t="t"/>
              <a:pathLst>
                <a:path extrusionOk="0" h="177" w="177">
                  <a:moveTo>
                    <a:pt x="96" y="0"/>
                  </a:moveTo>
                  <a:cubicBezTo>
                    <a:pt x="32" y="0"/>
                    <a:pt x="0" y="32"/>
                    <a:pt x="0" y="96"/>
                  </a:cubicBezTo>
                  <a:cubicBezTo>
                    <a:pt x="0" y="144"/>
                    <a:pt x="32" y="176"/>
                    <a:pt x="96" y="176"/>
                  </a:cubicBezTo>
                  <a:cubicBezTo>
                    <a:pt x="144" y="176"/>
                    <a:pt x="176" y="144"/>
                    <a:pt x="176" y="96"/>
                  </a:cubicBezTo>
                  <a:cubicBezTo>
                    <a:pt x="176" y="32"/>
                    <a:pt x="144" y="0"/>
                    <a:pt x="9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52" name="Google Shape;3752;p41"/>
            <p:cNvSpPr/>
            <p:nvPr/>
          </p:nvSpPr>
          <p:spPr>
            <a:xfrm>
              <a:off x="5651864" y="3989024"/>
              <a:ext cx="6387" cy="6387"/>
            </a:xfrm>
            <a:custGeom>
              <a:rect b="b" l="l" r="r" t="t"/>
              <a:pathLst>
                <a:path extrusionOk="0" h="177" w="177">
                  <a:moveTo>
                    <a:pt x="81" y="0"/>
                  </a:moveTo>
                  <a:cubicBezTo>
                    <a:pt x="33" y="0"/>
                    <a:pt x="1" y="32"/>
                    <a:pt x="1" y="80"/>
                  </a:cubicBezTo>
                  <a:cubicBezTo>
                    <a:pt x="1" y="128"/>
                    <a:pt x="33" y="176"/>
                    <a:pt x="81" y="176"/>
                  </a:cubicBezTo>
                  <a:cubicBezTo>
                    <a:pt x="129" y="176"/>
                    <a:pt x="177" y="128"/>
                    <a:pt x="177" y="80"/>
                  </a:cubicBezTo>
                  <a:cubicBezTo>
                    <a:pt x="177" y="32"/>
                    <a:pt x="129" y="0"/>
                    <a:pt x="8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53" name="Google Shape;3753;p41"/>
            <p:cNvSpPr/>
            <p:nvPr/>
          </p:nvSpPr>
          <p:spPr>
            <a:xfrm>
              <a:off x="5758101" y="3723973"/>
              <a:ext cx="16781" cy="14291"/>
            </a:xfrm>
            <a:custGeom>
              <a:rect b="b" l="l" r="r" t="t"/>
              <a:pathLst>
                <a:path extrusionOk="0" h="396" w="465">
                  <a:moveTo>
                    <a:pt x="273" y="1"/>
                  </a:moveTo>
                  <a:cubicBezTo>
                    <a:pt x="81" y="1"/>
                    <a:pt x="1" y="209"/>
                    <a:pt x="129" y="337"/>
                  </a:cubicBezTo>
                  <a:cubicBezTo>
                    <a:pt x="170" y="377"/>
                    <a:pt x="219" y="395"/>
                    <a:pt x="266" y="395"/>
                  </a:cubicBezTo>
                  <a:cubicBezTo>
                    <a:pt x="368" y="395"/>
                    <a:pt x="465" y="313"/>
                    <a:pt x="465" y="193"/>
                  </a:cubicBezTo>
                  <a:cubicBezTo>
                    <a:pt x="465" y="81"/>
                    <a:pt x="369" y="1"/>
                    <a:pt x="273"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54" name="Google Shape;3754;p41"/>
            <p:cNvSpPr/>
            <p:nvPr/>
          </p:nvSpPr>
          <p:spPr>
            <a:xfrm>
              <a:off x="4259708" y="4162813"/>
              <a:ext cx="4655" cy="4655"/>
            </a:xfrm>
            <a:custGeom>
              <a:rect b="b" l="l" r="r" t="t"/>
              <a:pathLst>
                <a:path extrusionOk="0" h="129" w="129">
                  <a:moveTo>
                    <a:pt x="65" y="0"/>
                  </a:moveTo>
                  <a:cubicBezTo>
                    <a:pt x="33" y="0"/>
                    <a:pt x="1" y="32"/>
                    <a:pt x="1" y="65"/>
                  </a:cubicBezTo>
                  <a:cubicBezTo>
                    <a:pt x="1" y="97"/>
                    <a:pt x="33" y="129"/>
                    <a:pt x="65" y="129"/>
                  </a:cubicBezTo>
                  <a:cubicBezTo>
                    <a:pt x="97" y="129"/>
                    <a:pt x="129" y="97"/>
                    <a:pt x="129" y="65"/>
                  </a:cubicBezTo>
                  <a:cubicBezTo>
                    <a:pt x="129" y="32"/>
                    <a:pt x="97" y="0"/>
                    <a:pt x="65"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55" name="Google Shape;3755;p41"/>
            <p:cNvSpPr/>
            <p:nvPr/>
          </p:nvSpPr>
          <p:spPr>
            <a:xfrm>
              <a:off x="3919598" y="4102189"/>
              <a:ext cx="8120" cy="8120"/>
            </a:xfrm>
            <a:custGeom>
              <a:rect b="b" l="l" r="r" t="t"/>
              <a:pathLst>
                <a:path extrusionOk="0" h="225" w="225">
                  <a:moveTo>
                    <a:pt x="113" y="0"/>
                  </a:moveTo>
                  <a:cubicBezTo>
                    <a:pt x="49" y="0"/>
                    <a:pt x="1" y="48"/>
                    <a:pt x="1" y="112"/>
                  </a:cubicBezTo>
                  <a:cubicBezTo>
                    <a:pt x="1" y="176"/>
                    <a:pt x="49" y="224"/>
                    <a:pt x="113" y="224"/>
                  </a:cubicBezTo>
                  <a:cubicBezTo>
                    <a:pt x="177" y="224"/>
                    <a:pt x="225" y="176"/>
                    <a:pt x="225" y="112"/>
                  </a:cubicBezTo>
                  <a:cubicBezTo>
                    <a:pt x="225" y="48"/>
                    <a:pt x="177" y="0"/>
                    <a:pt x="113"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56" name="Google Shape;3756;p41"/>
            <p:cNvSpPr/>
            <p:nvPr/>
          </p:nvSpPr>
          <p:spPr>
            <a:xfrm>
              <a:off x="3897081" y="3621777"/>
              <a:ext cx="9852" cy="9274"/>
            </a:xfrm>
            <a:custGeom>
              <a:rect b="b" l="l" r="r" t="t"/>
              <a:pathLst>
                <a:path extrusionOk="0" h="257" w="273">
                  <a:moveTo>
                    <a:pt x="129" y="0"/>
                  </a:moveTo>
                  <a:cubicBezTo>
                    <a:pt x="65" y="0"/>
                    <a:pt x="1" y="48"/>
                    <a:pt x="1" y="128"/>
                  </a:cubicBezTo>
                  <a:cubicBezTo>
                    <a:pt x="1" y="208"/>
                    <a:pt x="65" y="256"/>
                    <a:pt x="129" y="256"/>
                  </a:cubicBezTo>
                  <a:cubicBezTo>
                    <a:pt x="209" y="256"/>
                    <a:pt x="273" y="208"/>
                    <a:pt x="273" y="128"/>
                  </a:cubicBezTo>
                  <a:cubicBezTo>
                    <a:pt x="273" y="48"/>
                    <a:pt x="209" y="0"/>
                    <a:pt x="129"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57" name="Google Shape;3757;p41"/>
            <p:cNvSpPr/>
            <p:nvPr/>
          </p:nvSpPr>
          <p:spPr>
            <a:xfrm>
              <a:off x="3959473" y="3089979"/>
              <a:ext cx="4655" cy="4655"/>
            </a:xfrm>
            <a:custGeom>
              <a:rect b="b" l="l" r="r" t="t"/>
              <a:pathLst>
                <a:path extrusionOk="0" h="129" w="129">
                  <a:moveTo>
                    <a:pt x="64" y="0"/>
                  </a:moveTo>
                  <a:cubicBezTo>
                    <a:pt x="32" y="0"/>
                    <a:pt x="0" y="32"/>
                    <a:pt x="0" y="64"/>
                  </a:cubicBezTo>
                  <a:cubicBezTo>
                    <a:pt x="0" y="96"/>
                    <a:pt x="32" y="128"/>
                    <a:pt x="64" y="128"/>
                  </a:cubicBezTo>
                  <a:cubicBezTo>
                    <a:pt x="96" y="128"/>
                    <a:pt x="128" y="96"/>
                    <a:pt x="128" y="64"/>
                  </a:cubicBezTo>
                  <a:cubicBezTo>
                    <a:pt x="128" y="32"/>
                    <a:pt x="96" y="0"/>
                    <a:pt x="64"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58" name="Google Shape;3758;p41"/>
            <p:cNvSpPr/>
            <p:nvPr/>
          </p:nvSpPr>
          <p:spPr>
            <a:xfrm>
              <a:off x="4419099" y="3021272"/>
              <a:ext cx="5233" cy="4655"/>
            </a:xfrm>
            <a:custGeom>
              <a:rect b="b" l="l" r="r" t="t"/>
              <a:pathLst>
                <a:path extrusionOk="0" h="129" w="145">
                  <a:moveTo>
                    <a:pt x="80" y="0"/>
                  </a:moveTo>
                  <a:cubicBezTo>
                    <a:pt x="32" y="0"/>
                    <a:pt x="0" y="32"/>
                    <a:pt x="0" y="64"/>
                  </a:cubicBezTo>
                  <a:cubicBezTo>
                    <a:pt x="0" y="96"/>
                    <a:pt x="32" y="128"/>
                    <a:pt x="80" y="128"/>
                  </a:cubicBezTo>
                  <a:cubicBezTo>
                    <a:pt x="112" y="128"/>
                    <a:pt x="144" y="96"/>
                    <a:pt x="144" y="64"/>
                  </a:cubicBezTo>
                  <a:cubicBezTo>
                    <a:pt x="144" y="32"/>
                    <a:pt x="112" y="0"/>
                    <a:pt x="80"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59" name="Google Shape;3759;p41"/>
            <p:cNvSpPr/>
            <p:nvPr/>
          </p:nvSpPr>
          <p:spPr>
            <a:xfrm>
              <a:off x="4046765" y="2657490"/>
              <a:ext cx="6857" cy="4655"/>
            </a:xfrm>
            <a:custGeom>
              <a:rect b="b" l="l" r="r" t="t"/>
              <a:pathLst>
                <a:path extrusionOk="0" h="129" w="190">
                  <a:moveTo>
                    <a:pt x="109" y="1"/>
                  </a:moveTo>
                  <a:cubicBezTo>
                    <a:pt x="0" y="1"/>
                    <a:pt x="102" y="129"/>
                    <a:pt x="158" y="129"/>
                  </a:cubicBezTo>
                  <a:cubicBezTo>
                    <a:pt x="176" y="129"/>
                    <a:pt x="189" y="116"/>
                    <a:pt x="189" y="81"/>
                  </a:cubicBezTo>
                  <a:cubicBezTo>
                    <a:pt x="189" y="33"/>
                    <a:pt x="157" y="1"/>
                    <a:pt x="109"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60" name="Google Shape;3760;p41"/>
            <p:cNvSpPr/>
            <p:nvPr/>
          </p:nvSpPr>
          <p:spPr>
            <a:xfrm>
              <a:off x="3568555" y="2749870"/>
              <a:ext cx="4655" cy="4655"/>
            </a:xfrm>
            <a:custGeom>
              <a:rect b="b" l="l" r="r" t="t"/>
              <a:pathLst>
                <a:path extrusionOk="0" h="129" w="129">
                  <a:moveTo>
                    <a:pt x="64" y="1"/>
                  </a:moveTo>
                  <a:cubicBezTo>
                    <a:pt x="16" y="1"/>
                    <a:pt x="0" y="33"/>
                    <a:pt x="0" y="65"/>
                  </a:cubicBezTo>
                  <a:cubicBezTo>
                    <a:pt x="0" y="97"/>
                    <a:pt x="16" y="129"/>
                    <a:pt x="64" y="129"/>
                  </a:cubicBezTo>
                  <a:cubicBezTo>
                    <a:pt x="96" y="129"/>
                    <a:pt x="128" y="97"/>
                    <a:pt x="128" y="65"/>
                  </a:cubicBezTo>
                  <a:cubicBezTo>
                    <a:pt x="128" y="33"/>
                    <a:pt x="96" y="1"/>
                    <a:pt x="6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61" name="Google Shape;3761;p41"/>
            <p:cNvSpPr/>
            <p:nvPr/>
          </p:nvSpPr>
          <p:spPr>
            <a:xfrm>
              <a:off x="2876789" y="3358459"/>
              <a:ext cx="9852" cy="9274"/>
            </a:xfrm>
            <a:custGeom>
              <a:rect b="b" l="l" r="r" t="t"/>
              <a:pathLst>
                <a:path extrusionOk="0" h="257" w="273">
                  <a:moveTo>
                    <a:pt x="145" y="1"/>
                  </a:moveTo>
                  <a:cubicBezTo>
                    <a:pt x="65" y="1"/>
                    <a:pt x="1" y="49"/>
                    <a:pt x="1" y="129"/>
                  </a:cubicBezTo>
                  <a:cubicBezTo>
                    <a:pt x="1" y="193"/>
                    <a:pt x="65" y="257"/>
                    <a:pt x="145" y="257"/>
                  </a:cubicBezTo>
                  <a:cubicBezTo>
                    <a:pt x="209" y="257"/>
                    <a:pt x="273" y="193"/>
                    <a:pt x="273" y="129"/>
                  </a:cubicBezTo>
                  <a:cubicBezTo>
                    <a:pt x="273" y="49"/>
                    <a:pt x="209" y="1"/>
                    <a:pt x="145"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62" name="Google Shape;3762;p41"/>
            <p:cNvSpPr/>
            <p:nvPr/>
          </p:nvSpPr>
          <p:spPr>
            <a:xfrm>
              <a:off x="3178792" y="3723395"/>
              <a:ext cx="20822" cy="17791"/>
            </a:xfrm>
            <a:custGeom>
              <a:rect b="b" l="l" r="r" t="t"/>
              <a:pathLst>
                <a:path extrusionOk="0" h="493" w="577">
                  <a:moveTo>
                    <a:pt x="336" y="1"/>
                  </a:moveTo>
                  <a:cubicBezTo>
                    <a:pt x="112" y="1"/>
                    <a:pt x="0" y="273"/>
                    <a:pt x="160" y="417"/>
                  </a:cubicBezTo>
                  <a:cubicBezTo>
                    <a:pt x="213" y="469"/>
                    <a:pt x="276" y="493"/>
                    <a:pt x="337" y="493"/>
                  </a:cubicBezTo>
                  <a:cubicBezTo>
                    <a:pt x="461" y="493"/>
                    <a:pt x="576" y="396"/>
                    <a:pt x="576" y="257"/>
                  </a:cubicBezTo>
                  <a:cubicBezTo>
                    <a:pt x="576" y="113"/>
                    <a:pt x="464" y="1"/>
                    <a:pt x="33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63" name="Google Shape;3763;p41"/>
            <p:cNvSpPr/>
            <p:nvPr/>
          </p:nvSpPr>
          <p:spPr>
            <a:xfrm>
              <a:off x="2337486" y="2499289"/>
              <a:ext cx="6965" cy="6965"/>
            </a:xfrm>
            <a:custGeom>
              <a:rect b="b" l="l" r="r" t="t"/>
              <a:pathLst>
                <a:path extrusionOk="0" h="193" w="193">
                  <a:moveTo>
                    <a:pt x="97" y="0"/>
                  </a:moveTo>
                  <a:cubicBezTo>
                    <a:pt x="49" y="0"/>
                    <a:pt x="1" y="48"/>
                    <a:pt x="1" y="96"/>
                  </a:cubicBezTo>
                  <a:cubicBezTo>
                    <a:pt x="1" y="160"/>
                    <a:pt x="49" y="192"/>
                    <a:pt x="97" y="192"/>
                  </a:cubicBezTo>
                  <a:cubicBezTo>
                    <a:pt x="145" y="192"/>
                    <a:pt x="193" y="160"/>
                    <a:pt x="193" y="96"/>
                  </a:cubicBezTo>
                  <a:cubicBezTo>
                    <a:pt x="193" y="48"/>
                    <a:pt x="145" y="0"/>
                    <a:pt x="9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64" name="Google Shape;3764;p41"/>
            <p:cNvSpPr/>
            <p:nvPr/>
          </p:nvSpPr>
          <p:spPr>
            <a:xfrm>
              <a:off x="4245851" y="2283892"/>
              <a:ext cx="5233" cy="4655"/>
            </a:xfrm>
            <a:custGeom>
              <a:rect b="b" l="l" r="r" t="t"/>
              <a:pathLst>
                <a:path extrusionOk="0" h="129" w="145">
                  <a:moveTo>
                    <a:pt x="65" y="1"/>
                  </a:moveTo>
                  <a:cubicBezTo>
                    <a:pt x="33" y="1"/>
                    <a:pt x="1" y="17"/>
                    <a:pt x="1" y="65"/>
                  </a:cubicBezTo>
                  <a:cubicBezTo>
                    <a:pt x="1" y="97"/>
                    <a:pt x="33" y="129"/>
                    <a:pt x="65" y="129"/>
                  </a:cubicBezTo>
                  <a:cubicBezTo>
                    <a:pt x="113" y="129"/>
                    <a:pt x="145" y="97"/>
                    <a:pt x="145" y="65"/>
                  </a:cubicBezTo>
                  <a:cubicBezTo>
                    <a:pt x="145" y="17"/>
                    <a:pt x="113" y="1"/>
                    <a:pt x="65"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65" name="Google Shape;3765;p41"/>
            <p:cNvSpPr/>
            <p:nvPr/>
          </p:nvSpPr>
          <p:spPr>
            <a:xfrm>
              <a:off x="4562288" y="3435863"/>
              <a:ext cx="9274" cy="9274"/>
            </a:xfrm>
            <a:custGeom>
              <a:rect b="b" l="l" r="r" t="t"/>
              <a:pathLst>
                <a:path extrusionOk="0" h="257" w="257">
                  <a:moveTo>
                    <a:pt x="128" y="0"/>
                  </a:moveTo>
                  <a:cubicBezTo>
                    <a:pt x="64" y="0"/>
                    <a:pt x="0" y="48"/>
                    <a:pt x="0" y="128"/>
                  </a:cubicBezTo>
                  <a:cubicBezTo>
                    <a:pt x="0" y="192"/>
                    <a:pt x="64" y="256"/>
                    <a:pt x="128" y="256"/>
                  </a:cubicBezTo>
                  <a:cubicBezTo>
                    <a:pt x="208" y="256"/>
                    <a:pt x="256" y="192"/>
                    <a:pt x="256" y="128"/>
                  </a:cubicBezTo>
                  <a:cubicBezTo>
                    <a:pt x="256" y="48"/>
                    <a:pt x="208" y="0"/>
                    <a:pt x="12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66" name="Google Shape;3766;p41"/>
            <p:cNvSpPr/>
            <p:nvPr/>
          </p:nvSpPr>
          <p:spPr>
            <a:xfrm>
              <a:off x="4820951" y="3991333"/>
              <a:ext cx="14471" cy="14471"/>
            </a:xfrm>
            <a:custGeom>
              <a:rect b="b" l="l" r="r" t="t"/>
              <a:pathLst>
                <a:path extrusionOk="0" h="401" w="401">
                  <a:moveTo>
                    <a:pt x="193" y="0"/>
                  </a:moveTo>
                  <a:cubicBezTo>
                    <a:pt x="81" y="0"/>
                    <a:pt x="1" y="80"/>
                    <a:pt x="1" y="192"/>
                  </a:cubicBezTo>
                  <a:cubicBezTo>
                    <a:pt x="1" y="304"/>
                    <a:pt x="81" y="400"/>
                    <a:pt x="193" y="400"/>
                  </a:cubicBezTo>
                  <a:cubicBezTo>
                    <a:pt x="305" y="400"/>
                    <a:pt x="401" y="304"/>
                    <a:pt x="401" y="192"/>
                  </a:cubicBezTo>
                  <a:cubicBezTo>
                    <a:pt x="401" y="80"/>
                    <a:pt x="305" y="0"/>
                    <a:pt x="193"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67" name="Google Shape;3767;p41"/>
            <p:cNvSpPr/>
            <p:nvPr/>
          </p:nvSpPr>
          <p:spPr>
            <a:xfrm>
              <a:off x="5596436" y="4259235"/>
              <a:ext cx="16781" cy="16781"/>
            </a:xfrm>
            <a:custGeom>
              <a:rect b="b" l="l" r="r" t="t"/>
              <a:pathLst>
                <a:path extrusionOk="0" h="465" w="465">
                  <a:moveTo>
                    <a:pt x="241" y="1"/>
                  </a:moveTo>
                  <a:cubicBezTo>
                    <a:pt x="113" y="1"/>
                    <a:pt x="1" y="113"/>
                    <a:pt x="1" y="241"/>
                  </a:cubicBezTo>
                  <a:cubicBezTo>
                    <a:pt x="1" y="369"/>
                    <a:pt x="113" y="465"/>
                    <a:pt x="241" y="465"/>
                  </a:cubicBezTo>
                  <a:cubicBezTo>
                    <a:pt x="369" y="465"/>
                    <a:pt x="465" y="369"/>
                    <a:pt x="465" y="241"/>
                  </a:cubicBezTo>
                  <a:cubicBezTo>
                    <a:pt x="465" y="113"/>
                    <a:pt x="369" y="1"/>
                    <a:pt x="241"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68" name="Google Shape;3768;p41"/>
            <p:cNvSpPr/>
            <p:nvPr/>
          </p:nvSpPr>
          <p:spPr>
            <a:xfrm>
              <a:off x="5225726" y="4319282"/>
              <a:ext cx="11007" cy="9996"/>
            </a:xfrm>
            <a:custGeom>
              <a:rect b="b" l="l" r="r" t="t"/>
              <a:pathLst>
                <a:path extrusionOk="0" h="277" w="305">
                  <a:moveTo>
                    <a:pt x="129" y="1"/>
                  </a:moveTo>
                  <a:cubicBezTo>
                    <a:pt x="49" y="1"/>
                    <a:pt x="1" y="65"/>
                    <a:pt x="1" y="145"/>
                  </a:cubicBezTo>
                  <a:cubicBezTo>
                    <a:pt x="1" y="222"/>
                    <a:pt x="69" y="277"/>
                    <a:pt x="138" y="277"/>
                  </a:cubicBezTo>
                  <a:cubicBezTo>
                    <a:pt x="169" y="277"/>
                    <a:pt x="200" y="266"/>
                    <a:pt x="225" y="241"/>
                  </a:cubicBezTo>
                  <a:cubicBezTo>
                    <a:pt x="305" y="145"/>
                    <a:pt x="241" y="1"/>
                    <a:pt x="129"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69" name="Google Shape;3769;p41"/>
            <p:cNvSpPr/>
            <p:nvPr/>
          </p:nvSpPr>
          <p:spPr>
            <a:xfrm>
              <a:off x="5948670" y="3808847"/>
              <a:ext cx="12161" cy="12161"/>
            </a:xfrm>
            <a:custGeom>
              <a:rect b="b" l="l" r="r" t="t"/>
              <a:pathLst>
                <a:path extrusionOk="0" h="337" w="337">
                  <a:moveTo>
                    <a:pt x="160" y="1"/>
                  </a:moveTo>
                  <a:cubicBezTo>
                    <a:pt x="80" y="1"/>
                    <a:pt x="0" y="81"/>
                    <a:pt x="0" y="177"/>
                  </a:cubicBezTo>
                  <a:cubicBezTo>
                    <a:pt x="0" y="273"/>
                    <a:pt x="80" y="337"/>
                    <a:pt x="160" y="337"/>
                  </a:cubicBezTo>
                  <a:cubicBezTo>
                    <a:pt x="256" y="337"/>
                    <a:pt x="336" y="273"/>
                    <a:pt x="336" y="177"/>
                  </a:cubicBezTo>
                  <a:cubicBezTo>
                    <a:pt x="336" y="81"/>
                    <a:pt x="256" y="1"/>
                    <a:pt x="160"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70" name="Google Shape;3770;p41"/>
            <p:cNvSpPr/>
            <p:nvPr/>
          </p:nvSpPr>
          <p:spPr>
            <a:xfrm>
              <a:off x="6023151" y="3023581"/>
              <a:ext cx="9274" cy="9852"/>
            </a:xfrm>
            <a:custGeom>
              <a:rect b="b" l="l" r="r" t="t"/>
              <a:pathLst>
                <a:path extrusionOk="0" h="273" w="257">
                  <a:moveTo>
                    <a:pt x="128" y="0"/>
                  </a:moveTo>
                  <a:cubicBezTo>
                    <a:pt x="48" y="0"/>
                    <a:pt x="0" y="64"/>
                    <a:pt x="0" y="128"/>
                  </a:cubicBezTo>
                  <a:cubicBezTo>
                    <a:pt x="0" y="208"/>
                    <a:pt x="48" y="272"/>
                    <a:pt x="128" y="272"/>
                  </a:cubicBezTo>
                  <a:cubicBezTo>
                    <a:pt x="208" y="272"/>
                    <a:pt x="256" y="208"/>
                    <a:pt x="256" y="128"/>
                  </a:cubicBezTo>
                  <a:cubicBezTo>
                    <a:pt x="256" y="64"/>
                    <a:pt x="208" y="0"/>
                    <a:pt x="12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71" name="Google Shape;3771;p41"/>
            <p:cNvSpPr/>
            <p:nvPr/>
          </p:nvSpPr>
          <p:spPr>
            <a:xfrm>
              <a:off x="5409944" y="2858416"/>
              <a:ext cx="9274" cy="9852"/>
            </a:xfrm>
            <a:custGeom>
              <a:rect b="b" l="l" r="r" t="t"/>
              <a:pathLst>
                <a:path extrusionOk="0" h="273" w="257">
                  <a:moveTo>
                    <a:pt x="128" y="1"/>
                  </a:moveTo>
                  <a:cubicBezTo>
                    <a:pt x="64" y="1"/>
                    <a:pt x="0" y="65"/>
                    <a:pt x="0" y="129"/>
                  </a:cubicBezTo>
                  <a:cubicBezTo>
                    <a:pt x="0" y="209"/>
                    <a:pt x="64" y="273"/>
                    <a:pt x="128" y="273"/>
                  </a:cubicBezTo>
                  <a:cubicBezTo>
                    <a:pt x="208" y="273"/>
                    <a:pt x="256" y="209"/>
                    <a:pt x="256" y="129"/>
                  </a:cubicBezTo>
                  <a:cubicBezTo>
                    <a:pt x="256" y="65"/>
                    <a:pt x="208" y="1"/>
                    <a:pt x="128"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72" name="Google Shape;3772;p41"/>
            <p:cNvSpPr/>
            <p:nvPr/>
          </p:nvSpPr>
          <p:spPr>
            <a:xfrm>
              <a:off x="5180113" y="2637859"/>
              <a:ext cx="12161" cy="12161"/>
            </a:xfrm>
            <a:custGeom>
              <a:rect b="b" l="l" r="r" t="t"/>
              <a:pathLst>
                <a:path extrusionOk="0" h="337" w="337">
                  <a:moveTo>
                    <a:pt x="161" y="0"/>
                  </a:moveTo>
                  <a:cubicBezTo>
                    <a:pt x="81" y="0"/>
                    <a:pt x="1" y="80"/>
                    <a:pt x="1" y="177"/>
                  </a:cubicBezTo>
                  <a:cubicBezTo>
                    <a:pt x="1" y="257"/>
                    <a:pt x="81" y="337"/>
                    <a:pt x="161" y="337"/>
                  </a:cubicBezTo>
                  <a:cubicBezTo>
                    <a:pt x="257" y="337"/>
                    <a:pt x="337" y="257"/>
                    <a:pt x="337" y="177"/>
                  </a:cubicBezTo>
                  <a:cubicBezTo>
                    <a:pt x="337" y="80"/>
                    <a:pt x="257" y="0"/>
                    <a:pt x="16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73" name="Google Shape;3773;p41"/>
            <p:cNvSpPr/>
            <p:nvPr/>
          </p:nvSpPr>
          <p:spPr>
            <a:xfrm>
              <a:off x="5819338" y="2293130"/>
              <a:ext cx="9852" cy="9852"/>
            </a:xfrm>
            <a:custGeom>
              <a:rect b="b" l="l" r="r" t="t"/>
              <a:pathLst>
                <a:path extrusionOk="0" h="273" w="273">
                  <a:moveTo>
                    <a:pt x="144" y="1"/>
                  </a:moveTo>
                  <a:cubicBezTo>
                    <a:pt x="64" y="1"/>
                    <a:pt x="0" y="65"/>
                    <a:pt x="0" y="129"/>
                  </a:cubicBezTo>
                  <a:cubicBezTo>
                    <a:pt x="0" y="209"/>
                    <a:pt x="64" y="273"/>
                    <a:pt x="144" y="273"/>
                  </a:cubicBezTo>
                  <a:cubicBezTo>
                    <a:pt x="208" y="273"/>
                    <a:pt x="272" y="209"/>
                    <a:pt x="272" y="129"/>
                  </a:cubicBezTo>
                  <a:cubicBezTo>
                    <a:pt x="272" y="65"/>
                    <a:pt x="208" y="1"/>
                    <a:pt x="14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74" name="Google Shape;3774;p41"/>
            <p:cNvSpPr/>
            <p:nvPr/>
          </p:nvSpPr>
          <p:spPr>
            <a:xfrm>
              <a:off x="3320248" y="1824266"/>
              <a:ext cx="14471" cy="12161"/>
            </a:xfrm>
            <a:custGeom>
              <a:rect b="b" l="l" r="r" t="t"/>
              <a:pathLst>
                <a:path extrusionOk="0" h="337" w="401">
                  <a:moveTo>
                    <a:pt x="97" y="1"/>
                  </a:moveTo>
                  <a:lnTo>
                    <a:pt x="1" y="161"/>
                  </a:lnTo>
                  <a:lnTo>
                    <a:pt x="97" y="337"/>
                  </a:lnTo>
                  <a:lnTo>
                    <a:pt x="289" y="337"/>
                  </a:lnTo>
                  <a:lnTo>
                    <a:pt x="401" y="161"/>
                  </a:lnTo>
                  <a:lnTo>
                    <a:pt x="289"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75" name="Google Shape;3775;p41"/>
            <p:cNvSpPr/>
            <p:nvPr/>
          </p:nvSpPr>
          <p:spPr>
            <a:xfrm>
              <a:off x="1641137" y="4050803"/>
              <a:ext cx="26019" cy="23132"/>
            </a:xfrm>
            <a:custGeom>
              <a:rect b="b" l="l" r="r" t="t"/>
              <a:pathLst>
                <a:path extrusionOk="0" h="641" w="721">
                  <a:moveTo>
                    <a:pt x="176" y="0"/>
                  </a:moveTo>
                  <a:lnTo>
                    <a:pt x="0" y="320"/>
                  </a:lnTo>
                  <a:lnTo>
                    <a:pt x="176" y="640"/>
                  </a:lnTo>
                  <a:lnTo>
                    <a:pt x="544" y="640"/>
                  </a:lnTo>
                  <a:lnTo>
                    <a:pt x="720" y="320"/>
                  </a:lnTo>
                  <a:lnTo>
                    <a:pt x="544"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76" name="Google Shape;3776;p41"/>
            <p:cNvSpPr/>
            <p:nvPr/>
          </p:nvSpPr>
          <p:spPr>
            <a:xfrm>
              <a:off x="1976591" y="4318704"/>
              <a:ext cx="12739" cy="11007"/>
            </a:xfrm>
            <a:custGeom>
              <a:rect b="b" l="l" r="r" t="t"/>
              <a:pathLst>
                <a:path extrusionOk="0" h="305" w="353">
                  <a:moveTo>
                    <a:pt x="97" y="1"/>
                  </a:moveTo>
                  <a:lnTo>
                    <a:pt x="1" y="145"/>
                  </a:lnTo>
                  <a:lnTo>
                    <a:pt x="97" y="305"/>
                  </a:lnTo>
                  <a:lnTo>
                    <a:pt x="273" y="305"/>
                  </a:lnTo>
                  <a:lnTo>
                    <a:pt x="353" y="145"/>
                  </a:lnTo>
                  <a:lnTo>
                    <a:pt x="273"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77" name="Google Shape;3777;p41"/>
            <p:cNvSpPr/>
            <p:nvPr/>
          </p:nvSpPr>
          <p:spPr>
            <a:xfrm>
              <a:off x="5483271" y="4452114"/>
              <a:ext cx="5810" cy="4655"/>
            </a:xfrm>
            <a:custGeom>
              <a:rect b="b" l="l" r="r" t="t"/>
              <a:pathLst>
                <a:path extrusionOk="0" h="129" w="161">
                  <a:moveTo>
                    <a:pt x="96" y="0"/>
                  </a:moveTo>
                  <a:cubicBezTo>
                    <a:pt x="0" y="0"/>
                    <a:pt x="0" y="128"/>
                    <a:pt x="96" y="128"/>
                  </a:cubicBezTo>
                  <a:cubicBezTo>
                    <a:pt x="128" y="128"/>
                    <a:pt x="160" y="112"/>
                    <a:pt x="160" y="64"/>
                  </a:cubicBezTo>
                  <a:cubicBezTo>
                    <a:pt x="160" y="32"/>
                    <a:pt x="128" y="0"/>
                    <a:pt x="9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78" name="Google Shape;3778;p41"/>
            <p:cNvSpPr/>
            <p:nvPr/>
          </p:nvSpPr>
          <p:spPr>
            <a:xfrm>
              <a:off x="4690464" y="4016738"/>
              <a:ext cx="6965" cy="7542"/>
            </a:xfrm>
            <a:custGeom>
              <a:rect b="b" l="l" r="r" t="t"/>
              <a:pathLst>
                <a:path extrusionOk="0" h="209" w="193">
                  <a:moveTo>
                    <a:pt x="97" y="0"/>
                  </a:moveTo>
                  <a:cubicBezTo>
                    <a:pt x="33" y="0"/>
                    <a:pt x="1" y="48"/>
                    <a:pt x="1" y="96"/>
                  </a:cubicBezTo>
                  <a:cubicBezTo>
                    <a:pt x="1" y="160"/>
                    <a:pt x="33" y="208"/>
                    <a:pt x="97" y="208"/>
                  </a:cubicBezTo>
                  <a:cubicBezTo>
                    <a:pt x="145" y="208"/>
                    <a:pt x="193" y="160"/>
                    <a:pt x="193" y="96"/>
                  </a:cubicBezTo>
                  <a:cubicBezTo>
                    <a:pt x="193" y="48"/>
                    <a:pt x="145" y="0"/>
                    <a:pt x="9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79" name="Google Shape;3779;p41"/>
            <p:cNvSpPr/>
            <p:nvPr/>
          </p:nvSpPr>
          <p:spPr>
            <a:xfrm>
              <a:off x="4116519" y="4399681"/>
              <a:ext cx="5233" cy="4367"/>
            </a:xfrm>
            <a:custGeom>
              <a:rect b="b" l="l" r="r" t="t"/>
              <a:pathLst>
                <a:path extrusionOk="0" h="121" w="145">
                  <a:moveTo>
                    <a:pt x="72" y="1"/>
                  </a:moveTo>
                  <a:cubicBezTo>
                    <a:pt x="36" y="1"/>
                    <a:pt x="0" y="21"/>
                    <a:pt x="0" y="61"/>
                  </a:cubicBezTo>
                  <a:cubicBezTo>
                    <a:pt x="0" y="101"/>
                    <a:pt x="36" y="121"/>
                    <a:pt x="72" y="121"/>
                  </a:cubicBezTo>
                  <a:cubicBezTo>
                    <a:pt x="108" y="121"/>
                    <a:pt x="144" y="101"/>
                    <a:pt x="144" y="61"/>
                  </a:cubicBezTo>
                  <a:cubicBezTo>
                    <a:pt x="144" y="21"/>
                    <a:pt x="108" y="1"/>
                    <a:pt x="72"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80" name="Google Shape;3780;p41"/>
            <p:cNvSpPr/>
            <p:nvPr/>
          </p:nvSpPr>
          <p:spPr>
            <a:xfrm>
              <a:off x="3739458" y="4328989"/>
              <a:ext cx="6387" cy="5918"/>
            </a:xfrm>
            <a:custGeom>
              <a:rect b="b" l="l" r="r" t="t"/>
              <a:pathLst>
                <a:path extrusionOk="0" h="164" w="177">
                  <a:moveTo>
                    <a:pt x="100" y="1"/>
                  </a:moveTo>
                  <a:cubicBezTo>
                    <a:pt x="93" y="1"/>
                    <a:pt x="87" y="2"/>
                    <a:pt x="81" y="4"/>
                  </a:cubicBezTo>
                  <a:cubicBezTo>
                    <a:pt x="33" y="4"/>
                    <a:pt x="1" y="36"/>
                    <a:pt x="1" y="84"/>
                  </a:cubicBezTo>
                  <a:cubicBezTo>
                    <a:pt x="1" y="132"/>
                    <a:pt x="33" y="164"/>
                    <a:pt x="81" y="164"/>
                  </a:cubicBezTo>
                  <a:cubicBezTo>
                    <a:pt x="129" y="164"/>
                    <a:pt x="161" y="132"/>
                    <a:pt x="177" y="84"/>
                  </a:cubicBezTo>
                  <a:cubicBezTo>
                    <a:pt x="177" y="42"/>
                    <a:pt x="141" y="1"/>
                    <a:pt x="100"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81" name="Google Shape;3781;p41"/>
            <p:cNvSpPr/>
            <p:nvPr/>
          </p:nvSpPr>
          <p:spPr>
            <a:xfrm>
              <a:off x="3674323" y="3919161"/>
              <a:ext cx="4114" cy="2707"/>
            </a:xfrm>
            <a:custGeom>
              <a:rect b="b" l="l" r="r" t="t"/>
              <a:pathLst>
                <a:path extrusionOk="0" h="75" w="114">
                  <a:moveTo>
                    <a:pt x="61" y="0"/>
                  </a:moveTo>
                  <a:cubicBezTo>
                    <a:pt x="1" y="0"/>
                    <a:pt x="70" y="74"/>
                    <a:pt x="99" y="74"/>
                  </a:cubicBezTo>
                  <a:cubicBezTo>
                    <a:pt x="108" y="74"/>
                    <a:pt x="113" y="67"/>
                    <a:pt x="109" y="48"/>
                  </a:cubicBezTo>
                  <a:cubicBezTo>
                    <a:pt x="109" y="32"/>
                    <a:pt x="93" y="0"/>
                    <a:pt x="6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82" name="Google Shape;3782;p41"/>
            <p:cNvSpPr/>
            <p:nvPr/>
          </p:nvSpPr>
          <p:spPr>
            <a:xfrm>
              <a:off x="3196041" y="4450959"/>
              <a:ext cx="9347" cy="6351"/>
            </a:xfrm>
            <a:custGeom>
              <a:rect b="b" l="l" r="r" t="t"/>
              <a:pathLst>
                <a:path extrusionOk="0" h="176" w="259">
                  <a:moveTo>
                    <a:pt x="146" y="0"/>
                  </a:moveTo>
                  <a:cubicBezTo>
                    <a:pt x="1" y="0"/>
                    <a:pt x="141" y="176"/>
                    <a:pt x="217" y="176"/>
                  </a:cubicBezTo>
                  <a:cubicBezTo>
                    <a:pt x="241" y="176"/>
                    <a:pt x="258" y="158"/>
                    <a:pt x="258" y="112"/>
                  </a:cubicBezTo>
                  <a:cubicBezTo>
                    <a:pt x="258" y="48"/>
                    <a:pt x="210" y="0"/>
                    <a:pt x="14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83" name="Google Shape;3783;p41"/>
            <p:cNvSpPr/>
            <p:nvPr/>
          </p:nvSpPr>
          <p:spPr>
            <a:xfrm>
              <a:off x="2995187" y="4059463"/>
              <a:ext cx="6965" cy="5810"/>
            </a:xfrm>
            <a:custGeom>
              <a:rect b="b" l="l" r="r" t="t"/>
              <a:pathLst>
                <a:path extrusionOk="0" h="161" w="193">
                  <a:moveTo>
                    <a:pt x="96" y="0"/>
                  </a:moveTo>
                  <a:cubicBezTo>
                    <a:pt x="0" y="0"/>
                    <a:pt x="0" y="160"/>
                    <a:pt x="96" y="160"/>
                  </a:cubicBezTo>
                  <a:cubicBezTo>
                    <a:pt x="144" y="160"/>
                    <a:pt x="192" y="128"/>
                    <a:pt x="192" y="80"/>
                  </a:cubicBezTo>
                  <a:cubicBezTo>
                    <a:pt x="192" y="32"/>
                    <a:pt x="144" y="0"/>
                    <a:pt x="9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84" name="Google Shape;3784;p41"/>
            <p:cNvSpPr/>
            <p:nvPr/>
          </p:nvSpPr>
          <p:spPr>
            <a:xfrm>
              <a:off x="2694339" y="4209003"/>
              <a:ext cx="5810" cy="6387"/>
            </a:xfrm>
            <a:custGeom>
              <a:rect b="b" l="l" r="r" t="t"/>
              <a:pathLst>
                <a:path extrusionOk="0" h="177" w="161">
                  <a:moveTo>
                    <a:pt x="80" y="1"/>
                  </a:moveTo>
                  <a:cubicBezTo>
                    <a:pt x="32" y="1"/>
                    <a:pt x="0" y="33"/>
                    <a:pt x="0" y="81"/>
                  </a:cubicBezTo>
                  <a:cubicBezTo>
                    <a:pt x="0" y="129"/>
                    <a:pt x="32" y="177"/>
                    <a:pt x="80" y="177"/>
                  </a:cubicBezTo>
                  <a:cubicBezTo>
                    <a:pt x="128" y="177"/>
                    <a:pt x="160" y="129"/>
                    <a:pt x="160" y="81"/>
                  </a:cubicBezTo>
                  <a:cubicBezTo>
                    <a:pt x="160" y="33"/>
                    <a:pt x="128" y="1"/>
                    <a:pt x="80"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85" name="Google Shape;3785;p41"/>
            <p:cNvSpPr/>
            <p:nvPr/>
          </p:nvSpPr>
          <p:spPr>
            <a:xfrm>
              <a:off x="2414277" y="4058309"/>
              <a:ext cx="2346" cy="2346"/>
            </a:xfrm>
            <a:custGeom>
              <a:rect b="b" l="l" r="r" t="t"/>
              <a:pathLst>
                <a:path extrusionOk="0" h="65" w="65">
                  <a:moveTo>
                    <a:pt x="33" y="0"/>
                  </a:moveTo>
                  <a:cubicBezTo>
                    <a:pt x="1" y="0"/>
                    <a:pt x="1" y="16"/>
                    <a:pt x="1" y="32"/>
                  </a:cubicBezTo>
                  <a:cubicBezTo>
                    <a:pt x="1" y="48"/>
                    <a:pt x="1" y="64"/>
                    <a:pt x="33" y="64"/>
                  </a:cubicBezTo>
                  <a:cubicBezTo>
                    <a:pt x="49" y="64"/>
                    <a:pt x="65" y="48"/>
                    <a:pt x="65" y="32"/>
                  </a:cubicBezTo>
                  <a:cubicBezTo>
                    <a:pt x="65" y="16"/>
                    <a:pt x="49" y="0"/>
                    <a:pt x="33"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86" name="Google Shape;3786;p41"/>
            <p:cNvSpPr/>
            <p:nvPr/>
          </p:nvSpPr>
          <p:spPr>
            <a:xfrm>
              <a:off x="1609382" y="4364894"/>
              <a:ext cx="7542" cy="6965"/>
            </a:xfrm>
            <a:custGeom>
              <a:rect b="b" l="l" r="r" t="t"/>
              <a:pathLst>
                <a:path extrusionOk="0" h="193" w="209">
                  <a:moveTo>
                    <a:pt x="96" y="1"/>
                  </a:moveTo>
                  <a:cubicBezTo>
                    <a:pt x="48" y="1"/>
                    <a:pt x="0" y="49"/>
                    <a:pt x="0" y="97"/>
                  </a:cubicBezTo>
                  <a:cubicBezTo>
                    <a:pt x="0" y="145"/>
                    <a:pt x="48" y="193"/>
                    <a:pt x="96" y="193"/>
                  </a:cubicBezTo>
                  <a:cubicBezTo>
                    <a:pt x="160" y="193"/>
                    <a:pt x="208" y="145"/>
                    <a:pt x="208" y="97"/>
                  </a:cubicBezTo>
                  <a:cubicBezTo>
                    <a:pt x="208" y="49"/>
                    <a:pt x="160" y="1"/>
                    <a:pt x="9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87" name="Google Shape;3787;p41"/>
            <p:cNvSpPr/>
            <p:nvPr/>
          </p:nvSpPr>
          <p:spPr>
            <a:xfrm>
              <a:off x="4624644" y="3682402"/>
              <a:ext cx="15048" cy="12883"/>
            </a:xfrm>
            <a:custGeom>
              <a:rect b="b" l="l" r="r" t="t"/>
              <a:pathLst>
                <a:path extrusionOk="0" h="357" w="417">
                  <a:moveTo>
                    <a:pt x="241" y="1"/>
                  </a:moveTo>
                  <a:cubicBezTo>
                    <a:pt x="80" y="1"/>
                    <a:pt x="0" y="193"/>
                    <a:pt x="112" y="305"/>
                  </a:cubicBezTo>
                  <a:cubicBezTo>
                    <a:pt x="149" y="341"/>
                    <a:pt x="193" y="357"/>
                    <a:pt x="236" y="357"/>
                  </a:cubicBezTo>
                  <a:cubicBezTo>
                    <a:pt x="328" y="357"/>
                    <a:pt x="417" y="285"/>
                    <a:pt x="417" y="177"/>
                  </a:cubicBezTo>
                  <a:cubicBezTo>
                    <a:pt x="417" y="81"/>
                    <a:pt x="337" y="1"/>
                    <a:pt x="241"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88" name="Google Shape;3788;p41"/>
            <p:cNvSpPr/>
            <p:nvPr/>
          </p:nvSpPr>
          <p:spPr>
            <a:xfrm>
              <a:off x="6004675" y="2417879"/>
              <a:ext cx="11007" cy="9383"/>
            </a:xfrm>
            <a:custGeom>
              <a:rect b="b" l="l" r="r" t="t"/>
              <a:pathLst>
                <a:path extrusionOk="0" h="260" w="305">
                  <a:moveTo>
                    <a:pt x="176" y="0"/>
                  </a:moveTo>
                  <a:cubicBezTo>
                    <a:pt x="64" y="0"/>
                    <a:pt x="0" y="144"/>
                    <a:pt x="80" y="224"/>
                  </a:cubicBezTo>
                  <a:cubicBezTo>
                    <a:pt x="105" y="249"/>
                    <a:pt x="136" y="260"/>
                    <a:pt x="167" y="260"/>
                  </a:cubicBezTo>
                  <a:cubicBezTo>
                    <a:pt x="236" y="260"/>
                    <a:pt x="304" y="205"/>
                    <a:pt x="304" y="128"/>
                  </a:cubicBezTo>
                  <a:cubicBezTo>
                    <a:pt x="304" y="64"/>
                    <a:pt x="256" y="0"/>
                    <a:pt x="17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89" name="Google Shape;3789;p41"/>
            <p:cNvSpPr/>
            <p:nvPr/>
          </p:nvSpPr>
          <p:spPr>
            <a:xfrm>
              <a:off x="5278267" y="1996360"/>
              <a:ext cx="6387" cy="6387"/>
            </a:xfrm>
            <a:custGeom>
              <a:rect b="b" l="l" r="r" t="t"/>
              <a:pathLst>
                <a:path extrusionOk="0" h="177" w="177">
                  <a:moveTo>
                    <a:pt x="81" y="0"/>
                  </a:moveTo>
                  <a:cubicBezTo>
                    <a:pt x="33" y="0"/>
                    <a:pt x="1" y="32"/>
                    <a:pt x="1" y="80"/>
                  </a:cubicBezTo>
                  <a:cubicBezTo>
                    <a:pt x="1" y="128"/>
                    <a:pt x="33" y="176"/>
                    <a:pt x="81" y="176"/>
                  </a:cubicBezTo>
                  <a:cubicBezTo>
                    <a:pt x="129" y="176"/>
                    <a:pt x="177" y="128"/>
                    <a:pt x="177" y="80"/>
                  </a:cubicBezTo>
                  <a:cubicBezTo>
                    <a:pt x="177" y="32"/>
                    <a:pt x="129" y="0"/>
                    <a:pt x="8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90" name="Google Shape;3790;p41"/>
            <p:cNvSpPr/>
            <p:nvPr/>
          </p:nvSpPr>
          <p:spPr>
            <a:xfrm>
              <a:off x="5890355" y="4521976"/>
              <a:ext cx="11007" cy="9780"/>
            </a:xfrm>
            <a:custGeom>
              <a:rect b="b" l="l" r="r" t="t"/>
              <a:pathLst>
                <a:path extrusionOk="0" h="271" w="305">
                  <a:moveTo>
                    <a:pt x="176" y="0"/>
                  </a:moveTo>
                  <a:cubicBezTo>
                    <a:pt x="48" y="0"/>
                    <a:pt x="0" y="144"/>
                    <a:pt x="80" y="224"/>
                  </a:cubicBezTo>
                  <a:cubicBezTo>
                    <a:pt x="107" y="256"/>
                    <a:pt x="141" y="270"/>
                    <a:pt x="174" y="270"/>
                  </a:cubicBezTo>
                  <a:cubicBezTo>
                    <a:pt x="240" y="270"/>
                    <a:pt x="304" y="214"/>
                    <a:pt x="304" y="128"/>
                  </a:cubicBezTo>
                  <a:cubicBezTo>
                    <a:pt x="304" y="64"/>
                    <a:pt x="256" y="0"/>
                    <a:pt x="17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91" name="Google Shape;3791;p41"/>
            <p:cNvSpPr/>
            <p:nvPr/>
          </p:nvSpPr>
          <p:spPr>
            <a:xfrm>
              <a:off x="5249398" y="3228549"/>
              <a:ext cx="6387" cy="6387"/>
            </a:xfrm>
            <a:custGeom>
              <a:rect b="b" l="l" r="r" t="t"/>
              <a:pathLst>
                <a:path extrusionOk="0" h="177" w="177">
                  <a:moveTo>
                    <a:pt x="97" y="1"/>
                  </a:moveTo>
                  <a:cubicBezTo>
                    <a:pt x="49" y="1"/>
                    <a:pt x="1" y="49"/>
                    <a:pt x="1" y="97"/>
                  </a:cubicBezTo>
                  <a:cubicBezTo>
                    <a:pt x="1" y="145"/>
                    <a:pt x="49" y="177"/>
                    <a:pt x="97" y="177"/>
                  </a:cubicBezTo>
                  <a:cubicBezTo>
                    <a:pt x="145" y="177"/>
                    <a:pt x="177" y="145"/>
                    <a:pt x="177" y="97"/>
                  </a:cubicBezTo>
                  <a:cubicBezTo>
                    <a:pt x="177" y="49"/>
                    <a:pt x="145" y="1"/>
                    <a:pt x="97"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92" name="Google Shape;3792;p41"/>
            <p:cNvSpPr/>
            <p:nvPr/>
          </p:nvSpPr>
          <p:spPr>
            <a:xfrm>
              <a:off x="6021997" y="4097570"/>
              <a:ext cx="6387" cy="6387"/>
            </a:xfrm>
            <a:custGeom>
              <a:rect b="b" l="l" r="r" t="t"/>
              <a:pathLst>
                <a:path extrusionOk="0" h="177" w="177">
                  <a:moveTo>
                    <a:pt x="96" y="0"/>
                  </a:moveTo>
                  <a:cubicBezTo>
                    <a:pt x="48" y="0"/>
                    <a:pt x="0" y="32"/>
                    <a:pt x="0" y="80"/>
                  </a:cubicBezTo>
                  <a:cubicBezTo>
                    <a:pt x="0" y="128"/>
                    <a:pt x="48" y="176"/>
                    <a:pt x="96" y="176"/>
                  </a:cubicBezTo>
                  <a:cubicBezTo>
                    <a:pt x="144" y="176"/>
                    <a:pt x="176" y="128"/>
                    <a:pt x="176" y="80"/>
                  </a:cubicBezTo>
                  <a:cubicBezTo>
                    <a:pt x="176" y="32"/>
                    <a:pt x="144" y="0"/>
                    <a:pt x="9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93" name="Google Shape;3793;p41"/>
            <p:cNvSpPr/>
            <p:nvPr/>
          </p:nvSpPr>
          <p:spPr>
            <a:xfrm>
              <a:off x="2160232" y="2567997"/>
              <a:ext cx="11007" cy="9527"/>
            </a:xfrm>
            <a:custGeom>
              <a:rect b="b" l="l" r="r" t="t"/>
              <a:pathLst>
                <a:path extrusionOk="0" h="264" w="305">
                  <a:moveTo>
                    <a:pt x="176" y="0"/>
                  </a:moveTo>
                  <a:cubicBezTo>
                    <a:pt x="48" y="0"/>
                    <a:pt x="0" y="144"/>
                    <a:pt x="80" y="224"/>
                  </a:cubicBezTo>
                  <a:cubicBezTo>
                    <a:pt x="107" y="251"/>
                    <a:pt x="141" y="263"/>
                    <a:pt x="174" y="263"/>
                  </a:cubicBezTo>
                  <a:cubicBezTo>
                    <a:pt x="240" y="263"/>
                    <a:pt x="304" y="214"/>
                    <a:pt x="304" y="128"/>
                  </a:cubicBezTo>
                  <a:cubicBezTo>
                    <a:pt x="304" y="48"/>
                    <a:pt x="256" y="0"/>
                    <a:pt x="17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94" name="Google Shape;3794;p41"/>
            <p:cNvSpPr/>
            <p:nvPr/>
          </p:nvSpPr>
          <p:spPr>
            <a:xfrm>
              <a:off x="2503192" y="2101442"/>
              <a:ext cx="6387" cy="6387"/>
            </a:xfrm>
            <a:custGeom>
              <a:rect b="b" l="l" r="r" t="t"/>
              <a:pathLst>
                <a:path extrusionOk="0" h="177" w="177">
                  <a:moveTo>
                    <a:pt x="97" y="0"/>
                  </a:moveTo>
                  <a:cubicBezTo>
                    <a:pt x="49" y="0"/>
                    <a:pt x="1" y="48"/>
                    <a:pt x="1" y="96"/>
                  </a:cubicBezTo>
                  <a:cubicBezTo>
                    <a:pt x="1" y="144"/>
                    <a:pt x="49" y="176"/>
                    <a:pt x="97" y="176"/>
                  </a:cubicBezTo>
                  <a:cubicBezTo>
                    <a:pt x="145" y="176"/>
                    <a:pt x="177" y="144"/>
                    <a:pt x="177" y="96"/>
                  </a:cubicBezTo>
                  <a:cubicBezTo>
                    <a:pt x="177" y="48"/>
                    <a:pt x="145" y="0"/>
                    <a:pt x="9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95" name="Google Shape;3795;p41"/>
            <p:cNvSpPr/>
            <p:nvPr/>
          </p:nvSpPr>
          <p:spPr>
            <a:xfrm>
              <a:off x="2308617" y="2226155"/>
              <a:ext cx="6387" cy="6387"/>
            </a:xfrm>
            <a:custGeom>
              <a:rect b="b" l="l" r="r" t="t"/>
              <a:pathLst>
                <a:path extrusionOk="0" h="177" w="177">
                  <a:moveTo>
                    <a:pt x="97" y="1"/>
                  </a:moveTo>
                  <a:cubicBezTo>
                    <a:pt x="49" y="1"/>
                    <a:pt x="1" y="49"/>
                    <a:pt x="1" y="97"/>
                  </a:cubicBezTo>
                  <a:cubicBezTo>
                    <a:pt x="1" y="145"/>
                    <a:pt x="49" y="177"/>
                    <a:pt x="97" y="177"/>
                  </a:cubicBezTo>
                  <a:cubicBezTo>
                    <a:pt x="145" y="177"/>
                    <a:pt x="177" y="145"/>
                    <a:pt x="177" y="97"/>
                  </a:cubicBezTo>
                  <a:cubicBezTo>
                    <a:pt x="177" y="49"/>
                    <a:pt x="145" y="1"/>
                    <a:pt x="97"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96" name="Google Shape;3796;p41"/>
            <p:cNvSpPr/>
            <p:nvPr/>
          </p:nvSpPr>
          <p:spPr>
            <a:xfrm>
              <a:off x="2551150" y="4394340"/>
              <a:ext cx="9852" cy="9274"/>
            </a:xfrm>
            <a:custGeom>
              <a:rect b="b" l="l" r="r" t="t"/>
              <a:pathLst>
                <a:path extrusionOk="0" h="257" w="273">
                  <a:moveTo>
                    <a:pt x="144" y="1"/>
                  </a:moveTo>
                  <a:cubicBezTo>
                    <a:pt x="64" y="1"/>
                    <a:pt x="0" y="65"/>
                    <a:pt x="0" y="129"/>
                  </a:cubicBezTo>
                  <a:cubicBezTo>
                    <a:pt x="0" y="209"/>
                    <a:pt x="64" y="257"/>
                    <a:pt x="144" y="257"/>
                  </a:cubicBezTo>
                  <a:cubicBezTo>
                    <a:pt x="208" y="257"/>
                    <a:pt x="272" y="209"/>
                    <a:pt x="272" y="129"/>
                  </a:cubicBezTo>
                  <a:cubicBezTo>
                    <a:pt x="272" y="65"/>
                    <a:pt x="208" y="1"/>
                    <a:pt x="14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797" name="Google Shape;3797;p41"/>
            <p:cNvSpPr/>
            <p:nvPr/>
          </p:nvSpPr>
          <p:spPr>
            <a:xfrm>
              <a:off x="1890563" y="3883328"/>
              <a:ext cx="6387" cy="6387"/>
            </a:xfrm>
            <a:custGeom>
              <a:rect b="b" l="l" r="r" t="t"/>
              <a:pathLst>
                <a:path extrusionOk="0" h="177" w="177">
                  <a:moveTo>
                    <a:pt x="81" y="1"/>
                  </a:moveTo>
                  <a:cubicBezTo>
                    <a:pt x="33" y="1"/>
                    <a:pt x="1" y="49"/>
                    <a:pt x="1" y="97"/>
                  </a:cubicBezTo>
                  <a:cubicBezTo>
                    <a:pt x="1" y="145"/>
                    <a:pt x="33" y="177"/>
                    <a:pt x="81" y="177"/>
                  </a:cubicBezTo>
                  <a:cubicBezTo>
                    <a:pt x="129" y="177"/>
                    <a:pt x="177" y="145"/>
                    <a:pt x="177" y="97"/>
                  </a:cubicBezTo>
                  <a:cubicBezTo>
                    <a:pt x="177" y="49"/>
                    <a:pt x="129" y="1"/>
                    <a:pt x="81"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3798" name="Google Shape;3798;p41"/>
          <p:cNvGrpSpPr/>
          <p:nvPr/>
        </p:nvGrpSpPr>
        <p:grpSpPr>
          <a:xfrm>
            <a:off x="9159253" y="3620939"/>
            <a:ext cx="7979706" cy="5714997"/>
            <a:chOff x="1609382" y="1705905"/>
            <a:chExt cx="4423043" cy="2898095"/>
          </a:xfrm>
        </p:grpSpPr>
        <p:sp>
          <p:nvSpPr>
            <p:cNvPr id="3799" name="Google Shape;3799;p41"/>
            <p:cNvSpPr/>
            <p:nvPr/>
          </p:nvSpPr>
          <p:spPr>
            <a:xfrm>
              <a:off x="2883140" y="4588374"/>
              <a:ext cx="24287" cy="15626"/>
            </a:xfrm>
            <a:custGeom>
              <a:rect b="b" l="l" r="r" t="t"/>
              <a:pathLst>
                <a:path extrusionOk="0" h="433" w="673">
                  <a:moveTo>
                    <a:pt x="593" y="0"/>
                  </a:moveTo>
                  <a:lnTo>
                    <a:pt x="593" y="0"/>
                  </a:lnTo>
                  <a:cubicBezTo>
                    <a:pt x="385" y="16"/>
                    <a:pt x="193" y="48"/>
                    <a:pt x="1" y="112"/>
                  </a:cubicBezTo>
                  <a:lnTo>
                    <a:pt x="1" y="128"/>
                  </a:lnTo>
                  <a:cubicBezTo>
                    <a:pt x="1" y="304"/>
                    <a:pt x="129" y="432"/>
                    <a:pt x="305" y="432"/>
                  </a:cubicBezTo>
                  <a:cubicBezTo>
                    <a:pt x="529" y="432"/>
                    <a:pt x="673" y="208"/>
                    <a:pt x="593"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00" name="Google Shape;3800;p41"/>
            <p:cNvSpPr/>
            <p:nvPr/>
          </p:nvSpPr>
          <p:spPr>
            <a:xfrm>
              <a:off x="3092763" y="3214115"/>
              <a:ext cx="41031" cy="40454"/>
            </a:xfrm>
            <a:custGeom>
              <a:rect b="b" l="l" r="r" t="t"/>
              <a:pathLst>
                <a:path extrusionOk="0" h="1121" w="1137">
                  <a:moveTo>
                    <a:pt x="576" y="1"/>
                  </a:moveTo>
                  <a:lnTo>
                    <a:pt x="368" y="369"/>
                  </a:lnTo>
                  <a:lnTo>
                    <a:pt x="0" y="561"/>
                  </a:lnTo>
                  <a:lnTo>
                    <a:pt x="368" y="769"/>
                  </a:lnTo>
                  <a:lnTo>
                    <a:pt x="576" y="1121"/>
                  </a:lnTo>
                  <a:lnTo>
                    <a:pt x="768" y="769"/>
                  </a:lnTo>
                  <a:lnTo>
                    <a:pt x="1136" y="561"/>
                  </a:lnTo>
                  <a:lnTo>
                    <a:pt x="768" y="369"/>
                  </a:lnTo>
                  <a:lnTo>
                    <a:pt x="576"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01" name="Google Shape;3801;p41"/>
            <p:cNvSpPr/>
            <p:nvPr/>
          </p:nvSpPr>
          <p:spPr>
            <a:xfrm>
              <a:off x="3436878" y="2662109"/>
              <a:ext cx="23709" cy="23709"/>
            </a:xfrm>
            <a:custGeom>
              <a:rect b="b" l="l" r="r" t="t"/>
              <a:pathLst>
                <a:path extrusionOk="0" h="657" w="657">
                  <a:moveTo>
                    <a:pt x="321" y="1"/>
                  </a:moveTo>
                  <a:lnTo>
                    <a:pt x="209" y="209"/>
                  </a:lnTo>
                  <a:lnTo>
                    <a:pt x="1" y="337"/>
                  </a:lnTo>
                  <a:lnTo>
                    <a:pt x="209" y="449"/>
                  </a:lnTo>
                  <a:lnTo>
                    <a:pt x="321" y="657"/>
                  </a:lnTo>
                  <a:lnTo>
                    <a:pt x="449" y="449"/>
                  </a:lnTo>
                  <a:lnTo>
                    <a:pt x="657" y="337"/>
                  </a:lnTo>
                  <a:lnTo>
                    <a:pt x="449" y="209"/>
                  </a:lnTo>
                  <a:lnTo>
                    <a:pt x="321"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02" name="Google Shape;3802;p41"/>
            <p:cNvSpPr/>
            <p:nvPr/>
          </p:nvSpPr>
          <p:spPr>
            <a:xfrm>
              <a:off x="3675947" y="3435285"/>
              <a:ext cx="81449" cy="82027"/>
            </a:xfrm>
            <a:custGeom>
              <a:rect b="b" l="l" r="r" t="t"/>
              <a:pathLst>
                <a:path extrusionOk="0" h="2273" w="2257">
                  <a:moveTo>
                    <a:pt x="1137" y="0"/>
                  </a:moveTo>
                  <a:lnTo>
                    <a:pt x="737" y="736"/>
                  </a:lnTo>
                  <a:lnTo>
                    <a:pt x="0" y="1136"/>
                  </a:lnTo>
                  <a:lnTo>
                    <a:pt x="737" y="1536"/>
                  </a:lnTo>
                  <a:lnTo>
                    <a:pt x="1137" y="2272"/>
                  </a:lnTo>
                  <a:lnTo>
                    <a:pt x="1537" y="1536"/>
                  </a:lnTo>
                  <a:lnTo>
                    <a:pt x="2257" y="1136"/>
                  </a:lnTo>
                  <a:lnTo>
                    <a:pt x="1537" y="736"/>
                  </a:lnTo>
                  <a:lnTo>
                    <a:pt x="1137"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03" name="Google Shape;3803;p41"/>
            <p:cNvSpPr/>
            <p:nvPr/>
          </p:nvSpPr>
          <p:spPr>
            <a:xfrm>
              <a:off x="4200238" y="2786244"/>
              <a:ext cx="20245" cy="20245"/>
            </a:xfrm>
            <a:custGeom>
              <a:rect b="b" l="l" r="r" t="t"/>
              <a:pathLst>
                <a:path extrusionOk="0" h="561" w="561">
                  <a:moveTo>
                    <a:pt x="273" y="1"/>
                  </a:moveTo>
                  <a:lnTo>
                    <a:pt x="177" y="177"/>
                  </a:lnTo>
                  <a:lnTo>
                    <a:pt x="1" y="273"/>
                  </a:lnTo>
                  <a:lnTo>
                    <a:pt x="177" y="369"/>
                  </a:lnTo>
                  <a:lnTo>
                    <a:pt x="273" y="561"/>
                  </a:lnTo>
                  <a:lnTo>
                    <a:pt x="369" y="369"/>
                  </a:lnTo>
                  <a:lnTo>
                    <a:pt x="561" y="273"/>
                  </a:lnTo>
                  <a:lnTo>
                    <a:pt x="369" y="177"/>
                  </a:lnTo>
                  <a:lnTo>
                    <a:pt x="273"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04" name="Google Shape;3804;p41"/>
            <p:cNvSpPr/>
            <p:nvPr/>
          </p:nvSpPr>
          <p:spPr>
            <a:xfrm>
              <a:off x="4476836" y="2186316"/>
              <a:ext cx="41609" cy="41609"/>
            </a:xfrm>
            <a:custGeom>
              <a:rect b="b" l="l" r="r" t="t"/>
              <a:pathLst>
                <a:path extrusionOk="0" h="1153" w="1153">
                  <a:moveTo>
                    <a:pt x="576" y="1"/>
                  </a:moveTo>
                  <a:lnTo>
                    <a:pt x="368" y="369"/>
                  </a:lnTo>
                  <a:lnTo>
                    <a:pt x="0" y="577"/>
                  </a:lnTo>
                  <a:lnTo>
                    <a:pt x="368" y="785"/>
                  </a:lnTo>
                  <a:lnTo>
                    <a:pt x="576" y="1153"/>
                  </a:lnTo>
                  <a:lnTo>
                    <a:pt x="768" y="785"/>
                  </a:lnTo>
                  <a:lnTo>
                    <a:pt x="1152" y="577"/>
                  </a:lnTo>
                  <a:lnTo>
                    <a:pt x="768" y="369"/>
                  </a:lnTo>
                  <a:lnTo>
                    <a:pt x="576"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05" name="Google Shape;3805;p41"/>
            <p:cNvSpPr/>
            <p:nvPr/>
          </p:nvSpPr>
          <p:spPr>
            <a:xfrm>
              <a:off x="3895349" y="2078925"/>
              <a:ext cx="30638" cy="31216"/>
            </a:xfrm>
            <a:custGeom>
              <a:rect b="b" l="l" r="r" t="t"/>
              <a:pathLst>
                <a:path extrusionOk="0" h="865" w="849">
                  <a:moveTo>
                    <a:pt x="433" y="0"/>
                  </a:moveTo>
                  <a:lnTo>
                    <a:pt x="273" y="288"/>
                  </a:lnTo>
                  <a:lnTo>
                    <a:pt x="1" y="432"/>
                  </a:lnTo>
                  <a:lnTo>
                    <a:pt x="273" y="576"/>
                  </a:lnTo>
                  <a:lnTo>
                    <a:pt x="433" y="864"/>
                  </a:lnTo>
                  <a:lnTo>
                    <a:pt x="577" y="576"/>
                  </a:lnTo>
                  <a:lnTo>
                    <a:pt x="849" y="432"/>
                  </a:lnTo>
                  <a:lnTo>
                    <a:pt x="577" y="288"/>
                  </a:lnTo>
                  <a:lnTo>
                    <a:pt x="433"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06" name="Google Shape;3806;p41"/>
            <p:cNvSpPr/>
            <p:nvPr/>
          </p:nvSpPr>
          <p:spPr>
            <a:xfrm>
              <a:off x="5003437" y="3046099"/>
              <a:ext cx="27174" cy="27174"/>
            </a:xfrm>
            <a:custGeom>
              <a:rect b="b" l="l" r="r" t="t"/>
              <a:pathLst>
                <a:path extrusionOk="0" h="753" w="753">
                  <a:moveTo>
                    <a:pt x="384" y="0"/>
                  </a:moveTo>
                  <a:lnTo>
                    <a:pt x="256" y="240"/>
                  </a:lnTo>
                  <a:lnTo>
                    <a:pt x="0" y="368"/>
                  </a:lnTo>
                  <a:lnTo>
                    <a:pt x="256" y="512"/>
                  </a:lnTo>
                  <a:lnTo>
                    <a:pt x="384" y="752"/>
                  </a:lnTo>
                  <a:lnTo>
                    <a:pt x="512" y="512"/>
                  </a:lnTo>
                  <a:lnTo>
                    <a:pt x="752" y="368"/>
                  </a:lnTo>
                  <a:lnTo>
                    <a:pt x="512" y="240"/>
                  </a:lnTo>
                  <a:lnTo>
                    <a:pt x="384"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07" name="Google Shape;3807;p41"/>
            <p:cNvSpPr/>
            <p:nvPr/>
          </p:nvSpPr>
          <p:spPr>
            <a:xfrm>
              <a:off x="5262678" y="2761417"/>
              <a:ext cx="41031" cy="41031"/>
            </a:xfrm>
            <a:custGeom>
              <a:rect b="b" l="l" r="r" t="t"/>
              <a:pathLst>
                <a:path extrusionOk="0" h="1137" w="1137">
                  <a:moveTo>
                    <a:pt x="561" y="1"/>
                  </a:moveTo>
                  <a:lnTo>
                    <a:pt x="369" y="369"/>
                  </a:lnTo>
                  <a:lnTo>
                    <a:pt x="1" y="561"/>
                  </a:lnTo>
                  <a:lnTo>
                    <a:pt x="369" y="769"/>
                  </a:lnTo>
                  <a:lnTo>
                    <a:pt x="561" y="1137"/>
                  </a:lnTo>
                  <a:lnTo>
                    <a:pt x="769" y="769"/>
                  </a:lnTo>
                  <a:lnTo>
                    <a:pt x="1137" y="561"/>
                  </a:lnTo>
                  <a:lnTo>
                    <a:pt x="769" y="369"/>
                  </a:lnTo>
                  <a:lnTo>
                    <a:pt x="561"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08" name="Google Shape;3808;p41"/>
            <p:cNvSpPr/>
            <p:nvPr/>
          </p:nvSpPr>
          <p:spPr>
            <a:xfrm>
              <a:off x="5845898" y="4288104"/>
              <a:ext cx="38144" cy="38144"/>
            </a:xfrm>
            <a:custGeom>
              <a:rect b="b" l="l" r="r" t="t"/>
              <a:pathLst>
                <a:path extrusionOk="0" h="1057" w="1057">
                  <a:moveTo>
                    <a:pt x="528" y="1"/>
                  </a:moveTo>
                  <a:lnTo>
                    <a:pt x="336" y="353"/>
                  </a:lnTo>
                  <a:lnTo>
                    <a:pt x="0" y="529"/>
                  </a:lnTo>
                  <a:lnTo>
                    <a:pt x="336" y="721"/>
                  </a:lnTo>
                  <a:lnTo>
                    <a:pt x="528" y="1057"/>
                  </a:lnTo>
                  <a:lnTo>
                    <a:pt x="720" y="721"/>
                  </a:lnTo>
                  <a:lnTo>
                    <a:pt x="1056" y="529"/>
                  </a:lnTo>
                  <a:lnTo>
                    <a:pt x="720" y="353"/>
                  </a:lnTo>
                  <a:lnTo>
                    <a:pt x="528"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09" name="Google Shape;3809;p41"/>
            <p:cNvSpPr/>
            <p:nvPr/>
          </p:nvSpPr>
          <p:spPr>
            <a:xfrm>
              <a:off x="4851552" y="4181867"/>
              <a:ext cx="45687" cy="45073"/>
            </a:xfrm>
            <a:custGeom>
              <a:rect b="b" l="l" r="r" t="t"/>
              <a:pathLst>
                <a:path extrusionOk="0" h="1249" w="1266">
                  <a:moveTo>
                    <a:pt x="625" y="1"/>
                  </a:moveTo>
                  <a:lnTo>
                    <a:pt x="401" y="401"/>
                  </a:lnTo>
                  <a:lnTo>
                    <a:pt x="1" y="625"/>
                  </a:lnTo>
                  <a:lnTo>
                    <a:pt x="401" y="849"/>
                  </a:lnTo>
                  <a:lnTo>
                    <a:pt x="625" y="1249"/>
                  </a:lnTo>
                  <a:lnTo>
                    <a:pt x="849" y="849"/>
                  </a:lnTo>
                  <a:lnTo>
                    <a:pt x="1265" y="625"/>
                  </a:lnTo>
                  <a:lnTo>
                    <a:pt x="849" y="401"/>
                  </a:lnTo>
                  <a:lnTo>
                    <a:pt x="625"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10" name="Google Shape;3810;p41"/>
            <p:cNvSpPr/>
            <p:nvPr/>
          </p:nvSpPr>
          <p:spPr>
            <a:xfrm>
              <a:off x="3218053" y="2953719"/>
              <a:ext cx="27174" cy="27174"/>
            </a:xfrm>
            <a:custGeom>
              <a:rect b="b" l="l" r="r" t="t"/>
              <a:pathLst>
                <a:path extrusionOk="0" h="753" w="753">
                  <a:moveTo>
                    <a:pt x="369" y="0"/>
                  </a:moveTo>
                  <a:lnTo>
                    <a:pt x="241" y="240"/>
                  </a:lnTo>
                  <a:lnTo>
                    <a:pt x="0" y="368"/>
                  </a:lnTo>
                  <a:lnTo>
                    <a:pt x="241" y="496"/>
                  </a:lnTo>
                  <a:lnTo>
                    <a:pt x="369" y="752"/>
                  </a:lnTo>
                  <a:lnTo>
                    <a:pt x="513" y="496"/>
                  </a:lnTo>
                  <a:lnTo>
                    <a:pt x="753" y="368"/>
                  </a:lnTo>
                  <a:lnTo>
                    <a:pt x="513" y="240"/>
                  </a:lnTo>
                  <a:lnTo>
                    <a:pt x="369"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11" name="Google Shape;3811;p41"/>
            <p:cNvSpPr/>
            <p:nvPr/>
          </p:nvSpPr>
          <p:spPr>
            <a:xfrm>
              <a:off x="2532675" y="3938215"/>
              <a:ext cx="50270" cy="50270"/>
            </a:xfrm>
            <a:custGeom>
              <a:rect b="b" l="l" r="r" t="t"/>
              <a:pathLst>
                <a:path extrusionOk="0" h="1393" w="1393">
                  <a:moveTo>
                    <a:pt x="688" y="0"/>
                  </a:moveTo>
                  <a:lnTo>
                    <a:pt x="448" y="448"/>
                  </a:lnTo>
                  <a:lnTo>
                    <a:pt x="0" y="688"/>
                  </a:lnTo>
                  <a:lnTo>
                    <a:pt x="448" y="944"/>
                  </a:lnTo>
                  <a:lnTo>
                    <a:pt x="688" y="1392"/>
                  </a:lnTo>
                  <a:lnTo>
                    <a:pt x="944" y="944"/>
                  </a:lnTo>
                  <a:lnTo>
                    <a:pt x="1392" y="688"/>
                  </a:lnTo>
                  <a:lnTo>
                    <a:pt x="944" y="448"/>
                  </a:lnTo>
                  <a:lnTo>
                    <a:pt x="688"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12" name="Google Shape;3812;p41"/>
            <p:cNvSpPr/>
            <p:nvPr/>
          </p:nvSpPr>
          <p:spPr>
            <a:xfrm>
              <a:off x="3301772" y="4260390"/>
              <a:ext cx="31793" cy="31793"/>
            </a:xfrm>
            <a:custGeom>
              <a:rect b="b" l="l" r="r" t="t"/>
              <a:pathLst>
                <a:path extrusionOk="0" h="881" w="881">
                  <a:moveTo>
                    <a:pt x="449" y="1"/>
                  </a:moveTo>
                  <a:lnTo>
                    <a:pt x="289" y="289"/>
                  </a:lnTo>
                  <a:lnTo>
                    <a:pt x="1" y="433"/>
                  </a:lnTo>
                  <a:lnTo>
                    <a:pt x="289" y="593"/>
                  </a:lnTo>
                  <a:lnTo>
                    <a:pt x="449" y="881"/>
                  </a:lnTo>
                  <a:lnTo>
                    <a:pt x="593" y="593"/>
                  </a:lnTo>
                  <a:lnTo>
                    <a:pt x="881" y="433"/>
                  </a:lnTo>
                  <a:lnTo>
                    <a:pt x="593" y="289"/>
                  </a:lnTo>
                  <a:lnTo>
                    <a:pt x="449"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13" name="Google Shape;3813;p41"/>
            <p:cNvSpPr/>
            <p:nvPr/>
          </p:nvSpPr>
          <p:spPr>
            <a:xfrm>
              <a:off x="2514162" y="2390129"/>
              <a:ext cx="23168" cy="23168"/>
            </a:xfrm>
            <a:custGeom>
              <a:rect b="b" l="l" r="r" t="t"/>
              <a:pathLst>
                <a:path extrusionOk="0" h="642" w="642">
                  <a:moveTo>
                    <a:pt x="321" y="1"/>
                  </a:moveTo>
                  <a:lnTo>
                    <a:pt x="209" y="209"/>
                  </a:lnTo>
                  <a:lnTo>
                    <a:pt x="1" y="321"/>
                  </a:lnTo>
                  <a:lnTo>
                    <a:pt x="209" y="433"/>
                  </a:lnTo>
                  <a:lnTo>
                    <a:pt x="321" y="641"/>
                  </a:lnTo>
                  <a:lnTo>
                    <a:pt x="433" y="433"/>
                  </a:lnTo>
                  <a:lnTo>
                    <a:pt x="641" y="321"/>
                  </a:lnTo>
                  <a:lnTo>
                    <a:pt x="433" y="209"/>
                  </a:lnTo>
                  <a:lnTo>
                    <a:pt x="321"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14" name="Google Shape;3814;p41"/>
            <p:cNvSpPr/>
            <p:nvPr/>
          </p:nvSpPr>
          <p:spPr>
            <a:xfrm>
              <a:off x="3260202" y="1980193"/>
              <a:ext cx="64127" cy="64127"/>
            </a:xfrm>
            <a:custGeom>
              <a:rect b="b" l="l" r="r" t="t"/>
              <a:pathLst>
                <a:path extrusionOk="0" h="1777" w="1777">
                  <a:moveTo>
                    <a:pt x="881" y="0"/>
                  </a:moveTo>
                  <a:lnTo>
                    <a:pt x="577" y="576"/>
                  </a:lnTo>
                  <a:lnTo>
                    <a:pt x="1" y="896"/>
                  </a:lnTo>
                  <a:lnTo>
                    <a:pt x="577" y="1200"/>
                  </a:lnTo>
                  <a:lnTo>
                    <a:pt x="881" y="1776"/>
                  </a:lnTo>
                  <a:lnTo>
                    <a:pt x="1201" y="1200"/>
                  </a:lnTo>
                  <a:lnTo>
                    <a:pt x="1777" y="896"/>
                  </a:lnTo>
                  <a:lnTo>
                    <a:pt x="1201" y="576"/>
                  </a:lnTo>
                  <a:lnTo>
                    <a:pt x="881"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15" name="Google Shape;3815;p41"/>
            <p:cNvSpPr/>
            <p:nvPr/>
          </p:nvSpPr>
          <p:spPr>
            <a:xfrm>
              <a:off x="3855510" y="3916852"/>
              <a:ext cx="54889" cy="54889"/>
            </a:xfrm>
            <a:custGeom>
              <a:rect b="b" l="l" r="r" t="t"/>
              <a:pathLst>
                <a:path extrusionOk="0" h="1521" w="1521">
                  <a:moveTo>
                    <a:pt x="753" y="0"/>
                  </a:moveTo>
                  <a:lnTo>
                    <a:pt x="497" y="480"/>
                  </a:lnTo>
                  <a:lnTo>
                    <a:pt x="1" y="752"/>
                  </a:lnTo>
                  <a:lnTo>
                    <a:pt x="497" y="1024"/>
                  </a:lnTo>
                  <a:lnTo>
                    <a:pt x="753" y="1520"/>
                  </a:lnTo>
                  <a:lnTo>
                    <a:pt x="1025" y="1024"/>
                  </a:lnTo>
                  <a:lnTo>
                    <a:pt x="1521" y="752"/>
                  </a:lnTo>
                  <a:lnTo>
                    <a:pt x="1025" y="480"/>
                  </a:lnTo>
                  <a:lnTo>
                    <a:pt x="753"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16" name="Google Shape;3816;p41"/>
            <p:cNvSpPr/>
            <p:nvPr/>
          </p:nvSpPr>
          <p:spPr>
            <a:xfrm>
              <a:off x="4808249" y="3748800"/>
              <a:ext cx="46228" cy="45651"/>
            </a:xfrm>
            <a:custGeom>
              <a:rect b="b" l="l" r="r" t="t"/>
              <a:pathLst>
                <a:path extrusionOk="0" h="1265" w="1281">
                  <a:moveTo>
                    <a:pt x="641" y="1"/>
                  </a:moveTo>
                  <a:lnTo>
                    <a:pt x="417" y="417"/>
                  </a:lnTo>
                  <a:lnTo>
                    <a:pt x="1" y="641"/>
                  </a:lnTo>
                  <a:lnTo>
                    <a:pt x="417" y="865"/>
                  </a:lnTo>
                  <a:lnTo>
                    <a:pt x="641" y="1265"/>
                  </a:lnTo>
                  <a:lnTo>
                    <a:pt x="865" y="865"/>
                  </a:lnTo>
                  <a:lnTo>
                    <a:pt x="1281" y="641"/>
                  </a:lnTo>
                  <a:lnTo>
                    <a:pt x="865" y="417"/>
                  </a:lnTo>
                  <a:lnTo>
                    <a:pt x="641"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17" name="Google Shape;3817;p41"/>
            <p:cNvSpPr/>
            <p:nvPr/>
          </p:nvSpPr>
          <p:spPr>
            <a:xfrm>
              <a:off x="5778309" y="3387327"/>
              <a:ext cx="41068" cy="41068"/>
            </a:xfrm>
            <a:custGeom>
              <a:rect b="b" l="l" r="r" t="t"/>
              <a:pathLst>
                <a:path extrusionOk="0" h="1138" w="1138">
                  <a:moveTo>
                    <a:pt x="561" y="1"/>
                  </a:moveTo>
                  <a:lnTo>
                    <a:pt x="369" y="369"/>
                  </a:lnTo>
                  <a:lnTo>
                    <a:pt x="1" y="561"/>
                  </a:lnTo>
                  <a:lnTo>
                    <a:pt x="369" y="769"/>
                  </a:lnTo>
                  <a:lnTo>
                    <a:pt x="561" y="1137"/>
                  </a:lnTo>
                  <a:lnTo>
                    <a:pt x="769" y="769"/>
                  </a:lnTo>
                  <a:lnTo>
                    <a:pt x="1137" y="561"/>
                  </a:lnTo>
                  <a:lnTo>
                    <a:pt x="769" y="369"/>
                  </a:lnTo>
                  <a:lnTo>
                    <a:pt x="561"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18" name="Google Shape;3818;p41"/>
            <p:cNvSpPr/>
            <p:nvPr/>
          </p:nvSpPr>
          <p:spPr>
            <a:xfrm>
              <a:off x="3488300" y="2534365"/>
              <a:ext cx="6387" cy="6532"/>
            </a:xfrm>
            <a:custGeom>
              <a:rect b="b" l="l" r="r" t="t"/>
              <a:pathLst>
                <a:path extrusionOk="0" h="181" w="177">
                  <a:moveTo>
                    <a:pt x="88" y="0"/>
                  </a:moveTo>
                  <a:cubicBezTo>
                    <a:pt x="44" y="0"/>
                    <a:pt x="0" y="28"/>
                    <a:pt x="0" y="84"/>
                  </a:cubicBezTo>
                  <a:cubicBezTo>
                    <a:pt x="0" y="148"/>
                    <a:pt x="44" y="180"/>
                    <a:pt x="88" y="180"/>
                  </a:cubicBezTo>
                  <a:cubicBezTo>
                    <a:pt x="132" y="180"/>
                    <a:pt x="176" y="148"/>
                    <a:pt x="176" y="84"/>
                  </a:cubicBezTo>
                  <a:cubicBezTo>
                    <a:pt x="176" y="28"/>
                    <a:pt x="132" y="0"/>
                    <a:pt x="8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19" name="Google Shape;3819;p41"/>
            <p:cNvSpPr/>
            <p:nvPr/>
          </p:nvSpPr>
          <p:spPr>
            <a:xfrm>
              <a:off x="3770636" y="3141943"/>
              <a:ext cx="13894" cy="13028"/>
            </a:xfrm>
            <a:custGeom>
              <a:rect b="b" l="l" r="r" t="t"/>
              <a:pathLst>
                <a:path extrusionOk="0" h="361" w="385">
                  <a:moveTo>
                    <a:pt x="193" y="0"/>
                  </a:moveTo>
                  <a:cubicBezTo>
                    <a:pt x="97" y="0"/>
                    <a:pt x="1" y="64"/>
                    <a:pt x="17" y="192"/>
                  </a:cubicBezTo>
                  <a:cubicBezTo>
                    <a:pt x="25" y="305"/>
                    <a:pt x="105" y="361"/>
                    <a:pt x="187" y="361"/>
                  </a:cubicBezTo>
                  <a:cubicBezTo>
                    <a:pt x="269" y="361"/>
                    <a:pt x="353" y="305"/>
                    <a:pt x="369" y="192"/>
                  </a:cubicBezTo>
                  <a:cubicBezTo>
                    <a:pt x="385" y="64"/>
                    <a:pt x="289" y="0"/>
                    <a:pt x="193"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20" name="Google Shape;3820;p41"/>
            <p:cNvSpPr/>
            <p:nvPr/>
          </p:nvSpPr>
          <p:spPr>
            <a:xfrm>
              <a:off x="3678256" y="3330745"/>
              <a:ext cx="9852" cy="9852"/>
            </a:xfrm>
            <a:custGeom>
              <a:rect b="b" l="l" r="r" t="t"/>
              <a:pathLst>
                <a:path extrusionOk="0" h="273" w="273">
                  <a:moveTo>
                    <a:pt x="144" y="1"/>
                  </a:moveTo>
                  <a:cubicBezTo>
                    <a:pt x="64" y="1"/>
                    <a:pt x="0" y="65"/>
                    <a:pt x="0" y="145"/>
                  </a:cubicBezTo>
                  <a:cubicBezTo>
                    <a:pt x="0" y="209"/>
                    <a:pt x="64" y="273"/>
                    <a:pt x="144" y="273"/>
                  </a:cubicBezTo>
                  <a:cubicBezTo>
                    <a:pt x="208" y="273"/>
                    <a:pt x="272" y="209"/>
                    <a:pt x="272" y="145"/>
                  </a:cubicBezTo>
                  <a:cubicBezTo>
                    <a:pt x="272" y="65"/>
                    <a:pt x="208" y="1"/>
                    <a:pt x="14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21" name="Google Shape;3821;p41"/>
            <p:cNvSpPr/>
            <p:nvPr/>
          </p:nvSpPr>
          <p:spPr>
            <a:xfrm>
              <a:off x="3271172" y="3125199"/>
              <a:ext cx="8120" cy="7542"/>
            </a:xfrm>
            <a:custGeom>
              <a:rect b="b" l="l" r="r" t="t"/>
              <a:pathLst>
                <a:path extrusionOk="0" h="209" w="225">
                  <a:moveTo>
                    <a:pt x="113" y="0"/>
                  </a:moveTo>
                  <a:cubicBezTo>
                    <a:pt x="49" y="0"/>
                    <a:pt x="1" y="48"/>
                    <a:pt x="1" y="112"/>
                  </a:cubicBezTo>
                  <a:cubicBezTo>
                    <a:pt x="1" y="160"/>
                    <a:pt x="49" y="208"/>
                    <a:pt x="113" y="208"/>
                  </a:cubicBezTo>
                  <a:cubicBezTo>
                    <a:pt x="177" y="208"/>
                    <a:pt x="225" y="160"/>
                    <a:pt x="225" y="112"/>
                  </a:cubicBezTo>
                  <a:cubicBezTo>
                    <a:pt x="225" y="48"/>
                    <a:pt x="177" y="0"/>
                    <a:pt x="113"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22" name="Google Shape;3822;p41"/>
            <p:cNvSpPr/>
            <p:nvPr/>
          </p:nvSpPr>
          <p:spPr>
            <a:xfrm>
              <a:off x="2876789" y="3099217"/>
              <a:ext cx="6387" cy="6965"/>
            </a:xfrm>
            <a:custGeom>
              <a:rect b="b" l="l" r="r" t="t"/>
              <a:pathLst>
                <a:path extrusionOk="0" h="193" w="177">
                  <a:moveTo>
                    <a:pt x="97" y="0"/>
                  </a:moveTo>
                  <a:cubicBezTo>
                    <a:pt x="49" y="0"/>
                    <a:pt x="1" y="48"/>
                    <a:pt x="1" y="96"/>
                  </a:cubicBezTo>
                  <a:cubicBezTo>
                    <a:pt x="1" y="144"/>
                    <a:pt x="49" y="192"/>
                    <a:pt x="97" y="192"/>
                  </a:cubicBezTo>
                  <a:cubicBezTo>
                    <a:pt x="145" y="192"/>
                    <a:pt x="177" y="144"/>
                    <a:pt x="177" y="96"/>
                  </a:cubicBezTo>
                  <a:cubicBezTo>
                    <a:pt x="177" y="48"/>
                    <a:pt x="145" y="16"/>
                    <a:pt x="9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23" name="Google Shape;3823;p41"/>
            <p:cNvSpPr/>
            <p:nvPr/>
          </p:nvSpPr>
          <p:spPr>
            <a:xfrm>
              <a:off x="3097382" y="2973350"/>
              <a:ext cx="9852" cy="9852"/>
            </a:xfrm>
            <a:custGeom>
              <a:rect b="b" l="l" r="r" t="t"/>
              <a:pathLst>
                <a:path extrusionOk="0" h="273" w="273">
                  <a:moveTo>
                    <a:pt x="128" y="0"/>
                  </a:moveTo>
                  <a:cubicBezTo>
                    <a:pt x="64" y="0"/>
                    <a:pt x="0" y="64"/>
                    <a:pt x="0" y="128"/>
                  </a:cubicBezTo>
                  <a:cubicBezTo>
                    <a:pt x="0" y="208"/>
                    <a:pt x="64" y="272"/>
                    <a:pt x="128" y="272"/>
                  </a:cubicBezTo>
                  <a:cubicBezTo>
                    <a:pt x="208" y="272"/>
                    <a:pt x="272" y="208"/>
                    <a:pt x="272" y="128"/>
                  </a:cubicBezTo>
                  <a:cubicBezTo>
                    <a:pt x="272" y="64"/>
                    <a:pt x="208" y="0"/>
                    <a:pt x="12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24" name="Google Shape;3824;p41"/>
            <p:cNvSpPr/>
            <p:nvPr/>
          </p:nvSpPr>
          <p:spPr>
            <a:xfrm>
              <a:off x="2701268" y="2797792"/>
              <a:ext cx="12739" cy="12739"/>
            </a:xfrm>
            <a:custGeom>
              <a:rect b="b" l="l" r="r" t="t"/>
              <a:pathLst>
                <a:path extrusionOk="0" h="353" w="353">
                  <a:moveTo>
                    <a:pt x="176" y="1"/>
                  </a:moveTo>
                  <a:cubicBezTo>
                    <a:pt x="80" y="1"/>
                    <a:pt x="0" y="81"/>
                    <a:pt x="0" y="177"/>
                  </a:cubicBezTo>
                  <a:cubicBezTo>
                    <a:pt x="0" y="273"/>
                    <a:pt x="80" y="353"/>
                    <a:pt x="176" y="353"/>
                  </a:cubicBezTo>
                  <a:cubicBezTo>
                    <a:pt x="272" y="353"/>
                    <a:pt x="352" y="273"/>
                    <a:pt x="352" y="177"/>
                  </a:cubicBezTo>
                  <a:cubicBezTo>
                    <a:pt x="352" y="81"/>
                    <a:pt x="272" y="1"/>
                    <a:pt x="17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25" name="Google Shape;3825;p41"/>
            <p:cNvSpPr/>
            <p:nvPr/>
          </p:nvSpPr>
          <p:spPr>
            <a:xfrm>
              <a:off x="3052924" y="3555957"/>
              <a:ext cx="12739" cy="12739"/>
            </a:xfrm>
            <a:custGeom>
              <a:rect b="b" l="l" r="r" t="t"/>
              <a:pathLst>
                <a:path extrusionOk="0" h="353" w="353">
                  <a:moveTo>
                    <a:pt x="176" y="0"/>
                  </a:moveTo>
                  <a:cubicBezTo>
                    <a:pt x="80" y="0"/>
                    <a:pt x="0" y="80"/>
                    <a:pt x="0" y="176"/>
                  </a:cubicBezTo>
                  <a:cubicBezTo>
                    <a:pt x="0" y="272"/>
                    <a:pt x="80" y="352"/>
                    <a:pt x="176" y="352"/>
                  </a:cubicBezTo>
                  <a:cubicBezTo>
                    <a:pt x="272" y="352"/>
                    <a:pt x="352" y="272"/>
                    <a:pt x="352" y="176"/>
                  </a:cubicBezTo>
                  <a:cubicBezTo>
                    <a:pt x="352" y="80"/>
                    <a:pt x="272" y="0"/>
                    <a:pt x="17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26" name="Google Shape;3826;p41"/>
            <p:cNvSpPr/>
            <p:nvPr/>
          </p:nvSpPr>
          <p:spPr>
            <a:xfrm>
              <a:off x="2755541" y="3704342"/>
              <a:ext cx="11584" cy="11584"/>
            </a:xfrm>
            <a:custGeom>
              <a:rect b="b" l="l" r="r" t="t"/>
              <a:pathLst>
                <a:path extrusionOk="0" h="321" w="321">
                  <a:moveTo>
                    <a:pt x="161" y="1"/>
                  </a:moveTo>
                  <a:cubicBezTo>
                    <a:pt x="81" y="1"/>
                    <a:pt x="0" y="81"/>
                    <a:pt x="0" y="161"/>
                  </a:cubicBezTo>
                  <a:cubicBezTo>
                    <a:pt x="0" y="241"/>
                    <a:pt x="81" y="321"/>
                    <a:pt x="161" y="321"/>
                  </a:cubicBezTo>
                  <a:cubicBezTo>
                    <a:pt x="241" y="321"/>
                    <a:pt x="321" y="241"/>
                    <a:pt x="321" y="161"/>
                  </a:cubicBezTo>
                  <a:cubicBezTo>
                    <a:pt x="321" y="81"/>
                    <a:pt x="241" y="1"/>
                    <a:pt x="161"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27" name="Google Shape;3827;p41"/>
            <p:cNvSpPr/>
            <p:nvPr/>
          </p:nvSpPr>
          <p:spPr>
            <a:xfrm>
              <a:off x="3183411" y="3415655"/>
              <a:ext cx="4655" cy="4655"/>
            </a:xfrm>
            <a:custGeom>
              <a:rect b="b" l="l" r="r" t="t"/>
              <a:pathLst>
                <a:path extrusionOk="0" h="129" w="129">
                  <a:moveTo>
                    <a:pt x="64" y="0"/>
                  </a:moveTo>
                  <a:cubicBezTo>
                    <a:pt x="32" y="0"/>
                    <a:pt x="0" y="32"/>
                    <a:pt x="0" y="64"/>
                  </a:cubicBezTo>
                  <a:cubicBezTo>
                    <a:pt x="0" y="96"/>
                    <a:pt x="32" y="128"/>
                    <a:pt x="64" y="128"/>
                  </a:cubicBezTo>
                  <a:cubicBezTo>
                    <a:pt x="112" y="128"/>
                    <a:pt x="128" y="96"/>
                    <a:pt x="128" y="64"/>
                  </a:cubicBezTo>
                  <a:cubicBezTo>
                    <a:pt x="128" y="32"/>
                    <a:pt x="112" y="0"/>
                    <a:pt x="64"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28" name="Google Shape;3828;p41"/>
            <p:cNvSpPr/>
            <p:nvPr/>
          </p:nvSpPr>
          <p:spPr>
            <a:xfrm>
              <a:off x="2746303" y="3246448"/>
              <a:ext cx="9274" cy="9274"/>
            </a:xfrm>
            <a:custGeom>
              <a:rect b="b" l="l" r="r" t="t"/>
              <a:pathLst>
                <a:path extrusionOk="0" h="257" w="257">
                  <a:moveTo>
                    <a:pt x="128" y="1"/>
                  </a:moveTo>
                  <a:cubicBezTo>
                    <a:pt x="48" y="1"/>
                    <a:pt x="0" y="65"/>
                    <a:pt x="0" y="129"/>
                  </a:cubicBezTo>
                  <a:cubicBezTo>
                    <a:pt x="0" y="209"/>
                    <a:pt x="48" y="257"/>
                    <a:pt x="128" y="257"/>
                  </a:cubicBezTo>
                  <a:cubicBezTo>
                    <a:pt x="192" y="257"/>
                    <a:pt x="256" y="209"/>
                    <a:pt x="256" y="129"/>
                  </a:cubicBezTo>
                  <a:cubicBezTo>
                    <a:pt x="256" y="65"/>
                    <a:pt x="192" y="1"/>
                    <a:pt x="128"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29" name="Google Shape;3829;p41"/>
            <p:cNvSpPr/>
            <p:nvPr/>
          </p:nvSpPr>
          <p:spPr>
            <a:xfrm>
              <a:off x="2448919" y="2922541"/>
              <a:ext cx="11584" cy="11007"/>
            </a:xfrm>
            <a:custGeom>
              <a:rect b="b" l="l" r="r" t="t"/>
              <a:pathLst>
                <a:path extrusionOk="0" h="305" w="321">
                  <a:moveTo>
                    <a:pt x="161" y="0"/>
                  </a:moveTo>
                  <a:cubicBezTo>
                    <a:pt x="81" y="0"/>
                    <a:pt x="1" y="64"/>
                    <a:pt x="1" y="144"/>
                  </a:cubicBezTo>
                  <a:cubicBezTo>
                    <a:pt x="1" y="240"/>
                    <a:pt x="81" y="304"/>
                    <a:pt x="161" y="304"/>
                  </a:cubicBezTo>
                  <a:cubicBezTo>
                    <a:pt x="241" y="304"/>
                    <a:pt x="321" y="240"/>
                    <a:pt x="321" y="144"/>
                  </a:cubicBezTo>
                  <a:cubicBezTo>
                    <a:pt x="321" y="64"/>
                    <a:pt x="241" y="0"/>
                    <a:pt x="16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30" name="Google Shape;3830;p41"/>
            <p:cNvSpPr/>
            <p:nvPr/>
          </p:nvSpPr>
          <p:spPr>
            <a:xfrm>
              <a:off x="2805195" y="2941594"/>
              <a:ext cx="9852" cy="9274"/>
            </a:xfrm>
            <a:custGeom>
              <a:rect b="b" l="l" r="r" t="t"/>
              <a:pathLst>
                <a:path extrusionOk="0" h="257" w="273">
                  <a:moveTo>
                    <a:pt x="129" y="0"/>
                  </a:moveTo>
                  <a:cubicBezTo>
                    <a:pt x="65" y="0"/>
                    <a:pt x="1" y="64"/>
                    <a:pt x="1" y="128"/>
                  </a:cubicBezTo>
                  <a:cubicBezTo>
                    <a:pt x="1" y="208"/>
                    <a:pt x="65" y="256"/>
                    <a:pt x="129" y="256"/>
                  </a:cubicBezTo>
                  <a:cubicBezTo>
                    <a:pt x="209" y="256"/>
                    <a:pt x="273" y="208"/>
                    <a:pt x="273" y="128"/>
                  </a:cubicBezTo>
                  <a:cubicBezTo>
                    <a:pt x="273" y="64"/>
                    <a:pt x="209" y="0"/>
                    <a:pt x="129"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31" name="Google Shape;3831;p41"/>
            <p:cNvSpPr/>
            <p:nvPr/>
          </p:nvSpPr>
          <p:spPr>
            <a:xfrm>
              <a:off x="2232404" y="2783357"/>
              <a:ext cx="12739" cy="11007"/>
            </a:xfrm>
            <a:custGeom>
              <a:rect b="b" l="l" r="r" t="t"/>
              <a:pathLst>
                <a:path extrusionOk="0" h="305" w="353">
                  <a:moveTo>
                    <a:pt x="192" y="1"/>
                  </a:moveTo>
                  <a:cubicBezTo>
                    <a:pt x="0" y="17"/>
                    <a:pt x="0" y="289"/>
                    <a:pt x="192" y="305"/>
                  </a:cubicBezTo>
                  <a:cubicBezTo>
                    <a:pt x="272" y="305"/>
                    <a:pt x="336" y="241"/>
                    <a:pt x="352" y="161"/>
                  </a:cubicBezTo>
                  <a:cubicBezTo>
                    <a:pt x="352" y="65"/>
                    <a:pt x="272" y="1"/>
                    <a:pt x="192"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32" name="Google Shape;3832;p41"/>
            <p:cNvSpPr/>
            <p:nvPr/>
          </p:nvSpPr>
          <p:spPr>
            <a:xfrm>
              <a:off x="2094412" y="3838870"/>
              <a:ext cx="26019" cy="25442"/>
            </a:xfrm>
            <a:custGeom>
              <a:rect b="b" l="l" r="r" t="t"/>
              <a:pathLst>
                <a:path extrusionOk="0" h="705" w="721">
                  <a:moveTo>
                    <a:pt x="368" y="1"/>
                  </a:moveTo>
                  <a:cubicBezTo>
                    <a:pt x="160" y="1"/>
                    <a:pt x="0" y="161"/>
                    <a:pt x="0" y="353"/>
                  </a:cubicBezTo>
                  <a:cubicBezTo>
                    <a:pt x="0" y="545"/>
                    <a:pt x="160" y="705"/>
                    <a:pt x="368" y="705"/>
                  </a:cubicBezTo>
                  <a:cubicBezTo>
                    <a:pt x="560" y="705"/>
                    <a:pt x="720" y="545"/>
                    <a:pt x="720" y="353"/>
                  </a:cubicBezTo>
                  <a:cubicBezTo>
                    <a:pt x="720" y="161"/>
                    <a:pt x="560" y="1"/>
                    <a:pt x="368"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33" name="Google Shape;3833;p41"/>
            <p:cNvSpPr/>
            <p:nvPr/>
          </p:nvSpPr>
          <p:spPr>
            <a:xfrm>
              <a:off x="2263582" y="4167432"/>
              <a:ext cx="6965" cy="6387"/>
            </a:xfrm>
            <a:custGeom>
              <a:rect b="b" l="l" r="r" t="t"/>
              <a:pathLst>
                <a:path extrusionOk="0" h="177" w="193">
                  <a:moveTo>
                    <a:pt x="96" y="1"/>
                  </a:moveTo>
                  <a:cubicBezTo>
                    <a:pt x="0" y="17"/>
                    <a:pt x="0" y="161"/>
                    <a:pt x="96" y="177"/>
                  </a:cubicBezTo>
                  <a:cubicBezTo>
                    <a:pt x="144" y="177"/>
                    <a:pt x="192" y="145"/>
                    <a:pt x="192" y="97"/>
                  </a:cubicBezTo>
                  <a:cubicBezTo>
                    <a:pt x="192" y="49"/>
                    <a:pt x="144" y="1"/>
                    <a:pt x="9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34" name="Google Shape;3834;p41"/>
            <p:cNvSpPr/>
            <p:nvPr/>
          </p:nvSpPr>
          <p:spPr>
            <a:xfrm>
              <a:off x="3402813" y="4046184"/>
              <a:ext cx="26596" cy="22266"/>
            </a:xfrm>
            <a:custGeom>
              <a:rect b="b" l="l" r="r" t="t"/>
              <a:pathLst>
                <a:path extrusionOk="0" h="617" w="737">
                  <a:moveTo>
                    <a:pt x="417" y="0"/>
                  </a:moveTo>
                  <a:cubicBezTo>
                    <a:pt x="145" y="0"/>
                    <a:pt x="1" y="320"/>
                    <a:pt x="193" y="528"/>
                  </a:cubicBezTo>
                  <a:cubicBezTo>
                    <a:pt x="259" y="589"/>
                    <a:pt x="336" y="616"/>
                    <a:pt x="411" y="616"/>
                  </a:cubicBezTo>
                  <a:cubicBezTo>
                    <a:pt x="573" y="616"/>
                    <a:pt x="726" y="490"/>
                    <a:pt x="737" y="304"/>
                  </a:cubicBezTo>
                  <a:cubicBezTo>
                    <a:pt x="737" y="128"/>
                    <a:pt x="593" y="0"/>
                    <a:pt x="41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35" name="Google Shape;3835;p41"/>
            <p:cNvSpPr/>
            <p:nvPr/>
          </p:nvSpPr>
          <p:spPr>
            <a:xfrm>
              <a:off x="3894771" y="4260390"/>
              <a:ext cx="26596" cy="22266"/>
            </a:xfrm>
            <a:custGeom>
              <a:rect b="b" l="l" r="r" t="t"/>
              <a:pathLst>
                <a:path extrusionOk="0" h="617" w="737">
                  <a:moveTo>
                    <a:pt x="417" y="1"/>
                  </a:moveTo>
                  <a:cubicBezTo>
                    <a:pt x="145" y="1"/>
                    <a:pt x="1" y="321"/>
                    <a:pt x="209" y="529"/>
                  </a:cubicBezTo>
                  <a:cubicBezTo>
                    <a:pt x="270" y="590"/>
                    <a:pt x="345" y="617"/>
                    <a:pt x="420" y="617"/>
                  </a:cubicBezTo>
                  <a:cubicBezTo>
                    <a:pt x="580" y="617"/>
                    <a:pt x="737" y="491"/>
                    <a:pt x="737" y="305"/>
                  </a:cubicBezTo>
                  <a:cubicBezTo>
                    <a:pt x="737" y="129"/>
                    <a:pt x="593" y="1"/>
                    <a:pt x="417"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36" name="Google Shape;3836;p41"/>
            <p:cNvSpPr/>
            <p:nvPr/>
          </p:nvSpPr>
          <p:spPr>
            <a:xfrm>
              <a:off x="4950896" y="3219311"/>
              <a:ext cx="11007" cy="9419"/>
            </a:xfrm>
            <a:custGeom>
              <a:rect b="b" l="l" r="r" t="t"/>
              <a:pathLst>
                <a:path extrusionOk="0" h="261" w="305">
                  <a:moveTo>
                    <a:pt x="176" y="1"/>
                  </a:moveTo>
                  <a:cubicBezTo>
                    <a:pt x="64" y="1"/>
                    <a:pt x="0" y="145"/>
                    <a:pt x="80" y="225"/>
                  </a:cubicBezTo>
                  <a:cubicBezTo>
                    <a:pt x="105" y="249"/>
                    <a:pt x="136" y="260"/>
                    <a:pt x="167" y="260"/>
                  </a:cubicBezTo>
                  <a:cubicBezTo>
                    <a:pt x="236" y="260"/>
                    <a:pt x="304" y="206"/>
                    <a:pt x="304" y="129"/>
                  </a:cubicBezTo>
                  <a:cubicBezTo>
                    <a:pt x="304" y="65"/>
                    <a:pt x="256" y="1"/>
                    <a:pt x="17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37" name="Google Shape;3837;p41"/>
            <p:cNvSpPr/>
            <p:nvPr/>
          </p:nvSpPr>
          <p:spPr>
            <a:xfrm>
              <a:off x="4489538" y="3126931"/>
              <a:ext cx="28906" cy="28329"/>
            </a:xfrm>
            <a:custGeom>
              <a:rect b="b" l="l" r="r" t="t"/>
              <a:pathLst>
                <a:path extrusionOk="0" h="785" w="801">
                  <a:moveTo>
                    <a:pt x="400" y="0"/>
                  </a:moveTo>
                  <a:cubicBezTo>
                    <a:pt x="176" y="0"/>
                    <a:pt x="0" y="176"/>
                    <a:pt x="0" y="384"/>
                  </a:cubicBezTo>
                  <a:cubicBezTo>
                    <a:pt x="0" y="608"/>
                    <a:pt x="176" y="785"/>
                    <a:pt x="400" y="785"/>
                  </a:cubicBezTo>
                  <a:cubicBezTo>
                    <a:pt x="624" y="785"/>
                    <a:pt x="800" y="608"/>
                    <a:pt x="800" y="384"/>
                  </a:cubicBezTo>
                  <a:cubicBezTo>
                    <a:pt x="800" y="176"/>
                    <a:pt x="624" y="0"/>
                    <a:pt x="400"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38" name="Google Shape;3838;p41"/>
            <p:cNvSpPr/>
            <p:nvPr/>
          </p:nvSpPr>
          <p:spPr>
            <a:xfrm>
              <a:off x="4247583" y="2031580"/>
              <a:ext cx="19090" cy="15806"/>
            </a:xfrm>
            <a:custGeom>
              <a:rect b="b" l="l" r="r" t="t"/>
              <a:pathLst>
                <a:path extrusionOk="0" h="438" w="529">
                  <a:moveTo>
                    <a:pt x="305" y="0"/>
                  </a:moveTo>
                  <a:cubicBezTo>
                    <a:pt x="97" y="0"/>
                    <a:pt x="1" y="240"/>
                    <a:pt x="145" y="368"/>
                  </a:cubicBezTo>
                  <a:cubicBezTo>
                    <a:pt x="193" y="416"/>
                    <a:pt x="251" y="438"/>
                    <a:pt x="308" y="438"/>
                  </a:cubicBezTo>
                  <a:cubicBezTo>
                    <a:pt x="422" y="438"/>
                    <a:pt x="529" y="352"/>
                    <a:pt x="529" y="224"/>
                  </a:cubicBezTo>
                  <a:cubicBezTo>
                    <a:pt x="529" y="96"/>
                    <a:pt x="417" y="0"/>
                    <a:pt x="305"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39" name="Google Shape;3839;p41"/>
            <p:cNvSpPr/>
            <p:nvPr/>
          </p:nvSpPr>
          <p:spPr>
            <a:xfrm>
              <a:off x="3766594" y="1705905"/>
              <a:ext cx="30061" cy="25766"/>
            </a:xfrm>
            <a:custGeom>
              <a:rect b="b" l="l" r="r" t="t"/>
              <a:pathLst>
                <a:path extrusionOk="0" h="714" w="833">
                  <a:moveTo>
                    <a:pt x="481" y="1"/>
                  </a:moveTo>
                  <a:cubicBezTo>
                    <a:pt x="161" y="1"/>
                    <a:pt x="1" y="385"/>
                    <a:pt x="225" y="609"/>
                  </a:cubicBezTo>
                  <a:cubicBezTo>
                    <a:pt x="297" y="681"/>
                    <a:pt x="385" y="713"/>
                    <a:pt x="473" y="713"/>
                  </a:cubicBezTo>
                  <a:cubicBezTo>
                    <a:pt x="656" y="713"/>
                    <a:pt x="833" y="570"/>
                    <a:pt x="833" y="353"/>
                  </a:cubicBezTo>
                  <a:cubicBezTo>
                    <a:pt x="833" y="161"/>
                    <a:pt x="673" y="1"/>
                    <a:pt x="481"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40" name="Google Shape;3840;p41"/>
            <p:cNvSpPr/>
            <p:nvPr/>
          </p:nvSpPr>
          <p:spPr>
            <a:xfrm>
              <a:off x="4020097" y="2274077"/>
              <a:ext cx="12739" cy="12739"/>
            </a:xfrm>
            <a:custGeom>
              <a:rect b="b" l="l" r="r" t="t"/>
              <a:pathLst>
                <a:path extrusionOk="0" h="353" w="353">
                  <a:moveTo>
                    <a:pt x="176" y="1"/>
                  </a:moveTo>
                  <a:cubicBezTo>
                    <a:pt x="80" y="1"/>
                    <a:pt x="0" y="81"/>
                    <a:pt x="0" y="177"/>
                  </a:cubicBezTo>
                  <a:cubicBezTo>
                    <a:pt x="0" y="273"/>
                    <a:pt x="80" y="353"/>
                    <a:pt x="176" y="353"/>
                  </a:cubicBezTo>
                  <a:cubicBezTo>
                    <a:pt x="272" y="353"/>
                    <a:pt x="352" y="273"/>
                    <a:pt x="352" y="177"/>
                  </a:cubicBezTo>
                  <a:cubicBezTo>
                    <a:pt x="352" y="81"/>
                    <a:pt x="272" y="1"/>
                    <a:pt x="17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41" name="Google Shape;3841;p41"/>
            <p:cNvSpPr/>
            <p:nvPr/>
          </p:nvSpPr>
          <p:spPr>
            <a:xfrm>
              <a:off x="5625882" y="2162066"/>
              <a:ext cx="26596" cy="22410"/>
            </a:xfrm>
            <a:custGeom>
              <a:rect b="b" l="l" r="r" t="t"/>
              <a:pathLst>
                <a:path extrusionOk="0" h="621" w="737">
                  <a:moveTo>
                    <a:pt x="417" y="1"/>
                  </a:moveTo>
                  <a:cubicBezTo>
                    <a:pt x="145" y="1"/>
                    <a:pt x="1" y="337"/>
                    <a:pt x="193" y="529"/>
                  </a:cubicBezTo>
                  <a:cubicBezTo>
                    <a:pt x="261" y="592"/>
                    <a:pt x="344" y="620"/>
                    <a:pt x="424" y="620"/>
                  </a:cubicBezTo>
                  <a:cubicBezTo>
                    <a:pt x="586" y="620"/>
                    <a:pt x="737" y="503"/>
                    <a:pt x="737" y="321"/>
                  </a:cubicBezTo>
                  <a:cubicBezTo>
                    <a:pt x="737" y="145"/>
                    <a:pt x="593" y="1"/>
                    <a:pt x="417"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42" name="Google Shape;3842;p41"/>
            <p:cNvSpPr/>
            <p:nvPr/>
          </p:nvSpPr>
          <p:spPr>
            <a:xfrm>
              <a:off x="5888046" y="2810494"/>
              <a:ext cx="22555" cy="19199"/>
            </a:xfrm>
            <a:custGeom>
              <a:rect b="b" l="l" r="r" t="t"/>
              <a:pathLst>
                <a:path extrusionOk="0" h="532" w="625">
                  <a:moveTo>
                    <a:pt x="352" y="1"/>
                  </a:moveTo>
                  <a:cubicBezTo>
                    <a:pt x="112" y="1"/>
                    <a:pt x="0" y="289"/>
                    <a:pt x="160" y="449"/>
                  </a:cubicBezTo>
                  <a:cubicBezTo>
                    <a:pt x="218" y="506"/>
                    <a:pt x="287" y="531"/>
                    <a:pt x="354" y="531"/>
                  </a:cubicBezTo>
                  <a:cubicBezTo>
                    <a:pt x="493" y="531"/>
                    <a:pt x="624" y="424"/>
                    <a:pt x="624" y="273"/>
                  </a:cubicBezTo>
                  <a:cubicBezTo>
                    <a:pt x="624" y="113"/>
                    <a:pt x="496" y="1"/>
                    <a:pt x="352"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43" name="Google Shape;3843;p41"/>
            <p:cNvSpPr/>
            <p:nvPr/>
          </p:nvSpPr>
          <p:spPr>
            <a:xfrm>
              <a:off x="5248821" y="3027623"/>
              <a:ext cx="26019" cy="22374"/>
            </a:xfrm>
            <a:custGeom>
              <a:rect b="b" l="l" r="r" t="t"/>
              <a:pathLst>
                <a:path extrusionOk="0" h="620" w="721">
                  <a:moveTo>
                    <a:pt x="417" y="0"/>
                  </a:moveTo>
                  <a:cubicBezTo>
                    <a:pt x="145" y="0"/>
                    <a:pt x="1" y="336"/>
                    <a:pt x="193" y="528"/>
                  </a:cubicBezTo>
                  <a:cubicBezTo>
                    <a:pt x="261" y="591"/>
                    <a:pt x="341" y="620"/>
                    <a:pt x="417" y="620"/>
                  </a:cubicBezTo>
                  <a:cubicBezTo>
                    <a:pt x="576" y="620"/>
                    <a:pt x="721" y="498"/>
                    <a:pt x="721" y="304"/>
                  </a:cubicBezTo>
                  <a:cubicBezTo>
                    <a:pt x="721" y="144"/>
                    <a:pt x="593" y="0"/>
                    <a:pt x="41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44" name="Google Shape;3844;p41"/>
            <p:cNvSpPr/>
            <p:nvPr/>
          </p:nvSpPr>
          <p:spPr>
            <a:xfrm>
              <a:off x="5319838" y="2497557"/>
              <a:ext cx="15626" cy="16203"/>
            </a:xfrm>
            <a:custGeom>
              <a:rect b="b" l="l" r="r" t="t"/>
              <a:pathLst>
                <a:path extrusionOk="0" h="449" w="433">
                  <a:moveTo>
                    <a:pt x="225" y="0"/>
                  </a:moveTo>
                  <a:cubicBezTo>
                    <a:pt x="97" y="0"/>
                    <a:pt x="1" y="96"/>
                    <a:pt x="1" y="224"/>
                  </a:cubicBezTo>
                  <a:cubicBezTo>
                    <a:pt x="1" y="352"/>
                    <a:pt x="97" y="448"/>
                    <a:pt x="225" y="448"/>
                  </a:cubicBezTo>
                  <a:cubicBezTo>
                    <a:pt x="337" y="448"/>
                    <a:pt x="433" y="352"/>
                    <a:pt x="433" y="224"/>
                  </a:cubicBezTo>
                  <a:cubicBezTo>
                    <a:pt x="433" y="96"/>
                    <a:pt x="337" y="0"/>
                    <a:pt x="225"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45" name="Google Shape;3845;p41"/>
            <p:cNvSpPr/>
            <p:nvPr/>
          </p:nvSpPr>
          <p:spPr>
            <a:xfrm>
              <a:off x="5875344" y="3941102"/>
              <a:ext cx="27751" cy="23746"/>
            </a:xfrm>
            <a:custGeom>
              <a:rect b="b" l="l" r="r" t="t"/>
              <a:pathLst>
                <a:path extrusionOk="0" h="658" w="769">
                  <a:moveTo>
                    <a:pt x="448" y="0"/>
                  </a:moveTo>
                  <a:cubicBezTo>
                    <a:pt x="144" y="0"/>
                    <a:pt x="0" y="352"/>
                    <a:pt x="208" y="560"/>
                  </a:cubicBezTo>
                  <a:cubicBezTo>
                    <a:pt x="276" y="628"/>
                    <a:pt x="358" y="658"/>
                    <a:pt x="439" y="658"/>
                  </a:cubicBezTo>
                  <a:cubicBezTo>
                    <a:pt x="607" y="658"/>
                    <a:pt x="768" y="526"/>
                    <a:pt x="768" y="320"/>
                  </a:cubicBezTo>
                  <a:cubicBezTo>
                    <a:pt x="768" y="144"/>
                    <a:pt x="624" y="0"/>
                    <a:pt x="44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46" name="Google Shape;3846;p41"/>
            <p:cNvSpPr/>
            <p:nvPr/>
          </p:nvSpPr>
          <p:spPr>
            <a:xfrm>
              <a:off x="5950980" y="3581939"/>
              <a:ext cx="16781" cy="14291"/>
            </a:xfrm>
            <a:custGeom>
              <a:rect b="b" l="l" r="r" t="t"/>
              <a:pathLst>
                <a:path extrusionOk="0" h="396" w="465">
                  <a:moveTo>
                    <a:pt x="272" y="0"/>
                  </a:moveTo>
                  <a:cubicBezTo>
                    <a:pt x="96" y="0"/>
                    <a:pt x="0" y="208"/>
                    <a:pt x="128" y="336"/>
                  </a:cubicBezTo>
                  <a:cubicBezTo>
                    <a:pt x="169" y="377"/>
                    <a:pt x="218" y="395"/>
                    <a:pt x="266" y="395"/>
                  </a:cubicBezTo>
                  <a:cubicBezTo>
                    <a:pt x="368" y="395"/>
                    <a:pt x="464" y="312"/>
                    <a:pt x="464" y="192"/>
                  </a:cubicBezTo>
                  <a:cubicBezTo>
                    <a:pt x="464" y="80"/>
                    <a:pt x="384" y="0"/>
                    <a:pt x="272"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47" name="Google Shape;3847;p41"/>
            <p:cNvSpPr/>
            <p:nvPr/>
          </p:nvSpPr>
          <p:spPr>
            <a:xfrm>
              <a:off x="5472301" y="3459535"/>
              <a:ext cx="14471" cy="14471"/>
            </a:xfrm>
            <a:custGeom>
              <a:rect b="b" l="l" r="r" t="t"/>
              <a:pathLst>
                <a:path extrusionOk="0" h="401" w="401">
                  <a:moveTo>
                    <a:pt x="192" y="0"/>
                  </a:moveTo>
                  <a:cubicBezTo>
                    <a:pt x="80" y="0"/>
                    <a:pt x="0" y="96"/>
                    <a:pt x="0" y="208"/>
                  </a:cubicBezTo>
                  <a:cubicBezTo>
                    <a:pt x="0" y="304"/>
                    <a:pt x="80" y="400"/>
                    <a:pt x="192" y="400"/>
                  </a:cubicBezTo>
                  <a:cubicBezTo>
                    <a:pt x="304" y="400"/>
                    <a:pt x="400" y="304"/>
                    <a:pt x="400" y="208"/>
                  </a:cubicBezTo>
                  <a:cubicBezTo>
                    <a:pt x="400" y="96"/>
                    <a:pt x="304" y="0"/>
                    <a:pt x="192"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48" name="Google Shape;3848;p41"/>
            <p:cNvSpPr/>
            <p:nvPr/>
          </p:nvSpPr>
          <p:spPr>
            <a:xfrm>
              <a:off x="5422069" y="3818662"/>
              <a:ext cx="19090" cy="19090"/>
            </a:xfrm>
            <a:custGeom>
              <a:rect b="b" l="l" r="r" t="t"/>
              <a:pathLst>
                <a:path extrusionOk="0" h="529" w="529">
                  <a:moveTo>
                    <a:pt x="256" y="1"/>
                  </a:moveTo>
                  <a:cubicBezTo>
                    <a:pt x="112" y="1"/>
                    <a:pt x="0" y="129"/>
                    <a:pt x="0" y="273"/>
                  </a:cubicBezTo>
                  <a:cubicBezTo>
                    <a:pt x="0" y="417"/>
                    <a:pt x="112" y="529"/>
                    <a:pt x="256" y="529"/>
                  </a:cubicBezTo>
                  <a:cubicBezTo>
                    <a:pt x="416" y="529"/>
                    <a:pt x="528" y="417"/>
                    <a:pt x="528" y="273"/>
                  </a:cubicBezTo>
                  <a:cubicBezTo>
                    <a:pt x="528" y="129"/>
                    <a:pt x="416" y="1"/>
                    <a:pt x="25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49" name="Google Shape;3849;p41"/>
            <p:cNvSpPr/>
            <p:nvPr/>
          </p:nvSpPr>
          <p:spPr>
            <a:xfrm>
              <a:off x="4406397" y="4125284"/>
              <a:ext cx="9852" cy="9274"/>
            </a:xfrm>
            <a:custGeom>
              <a:rect b="b" l="l" r="r" t="t"/>
              <a:pathLst>
                <a:path extrusionOk="0" h="257" w="273">
                  <a:moveTo>
                    <a:pt x="144" y="0"/>
                  </a:moveTo>
                  <a:cubicBezTo>
                    <a:pt x="64" y="0"/>
                    <a:pt x="0" y="64"/>
                    <a:pt x="0" y="128"/>
                  </a:cubicBezTo>
                  <a:cubicBezTo>
                    <a:pt x="0" y="208"/>
                    <a:pt x="64" y="256"/>
                    <a:pt x="144" y="256"/>
                  </a:cubicBezTo>
                  <a:cubicBezTo>
                    <a:pt x="208" y="256"/>
                    <a:pt x="272" y="208"/>
                    <a:pt x="272" y="128"/>
                  </a:cubicBezTo>
                  <a:cubicBezTo>
                    <a:pt x="272" y="64"/>
                    <a:pt x="208" y="0"/>
                    <a:pt x="144"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50" name="Google Shape;3850;p41"/>
            <p:cNvSpPr/>
            <p:nvPr/>
          </p:nvSpPr>
          <p:spPr>
            <a:xfrm>
              <a:off x="4687000" y="4431906"/>
              <a:ext cx="7542" cy="6965"/>
            </a:xfrm>
            <a:custGeom>
              <a:rect b="b" l="l" r="r" t="t"/>
              <a:pathLst>
                <a:path extrusionOk="0" h="193" w="209">
                  <a:moveTo>
                    <a:pt x="97" y="0"/>
                  </a:moveTo>
                  <a:cubicBezTo>
                    <a:pt x="49" y="0"/>
                    <a:pt x="1" y="48"/>
                    <a:pt x="1" y="96"/>
                  </a:cubicBezTo>
                  <a:cubicBezTo>
                    <a:pt x="1" y="160"/>
                    <a:pt x="49" y="192"/>
                    <a:pt x="97" y="192"/>
                  </a:cubicBezTo>
                  <a:cubicBezTo>
                    <a:pt x="161" y="192"/>
                    <a:pt x="209" y="160"/>
                    <a:pt x="209" y="96"/>
                  </a:cubicBezTo>
                  <a:cubicBezTo>
                    <a:pt x="209" y="48"/>
                    <a:pt x="161" y="0"/>
                    <a:pt x="9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51" name="Google Shape;3851;p41"/>
            <p:cNvSpPr/>
            <p:nvPr/>
          </p:nvSpPr>
          <p:spPr>
            <a:xfrm>
              <a:off x="4863677" y="3550183"/>
              <a:ext cx="14507" cy="14471"/>
            </a:xfrm>
            <a:custGeom>
              <a:rect b="b" l="l" r="r" t="t"/>
              <a:pathLst>
                <a:path extrusionOk="0" h="401" w="402">
                  <a:moveTo>
                    <a:pt x="209" y="0"/>
                  </a:moveTo>
                  <a:cubicBezTo>
                    <a:pt x="97" y="0"/>
                    <a:pt x="1" y="96"/>
                    <a:pt x="1" y="208"/>
                  </a:cubicBezTo>
                  <a:cubicBezTo>
                    <a:pt x="1" y="320"/>
                    <a:pt x="97" y="400"/>
                    <a:pt x="209" y="400"/>
                  </a:cubicBezTo>
                  <a:cubicBezTo>
                    <a:pt x="321" y="400"/>
                    <a:pt x="401" y="320"/>
                    <a:pt x="401" y="208"/>
                  </a:cubicBezTo>
                  <a:cubicBezTo>
                    <a:pt x="401" y="96"/>
                    <a:pt x="321" y="0"/>
                    <a:pt x="209"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52" name="Google Shape;3852;p41"/>
            <p:cNvSpPr/>
            <p:nvPr/>
          </p:nvSpPr>
          <p:spPr>
            <a:xfrm>
              <a:off x="3983146" y="3378089"/>
              <a:ext cx="13894" cy="12089"/>
            </a:xfrm>
            <a:custGeom>
              <a:rect b="b" l="l" r="r" t="t"/>
              <a:pathLst>
                <a:path extrusionOk="0" h="335" w="385">
                  <a:moveTo>
                    <a:pt x="224" y="1"/>
                  </a:moveTo>
                  <a:cubicBezTo>
                    <a:pt x="64" y="1"/>
                    <a:pt x="0" y="177"/>
                    <a:pt x="96" y="289"/>
                  </a:cubicBezTo>
                  <a:cubicBezTo>
                    <a:pt x="132" y="320"/>
                    <a:pt x="175" y="334"/>
                    <a:pt x="216" y="334"/>
                  </a:cubicBezTo>
                  <a:cubicBezTo>
                    <a:pt x="303" y="334"/>
                    <a:pt x="384" y="270"/>
                    <a:pt x="384" y="161"/>
                  </a:cubicBezTo>
                  <a:cubicBezTo>
                    <a:pt x="384" y="81"/>
                    <a:pt x="304" y="1"/>
                    <a:pt x="22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53" name="Google Shape;3853;p41"/>
            <p:cNvSpPr/>
            <p:nvPr/>
          </p:nvSpPr>
          <p:spPr>
            <a:xfrm>
              <a:off x="4450277" y="2609568"/>
              <a:ext cx="13894" cy="11765"/>
            </a:xfrm>
            <a:custGeom>
              <a:rect b="b" l="l" r="r" t="t"/>
              <a:pathLst>
                <a:path extrusionOk="0" h="326" w="385">
                  <a:moveTo>
                    <a:pt x="208" y="0"/>
                  </a:moveTo>
                  <a:cubicBezTo>
                    <a:pt x="64" y="0"/>
                    <a:pt x="0" y="176"/>
                    <a:pt x="96" y="272"/>
                  </a:cubicBezTo>
                  <a:cubicBezTo>
                    <a:pt x="133" y="309"/>
                    <a:pt x="176" y="325"/>
                    <a:pt x="218" y="325"/>
                  </a:cubicBezTo>
                  <a:cubicBezTo>
                    <a:pt x="305" y="325"/>
                    <a:pt x="384" y="257"/>
                    <a:pt x="384" y="160"/>
                  </a:cubicBezTo>
                  <a:cubicBezTo>
                    <a:pt x="384" y="64"/>
                    <a:pt x="304" y="0"/>
                    <a:pt x="20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54" name="Google Shape;3854;p41"/>
            <p:cNvSpPr/>
            <p:nvPr/>
          </p:nvSpPr>
          <p:spPr>
            <a:xfrm>
              <a:off x="3567978" y="2906374"/>
              <a:ext cx="14471" cy="14471"/>
            </a:xfrm>
            <a:custGeom>
              <a:rect b="b" l="l" r="r" t="t"/>
              <a:pathLst>
                <a:path extrusionOk="0" h="401" w="401">
                  <a:moveTo>
                    <a:pt x="208" y="0"/>
                  </a:moveTo>
                  <a:cubicBezTo>
                    <a:pt x="96" y="0"/>
                    <a:pt x="0" y="80"/>
                    <a:pt x="0" y="192"/>
                  </a:cubicBezTo>
                  <a:cubicBezTo>
                    <a:pt x="0" y="304"/>
                    <a:pt x="96" y="400"/>
                    <a:pt x="208" y="400"/>
                  </a:cubicBezTo>
                  <a:cubicBezTo>
                    <a:pt x="320" y="400"/>
                    <a:pt x="400" y="304"/>
                    <a:pt x="400" y="192"/>
                  </a:cubicBezTo>
                  <a:cubicBezTo>
                    <a:pt x="400" y="80"/>
                    <a:pt x="320" y="0"/>
                    <a:pt x="20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55" name="Google Shape;3855;p41"/>
            <p:cNvSpPr/>
            <p:nvPr/>
          </p:nvSpPr>
          <p:spPr>
            <a:xfrm>
              <a:off x="3235374" y="2724465"/>
              <a:ext cx="7542" cy="6965"/>
            </a:xfrm>
            <a:custGeom>
              <a:rect b="b" l="l" r="r" t="t"/>
              <a:pathLst>
                <a:path extrusionOk="0" h="193" w="209">
                  <a:moveTo>
                    <a:pt x="97" y="1"/>
                  </a:moveTo>
                  <a:cubicBezTo>
                    <a:pt x="49" y="1"/>
                    <a:pt x="1" y="49"/>
                    <a:pt x="1" y="97"/>
                  </a:cubicBezTo>
                  <a:cubicBezTo>
                    <a:pt x="1" y="145"/>
                    <a:pt x="49" y="193"/>
                    <a:pt x="97" y="193"/>
                  </a:cubicBezTo>
                  <a:cubicBezTo>
                    <a:pt x="161" y="193"/>
                    <a:pt x="209" y="145"/>
                    <a:pt x="209" y="97"/>
                  </a:cubicBezTo>
                  <a:cubicBezTo>
                    <a:pt x="209" y="49"/>
                    <a:pt x="161" y="1"/>
                    <a:pt x="97"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56" name="Google Shape;3856;p41"/>
            <p:cNvSpPr/>
            <p:nvPr/>
          </p:nvSpPr>
          <p:spPr>
            <a:xfrm>
              <a:off x="3137221" y="2278696"/>
              <a:ext cx="16781" cy="14615"/>
            </a:xfrm>
            <a:custGeom>
              <a:rect b="b" l="l" r="r" t="t"/>
              <a:pathLst>
                <a:path extrusionOk="0" h="405" w="465">
                  <a:moveTo>
                    <a:pt x="272" y="1"/>
                  </a:moveTo>
                  <a:cubicBezTo>
                    <a:pt x="80" y="1"/>
                    <a:pt x="0" y="225"/>
                    <a:pt x="128" y="353"/>
                  </a:cubicBezTo>
                  <a:cubicBezTo>
                    <a:pt x="169" y="388"/>
                    <a:pt x="217" y="404"/>
                    <a:pt x="265" y="404"/>
                  </a:cubicBezTo>
                  <a:cubicBezTo>
                    <a:pt x="367" y="404"/>
                    <a:pt x="464" y="329"/>
                    <a:pt x="464" y="209"/>
                  </a:cubicBezTo>
                  <a:cubicBezTo>
                    <a:pt x="464" y="97"/>
                    <a:pt x="384" y="1"/>
                    <a:pt x="272"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57" name="Google Shape;3857;p41"/>
            <p:cNvSpPr/>
            <p:nvPr/>
          </p:nvSpPr>
          <p:spPr>
            <a:xfrm>
              <a:off x="3525252" y="2386665"/>
              <a:ext cx="9852" cy="9888"/>
            </a:xfrm>
            <a:custGeom>
              <a:rect b="b" l="l" r="r" t="t"/>
              <a:pathLst>
                <a:path extrusionOk="0" h="274" w="273">
                  <a:moveTo>
                    <a:pt x="128" y="1"/>
                  </a:moveTo>
                  <a:cubicBezTo>
                    <a:pt x="64" y="1"/>
                    <a:pt x="0" y="65"/>
                    <a:pt x="0" y="129"/>
                  </a:cubicBezTo>
                  <a:cubicBezTo>
                    <a:pt x="0" y="209"/>
                    <a:pt x="64" y="273"/>
                    <a:pt x="128" y="273"/>
                  </a:cubicBezTo>
                  <a:cubicBezTo>
                    <a:pt x="208" y="273"/>
                    <a:pt x="272" y="209"/>
                    <a:pt x="272" y="129"/>
                  </a:cubicBezTo>
                  <a:cubicBezTo>
                    <a:pt x="272" y="65"/>
                    <a:pt x="208" y="1"/>
                    <a:pt x="128"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58" name="Google Shape;3858;p41"/>
            <p:cNvSpPr/>
            <p:nvPr/>
          </p:nvSpPr>
          <p:spPr>
            <a:xfrm>
              <a:off x="3242880" y="2480236"/>
              <a:ext cx="6965" cy="6965"/>
            </a:xfrm>
            <a:custGeom>
              <a:rect b="b" l="l" r="r" t="t"/>
              <a:pathLst>
                <a:path extrusionOk="0" h="193" w="193">
                  <a:moveTo>
                    <a:pt x="97" y="0"/>
                  </a:moveTo>
                  <a:cubicBezTo>
                    <a:pt x="33" y="0"/>
                    <a:pt x="1" y="32"/>
                    <a:pt x="1" y="96"/>
                  </a:cubicBezTo>
                  <a:cubicBezTo>
                    <a:pt x="1" y="144"/>
                    <a:pt x="33" y="192"/>
                    <a:pt x="97" y="192"/>
                  </a:cubicBezTo>
                  <a:cubicBezTo>
                    <a:pt x="145" y="192"/>
                    <a:pt x="193" y="144"/>
                    <a:pt x="193" y="96"/>
                  </a:cubicBezTo>
                  <a:cubicBezTo>
                    <a:pt x="193" y="32"/>
                    <a:pt x="145" y="0"/>
                    <a:pt x="9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59" name="Google Shape;3859;p41"/>
            <p:cNvSpPr/>
            <p:nvPr/>
          </p:nvSpPr>
          <p:spPr>
            <a:xfrm>
              <a:off x="2648727" y="2630931"/>
              <a:ext cx="16781" cy="14399"/>
            </a:xfrm>
            <a:custGeom>
              <a:rect b="b" l="l" r="r" t="t"/>
              <a:pathLst>
                <a:path extrusionOk="0" h="399" w="465">
                  <a:moveTo>
                    <a:pt x="272" y="0"/>
                  </a:moveTo>
                  <a:cubicBezTo>
                    <a:pt x="80" y="0"/>
                    <a:pt x="0" y="208"/>
                    <a:pt x="128" y="336"/>
                  </a:cubicBezTo>
                  <a:cubicBezTo>
                    <a:pt x="171" y="379"/>
                    <a:pt x="223" y="399"/>
                    <a:pt x="272" y="399"/>
                  </a:cubicBezTo>
                  <a:cubicBezTo>
                    <a:pt x="372" y="399"/>
                    <a:pt x="464" y="320"/>
                    <a:pt x="464" y="192"/>
                  </a:cubicBezTo>
                  <a:cubicBezTo>
                    <a:pt x="464" y="80"/>
                    <a:pt x="368" y="0"/>
                    <a:pt x="272"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60" name="Google Shape;3860;p41"/>
            <p:cNvSpPr/>
            <p:nvPr/>
          </p:nvSpPr>
          <p:spPr>
            <a:xfrm>
              <a:off x="2234136" y="3289174"/>
              <a:ext cx="19668" cy="19668"/>
            </a:xfrm>
            <a:custGeom>
              <a:rect b="b" l="l" r="r" t="t"/>
              <a:pathLst>
                <a:path extrusionOk="0" h="545" w="545">
                  <a:moveTo>
                    <a:pt x="272" y="1"/>
                  </a:moveTo>
                  <a:cubicBezTo>
                    <a:pt x="128" y="1"/>
                    <a:pt x="0" y="129"/>
                    <a:pt x="0" y="273"/>
                  </a:cubicBezTo>
                  <a:cubicBezTo>
                    <a:pt x="0" y="417"/>
                    <a:pt x="128" y="545"/>
                    <a:pt x="272" y="545"/>
                  </a:cubicBezTo>
                  <a:cubicBezTo>
                    <a:pt x="416" y="545"/>
                    <a:pt x="544" y="417"/>
                    <a:pt x="544" y="273"/>
                  </a:cubicBezTo>
                  <a:cubicBezTo>
                    <a:pt x="544" y="129"/>
                    <a:pt x="416" y="1"/>
                    <a:pt x="272"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61" name="Google Shape;3861;p41"/>
            <p:cNvSpPr/>
            <p:nvPr/>
          </p:nvSpPr>
          <p:spPr>
            <a:xfrm>
              <a:off x="2332867" y="3687021"/>
              <a:ext cx="14471" cy="14471"/>
            </a:xfrm>
            <a:custGeom>
              <a:rect b="b" l="l" r="r" t="t"/>
              <a:pathLst>
                <a:path extrusionOk="0" h="401" w="401">
                  <a:moveTo>
                    <a:pt x="193" y="1"/>
                  </a:moveTo>
                  <a:cubicBezTo>
                    <a:pt x="81" y="1"/>
                    <a:pt x="1" y="97"/>
                    <a:pt x="1" y="193"/>
                  </a:cubicBezTo>
                  <a:cubicBezTo>
                    <a:pt x="1" y="305"/>
                    <a:pt x="81" y="401"/>
                    <a:pt x="193" y="401"/>
                  </a:cubicBezTo>
                  <a:cubicBezTo>
                    <a:pt x="305" y="401"/>
                    <a:pt x="401" y="305"/>
                    <a:pt x="401" y="193"/>
                  </a:cubicBezTo>
                  <a:cubicBezTo>
                    <a:pt x="401" y="97"/>
                    <a:pt x="305" y="1"/>
                    <a:pt x="193"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62" name="Google Shape;3862;p41"/>
            <p:cNvSpPr/>
            <p:nvPr/>
          </p:nvSpPr>
          <p:spPr>
            <a:xfrm>
              <a:off x="2893533" y="4283485"/>
              <a:ext cx="11584" cy="9527"/>
            </a:xfrm>
            <a:custGeom>
              <a:rect b="b" l="l" r="r" t="t"/>
              <a:pathLst>
                <a:path extrusionOk="0" h="264" w="321">
                  <a:moveTo>
                    <a:pt x="177" y="1"/>
                  </a:moveTo>
                  <a:cubicBezTo>
                    <a:pt x="65" y="1"/>
                    <a:pt x="1" y="145"/>
                    <a:pt x="81" y="225"/>
                  </a:cubicBezTo>
                  <a:cubicBezTo>
                    <a:pt x="113" y="251"/>
                    <a:pt x="150" y="264"/>
                    <a:pt x="186" y="264"/>
                  </a:cubicBezTo>
                  <a:cubicBezTo>
                    <a:pt x="257" y="264"/>
                    <a:pt x="321" y="214"/>
                    <a:pt x="321" y="129"/>
                  </a:cubicBezTo>
                  <a:cubicBezTo>
                    <a:pt x="321" y="49"/>
                    <a:pt x="257" y="1"/>
                    <a:pt x="177"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63" name="Google Shape;3863;p41"/>
            <p:cNvSpPr/>
            <p:nvPr/>
          </p:nvSpPr>
          <p:spPr>
            <a:xfrm>
              <a:off x="3108930" y="3907578"/>
              <a:ext cx="13894" cy="11765"/>
            </a:xfrm>
            <a:custGeom>
              <a:rect b="b" l="l" r="r" t="t"/>
              <a:pathLst>
                <a:path extrusionOk="0" h="326" w="385">
                  <a:moveTo>
                    <a:pt x="224" y="1"/>
                  </a:moveTo>
                  <a:cubicBezTo>
                    <a:pt x="80" y="1"/>
                    <a:pt x="0" y="177"/>
                    <a:pt x="96" y="273"/>
                  </a:cubicBezTo>
                  <a:cubicBezTo>
                    <a:pt x="133" y="310"/>
                    <a:pt x="176" y="326"/>
                    <a:pt x="218" y="326"/>
                  </a:cubicBezTo>
                  <a:cubicBezTo>
                    <a:pt x="305" y="326"/>
                    <a:pt x="384" y="258"/>
                    <a:pt x="384" y="161"/>
                  </a:cubicBezTo>
                  <a:cubicBezTo>
                    <a:pt x="384" y="65"/>
                    <a:pt x="304" y="1"/>
                    <a:pt x="22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64" name="Google Shape;3864;p41"/>
            <p:cNvSpPr/>
            <p:nvPr/>
          </p:nvSpPr>
          <p:spPr>
            <a:xfrm>
              <a:off x="3719827" y="3650646"/>
              <a:ext cx="6387" cy="6387"/>
            </a:xfrm>
            <a:custGeom>
              <a:rect b="b" l="l" r="r" t="t"/>
              <a:pathLst>
                <a:path extrusionOk="0" h="177" w="177">
                  <a:moveTo>
                    <a:pt x="97" y="0"/>
                  </a:moveTo>
                  <a:cubicBezTo>
                    <a:pt x="49" y="0"/>
                    <a:pt x="1" y="32"/>
                    <a:pt x="1" y="80"/>
                  </a:cubicBezTo>
                  <a:cubicBezTo>
                    <a:pt x="1" y="128"/>
                    <a:pt x="49" y="176"/>
                    <a:pt x="97" y="176"/>
                  </a:cubicBezTo>
                  <a:cubicBezTo>
                    <a:pt x="145" y="176"/>
                    <a:pt x="177" y="128"/>
                    <a:pt x="177" y="80"/>
                  </a:cubicBezTo>
                  <a:cubicBezTo>
                    <a:pt x="177" y="32"/>
                    <a:pt x="145" y="0"/>
                    <a:pt x="9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65" name="Google Shape;3865;p41"/>
            <p:cNvSpPr/>
            <p:nvPr/>
          </p:nvSpPr>
          <p:spPr>
            <a:xfrm>
              <a:off x="4507690" y="2469266"/>
              <a:ext cx="7434" cy="4655"/>
            </a:xfrm>
            <a:custGeom>
              <a:rect b="b" l="l" r="r" t="t"/>
              <a:pathLst>
                <a:path extrusionOk="0" h="129" w="206">
                  <a:moveTo>
                    <a:pt x="121" y="0"/>
                  </a:moveTo>
                  <a:cubicBezTo>
                    <a:pt x="0" y="0"/>
                    <a:pt x="117" y="128"/>
                    <a:pt x="175" y="128"/>
                  </a:cubicBezTo>
                  <a:cubicBezTo>
                    <a:pt x="193" y="128"/>
                    <a:pt x="205" y="115"/>
                    <a:pt x="201" y="80"/>
                  </a:cubicBezTo>
                  <a:cubicBezTo>
                    <a:pt x="201" y="32"/>
                    <a:pt x="153" y="0"/>
                    <a:pt x="12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66" name="Google Shape;3866;p41"/>
            <p:cNvSpPr/>
            <p:nvPr/>
          </p:nvSpPr>
          <p:spPr>
            <a:xfrm>
              <a:off x="5140852" y="2190935"/>
              <a:ext cx="6387" cy="6387"/>
            </a:xfrm>
            <a:custGeom>
              <a:rect b="b" l="l" r="r" t="t"/>
              <a:pathLst>
                <a:path extrusionOk="0" h="177" w="177">
                  <a:moveTo>
                    <a:pt x="97" y="1"/>
                  </a:moveTo>
                  <a:cubicBezTo>
                    <a:pt x="49" y="1"/>
                    <a:pt x="1" y="49"/>
                    <a:pt x="1" y="97"/>
                  </a:cubicBezTo>
                  <a:cubicBezTo>
                    <a:pt x="1" y="145"/>
                    <a:pt x="49" y="177"/>
                    <a:pt x="97" y="177"/>
                  </a:cubicBezTo>
                  <a:cubicBezTo>
                    <a:pt x="145" y="177"/>
                    <a:pt x="177" y="145"/>
                    <a:pt x="177" y="97"/>
                  </a:cubicBezTo>
                  <a:cubicBezTo>
                    <a:pt x="177" y="49"/>
                    <a:pt x="145" y="1"/>
                    <a:pt x="97"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67" name="Google Shape;3867;p41"/>
            <p:cNvSpPr/>
            <p:nvPr/>
          </p:nvSpPr>
          <p:spPr>
            <a:xfrm>
              <a:off x="5046740" y="2820309"/>
              <a:ext cx="11007" cy="9419"/>
            </a:xfrm>
            <a:custGeom>
              <a:rect b="b" l="l" r="r" t="t"/>
              <a:pathLst>
                <a:path extrusionOk="0" h="261" w="305">
                  <a:moveTo>
                    <a:pt x="176" y="1"/>
                  </a:moveTo>
                  <a:cubicBezTo>
                    <a:pt x="64" y="1"/>
                    <a:pt x="0" y="145"/>
                    <a:pt x="80" y="225"/>
                  </a:cubicBezTo>
                  <a:cubicBezTo>
                    <a:pt x="105" y="250"/>
                    <a:pt x="136" y="261"/>
                    <a:pt x="167" y="261"/>
                  </a:cubicBezTo>
                  <a:cubicBezTo>
                    <a:pt x="236" y="261"/>
                    <a:pt x="304" y="206"/>
                    <a:pt x="304" y="129"/>
                  </a:cubicBezTo>
                  <a:cubicBezTo>
                    <a:pt x="304" y="49"/>
                    <a:pt x="256" y="1"/>
                    <a:pt x="17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68" name="Google Shape;3868;p41"/>
            <p:cNvSpPr/>
            <p:nvPr/>
          </p:nvSpPr>
          <p:spPr>
            <a:xfrm>
              <a:off x="5933081" y="2587050"/>
              <a:ext cx="6387" cy="6387"/>
            </a:xfrm>
            <a:custGeom>
              <a:rect b="b" l="l" r="r" t="t"/>
              <a:pathLst>
                <a:path extrusionOk="0" h="177" w="177">
                  <a:moveTo>
                    <a:pt x="80" y="0"/>
                  </a:moveTo>
                  <a:cubicBezTo>
                    <a:pt x="32" y="0"/>
                    <a:pt x="0" y="32"/>
                    <a:pt x="0" y="96"/>
                  </a:cubicBezTo>
                  <a:cubicBezTo>
                    <a:pt x="0" y="144"/>
                    <a:pt x="32" y="176"/>
                    <a:pt x="80" y="176"/>
                  </a:cubicBezTo>
                  <a:cubicBezTo>
                    <a:pt x="128" y="176"/>
                    <a:pt x="176" y="144"/>
                    <a:pt x="176" y="96"/>
                  </a:cubicBezTo>
                  <a:cubicBezTo>
                    <a:pt x="176" y="32"/>
                    <a:pt x="128" y="0"/>
                    <a:pt x="80"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69" name="Google Shape;3869;p41"/>
            <p:cNvSpPr/>
            <p:nvPr/>
          </p:nvSpPr>
          <p:spPr>
            <a:xfrm>
              <a:off x="5961372" y="3200258"/>
              <a:ext cx="16203" cy="15626"/>
            </a:xfrm>
            <a:custGeom>
              <a:rect b="b" l="l" r="r" t="t"/>
              <a:pathLst>
                <a:path extrusionOk="0" h="433" w="449">
                  <a:moveTo>
                    <a:pt x="224" y="1"/>
                  </a:moveTo>
                  <a:cubicBezTo>
                    <a:pt x="96" y="1"/>
                    <a:pt x="0" y="97"/>
                    <a:pt x="0" y="209"/>
                  </a:cubicBezTo>
                  <a:cubicBezTo>
                    <a:pt x="0" y="337"/>
                    <a:pt x="96" y="433"/>
                    <a:pt x="224" y="433"/>
                  </a:cubicBezTo>
                  <a:cubicBezTo>
                    <a:pt x="352" y="433"/>
                    <a:pt x="448" y="337"/>
                    <a:pt x="448" y="209"/>
                  </a:cubicBezTo>
                  <a:cubicBezTo>
                    <a:pt x="448" y="97"/>
                    <a:pt x="352" y="1"/>
                    <a:pt x="22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70" name="Google Shape;3870;p41"/>
            <p:cNvSpPr/>
            <p:nvPr/>
          </p:nvSpPr>
          <p:spPr>
            <a:xfrm>
              <a:off x="5654462" y="2397816"/>
              <a:ext cx="13894" cy="13028"/>
            </a:xfrm>
            <a:custGeom>
              <a:rect b="b" l="l" r="r" t="t"/>
              <a:pathLst>
                <a:path extrusionOk="0" h="361" w="385">
                  <a:moveTo>
                    <a:pt x="193" y="0"/>
                  </a:moveTo>
                  <a:cubicBezTo>
                    <a:pt x="97" y="0"/>
                    <a:pt x="1" y="68"/>
                    <a:pt x="9" y="204"/>
                  </a:cubicBezTo>
                  <a:cubicBezTo>
                    <a:pt x="25" y="308"/>
                    <a:pt x="109" y="360"/>
                    <a:pt x="193" y="360"/>
                  </a:cubicBezTo>
                  <a:cubicBezTo>
                    <a:pt x="277" y="360"/>
                    <a:pt x="361" y="308"/>
                    <a:pt x="377" y="204"/>
                  </a:cubicBezTo>
                  <a:cubicBezTo>
                    <a:pt x="385" y="68"/>
                    <a:pt x="289" y="0"/>
                    <a:pt x="193"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71" name="Google Shape;3871;p41"/>
            <p:cNvSpPr/>
            <p:nvPr/>
          </p:nvSpPr>
          <p:spPr>
            <a:xfrm>
              <a:off x="5328499" y="3270120"/>
              <a:ext cx="6965" cy="6387"/>
            </a:xfrm>
            <a:custGeom>
              <a:rect b="b" l="l" r="r" t="t"/>
              <a:pathLst>
                <a:path extrusionOk="0" h="177" w="193">
                  <a:moveTo>
                    <a:pt x="113" y="1"/>
                  </a:moveTo>
                  <a:cubicBezTo>
                    <a:pt x="1" y="1"/>
                    <a:pt x="1" y="177"/>
                    <a:pt x="113" y="177"/>
                  </a:cubicBezTo>
                  <a:cubicBezTo>
                    <a:pt x="161" y="177"/>
                    <a:pt x="193" y="145"/>
                    <a:pt x="193" y="97"/>
                  </a:cubicBezTo>
                  <a:cubicBezTo>
                    <a:pt x="193" y="49"/>
                    <a:pt x="161" y="1"/>
                    <a:pt x="113"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72" name="Google Shape;3872;p41"/>
            <p:cNvSpPr/>
            <p:nvPr/>
          </p:nvSpPr>
          <p:spPr>
            <a:xfrm>
              <a:off x="5907099" y="3516118"/>
              <a:ext cx="11584" cy="9816"/>
            </a:xfrm>
            <a:custGeom>
              <a:rect b="b" l="l" r="r" t="t"/>
              <a:pathLst>
                <a:path extrusionOk="0" h="272" w="321">
                  <a:moveTo>
                    <a:pt x="176" y="0"/>
                  </a:moveTo>
                  <a:cubicBezTo>
                    <a:pt x="64" y="0"/>
                    <a:pt x="0" y="144"/>
                    <a:pt x="80" y="224"/>
                  </a:cubicBezTo>
                  <a:cubicBezTo>
                    <a:pt x="113" y="257"/>
                    <a:pt x="151" y="271"/>
                    <a:pt x="187" y="271"/>
                  </a:cubicBezTo>
                  <a:cubicBezTo>
                    <a:pt x="258" y="271"/>
                    <a:pt x="320" y="218"/>
                    <a:pt x="320" y="144"/>
                  </a:cubicBezTo>
                  <a:cubicBezTo>
                    <a:pt x="320" y="64"/>
                    <a:pt x="256" y="0"/>
                    <a:pt x="17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73" name="Google Shape;3873;p41"/>
            <p:cNvSpPr/>
            <p:nvPr/>
          </p:nvSpPr>
          <p:spPr>
            <a:xfrm>
              <a:off x="5916337" y="3345179"/>
              <a:ext cx="5233" cy="5810"/>
            </a:xfrm>
            <a:custGeom>
              <a:rect b="b" l="l" r="r" t="t"/>
              <a:pathLst>
                <a:path extrusionOk="0" h="161" w="145">
                  <a:moveTo>
                    <a:pt x="64" y="1"/>
                  </a:moveTo>
                  <a:cubicBezTo>
                    <a:pt x="32" y="1"/>
                    <a:pt x="0" y="33"/>
                    <a:pt x="0" y="81"/>
                  </a:cubicBezTo>
                  <a:cubicBezTo>
                    <a:pt x="0" y="129"/>
                    <a:pt x="32" y="161"/>
                    <a:pt x="64" y="161"/>
                  </a:cubicBezTo>
                  <a:cubicBezTo>
                    <a:pt x="112" y="161"/>
                    <a:pt x="144" y="129"/>
                    <a:pt x="144" y="81"/>
                  </a:cubicBezTo>
                  <a:cubicBezTo>
                    <a:pt x="144" y="33"/>
                    <a:pt x="112" y="1"/>
                    <a:pt x="6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74" name="Google Shape;3874;p41"/>
            <p:cNvSpPr/>
            <p:nvPr/>
          </p:nvSpPr>
          <p:spPr>
            <a:xfrm>
              <a:off x="5485003" y="3632747"/>
              <a:ext cx="6387" cy="6387"/>
            </a:xfrm>
            <a:custGeom>
              <a:rect b="b" l="l" r="r" t="t"/>
              <a:pathLst>
                <a:path extrusionOk="0" h="177" w="177">
                  <a:moveTo>
                    <a:pt x="96" y="0"/>
                  </a:moveTo>
                  <a:cubicBezTo>
                    <a:pt x="32" y="0"/>
                    <a:pt x="0" y="32"/>
                    <a:pt x="0" y="96"/>
                  </a:cubicBezTo>
                  <a:cubicBezTo>
                    <a:pt x="0" y="144"/>
                    <a:pt x="32" y="176"/>
                    <a:pt x="96" y="176"/>
                  </a:cubicBezTo>
                  <a:cubicBezTo>
                    <a:pt x="144" y="176"/>
                    <a:pt x="176" y="144"/>
                    <a:pt x="176" y="96"/>
                  </a:cubicBezTo>
                  <a:cubicBezTo>
                    <a:pt x="176" y="32"/>
                    <a:pt x="144" y="0"/>
                    <a:pt x="9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75" name="Google Shape;3875;p41"/>
            <p:cNvSpPr/>
            <p:nvPr/>
          </p:nvSpPr>
          <p:spPr>
            <a:xfrm>
              <a:off x="5651864" y="3989024"/>
              <a:ext cx="6387" cy="6387"/>
            </a:xfrm>
            <a:custGeom>
              <a:rect b="b" l="l" r="r" t="t"/>
              <a:pathLst>
                <a:path extrusionOk="0" h="177" w="177">
                  <a:moveTo>
                    <a:pt x="81" y="0"/>
                  </a:moveTo>
                  <a:cubicBezTo>
                    <a:pt x="33" y="0"/>
                    <a:pt x="1" y="32"/>
                    <a:pt x="1" y="80"/>
                  </a:cubicBezTo>
                  <a:cubicBezTo>
                    <a:pt x="1" y="128"/>
                    <a:pt x="33" y="176"/>
                    <a:pt x="81" y="176"/>
                  </a:cubicBezTo>
                  <a:cubicBezTo>
                    <a:pt x="129" y="176"/>
                    <a:pt x="177" y="128"/>
                    <a:pt x="177" y="80"/>
                  </a:cubicBezTo>
                  <a:cubicBezTo>
                    <a:pt x="177" y="32"/>
                    <a:pt x="129" y="0"/>
                    <a:pt x="8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76" name="Google Shape;3876;p41"/>
            <p:cNvSpPr/>
            <p:nvPr/>
          </p:nvSpPr>
          <p:spPr>
            <a:xfrm>
              <a:off x="5758101" y="3723973"/>
              <a:ext cx="16781" cy="14291"/>
            </a:xfrm>
            <a:custGeom>
              <a:rect b="b" l="l" r="r" t="t"/>
              <a:pathLst>
                <a:path extrusionOk="0" h="396" w="465">
                  <a:moveTo>
                    <a:pt x="273" y="1"/>
                  </a:moveTo>
                  <a:cubicBezTo>
                    <a:pt x="81" y="1"/>
                    <a:pt x="1" y="209"/>
                    <a:pt x="129" y="337"/>
                  </a:cubicBezTo>
                  <a:cubicBezTo>
                    <a:pt x="170" y="377"/>
                    <a:pt x="219" y="395"/>
                    <a:pt x="266" y="395"/>
                  </a:cubicBezTo>
                  <a:cubicBezTo>
                    <a:pt x="368" y="395"/>
                    <a:pt x="465" y="313"/>
                    <a:pt x="465" y="193"/>
                  </a:cubicBezTo>
                  <a:cubicBezTo>
                    <a:pt x="465" y="81"/>
                    <a:pt x="369" y="1"/>
                    <a:pt x="273"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77" name="Google Shape;3877;p41"/>
            <p:cNvSpPr/>
            <p:nvPr/>
          </p:nvSpPr>
          <p:spPr>
            <a:xfrm>
              <a:off x="4259708" y="4162813"/>
              <a:ext cx="4655" cy="4655"/>
            </a:xfrm>
            <a:custGeom>
              <a:rect b="b" l="l" r="r" t="t"/>
              <a:pathLst>
                <a:path extrusionOk="0" h="129" w="129">
                  <a:moveTo>
                    <a:pt x="65" y="0"/>
                  </a:moveTo>
                  <a:cubicBezTo>
                    <a:pt x="33" y="0"/>
                    <a:pt x="1" y="32"/>
                    <a:pt x="1" y="65"/>
                  </a:cubicBezTo>
                  <a:cubicBezTo>
                    <a:pt x="1" y="97"/>
                    <a:pt x="33" y="129"/>
                    <a:pt x="65" y="129"/>
                  </a:cubicBezTo>
                  <a:cubicBezTo>
                    <a:pt x="97" y="129"/>
                    <a:pt x="129" y="97"/>
                    <a:pt x="129" y="65"/>
                  </a:cubicBezTo>
                  <a:cubicBezTo>
                    <a:pt x="129" y="32"/>
                    <a:pt x="97" y="0"/>
                    <a:pt x="65"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78" name="Google Shape;3878;p41"/>
            <p:cNvSpPr/>
            <p:nvPr/>
          </p:nvSpPr>
          <p:spPr>
            <a:xfrm>
              <a:off x="3919598" y="4102189"/>
              <a:ext cx="8120" cy="8120"/>
            </a:xfrm>
            <a:custGeom>
              <a:rect b="b" l="l" r="r" t="t"/>
              <a:pathLst>
                <a:path extrusionOk="0" h="225" w="225">
                  <a:moveTo>
                    <a:pt x="113" y="0"/>
                  </a:moveTo>
                  <a:cubicBezTo>
                    <a:pt x="49" y="0"/>
                    <a:pt x="1" y="48"/>
                    <a:pt x="1" y="112"/>
                  </a:cubicBezTo>
                  <a:cubicBezTo>
                    <a:pt x="1" y="176"/>
                    <a:pt x="49" y="224"/>
                    <a:pt x="113" y="224"/>
                  </a:cubicBezTo>
                  <a:cubicBezTo>
                    <a:pt x="177" y="224"/>
                    <a:pt x="225" y="176"/>
                    <a:pt x="225" y="112"/>
                  </a:cubicBezTo>
                  <a:cubicBezTo>
                    <a:pt x="225" y="48"/>
                    <a:pt x="177" y="0"/>
                    <a:pt x="113"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79" name="Google Shape;3879;p41"/>
            <p:cNvSpPr/>
            <p:nvPr/>
          </p:nvSpPr>
          <p:spPr>
            <a:xfrm>
              <a:off x="3897081" y="3621777"/>
              <a:ext cx="9852" cy="9274"/>
            </a:xfrm>
            <a:custGeom>
              <a:rect b="b" l="l" r="r" t="t"/>
              <a:pathLst>
                <a:path extrusionOk="0" h="257" w="273">
                  <a:moveTo>
                    <a:pt x="129" y="0"/>
                  </a:moveTo>
                  <a:cubicBezTo>
                    <a:pt x="65" y="0"/>
                    <a:pt x="1" y="48"/>
                    <a:pt x="1" y="128"/>
                  </a:cubicBezTo>
                  <a:cubicBezTo>
                    <a:pt x="1" y="208"/>
                    <a:pt x="65" y="256"/>
                    <a:pt x="129" y="256"/>
                  </a:cubicBezTo>
                  <a:cubicBezTo>
                    <a:pt x="209" y="256"/>
                    <a:pt x="273" y="208"/>
                    <a:pt x="273" y="128"/>
                  </a:cubicBezTo>
                  <a:cubicBezTo>
                    <a:pt x="273" y="48"/>
                    <a:pt x="209" y="0"/>
                    <a:pt x="129"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80" name="Google Shape;3880;p41"/>
            <p:cNvSpPr/>
            <p:nvPr/>
          </p:nvSpPr>
          <p:spPr>
            <a:xfrm>
              <a:off x="3959473" y="3089979"/>
              <a:ext cx="4655" cy="4655"/>
            </a:xfrm>
            <a:custGeom>
              <a:rect b="b" l="l" r="r" t="t"/>
              <a:pathLst>
                <a:path extrusionOk="0" h="129" w="129">
                  <a:moveTo>
                    <a:pt x="64" y="0"/>
                  </a:moveTo>
                  <a:cubicBezTo>
                    <a:pt x="32" y="0"/>
                    <a:pt x="0" y="32"/>
                    <a:pt x="0" y="64"/>
                  </a:cubicBezTo>
                  <a:cubicBezTo>
                    <a:pt x="0" y="96"/>
                    <a:pt x="32" y="128"/>
                    <a:pt x="64" y="128"/>
                  </a:cubicBezTo>
                  <a:cubicBezTo>
                    <a:pt x="96" y="128"/>
                    <a:pt x="128" y="96"/>
                    <a:pt x="128" y="64"/>
                  </a:cubicBezTo>
                  <a:cubicBezTo>
                    <a:pt x="128" y="32"/>
                    <a:pt x="96" y="0"/>
                    <a:pt x="64"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81" name="Google Shape;3881;p41"/>
            <p:cNvSpPr/>
            <p:nvPr/>
          </p:nvSpPr>
          <p:spPr>
            <a:xfrm>
              <a:off x="4419099" y="3021272"/>
              <a:ext cx="5233" cy="4655"/>
            </a:xfrm>
            <a:custGeom>
              <a:rect b="b" l="l" r="r" t="t"/>
              <a:pathLst>
                <a:path extrusionOk="0" h="129" w="145">
                  <a:moveTo>
                    <a:pt x="80" y="0"/>
                  </a:moveTo>
                  <a:cubicBezTo>
                    <a:pt x="32" y="0"/>
                    <a:pt x="0" y="32"/>
                    <a:pt x="0" y="64"/>
                  </a:cubicBezTo>
                  <a:cubicBezTo>
                    <a:pt x="0" y="96"/>
                    <a:pt x="32" y="128"/>
                    <a:pt x="80" y="128"/>
                  </a:cubicBezTo>
                  <a:cubicBezTo>
                    <a:pt x="112" y="128"/>
                    <a:pt x="144" y="96"/>
                    <a:pt x="144" y="64"/>
                  </a:cubicBezTo>
                  <a:cubicBezTo>
                    <a:pt x="144" y="32"/>
                    <a:pt x="112" y="0"/>
                    <a:pt x="80"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82" name="Google Shape;3882;p41"/>
            <p:cNvSpPr/>
            <p:nvPr/>
          </p:nvSpPr>
          <p:spPr>
            <a:xfrm>
              <a:off x="4046765" y="2657490"/>
              <a:ext cx="6857" cy="4655"/>
            </a:xfrm>
            <a:custGeom>
              <a:rect b="b" l="l" r="r" t="t"/>
              <a:pathLst>
                <a:path extrusionOk="0" h="129" w="190">
                  <a:moveTo>
                    <a:pt x="109" y="1"/>
                  </a:moveTo>
                  <a:cubicBezTo>
                    <a:pt x="0" y="1"/>
                    <a:pt x="102" y="129"/>
                    <a:pt x="158" y="129"/>
                  </a:cubicBezTo>
                  <a:cubicBezTo>
                    <a:pt x="176" y="129"/>
                    <a:pt x="189" y="116"/>
                    <a:pt x="189" y="81"/>
                  </a:cubicBezTo>
                  <a:cubicBezTo>
                    <a:pt x="189" y="33"/>
                    <a:pt x="157" y="1"/>
                    <a:pt x="109"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83" name="Google Shape;3883;p41"/>
            <p:cNvSpPr/>
            <p:nvPr/>
          </p:nvSpPr>
          <p:spPr>
            <a:xfrm>
              <a:off x="3568555" y="2749870"/>
              <a:ext cx="4655" cy="4655"/>
            </a:xfrm>
            <a:custGeom>
              <a:rect b="b" l="l" r="r" t="t"/>
              <a:pathLst>
                <a:path extrusionOk="0" h="129" w="129">
                  <a:moveTo>
                    <a:pt x="64" y="1"/>
                  </a:moveTo>
                  <a:cubicBezTo>
                    <a:pt x="16" y="1"/>
                    <a:pt x="0" y="33"/>
                    <a:pt x="0" y="65"/>
                  </a:cubicBezTo>
                  <a:cubicBezTo>
                    <a:pt x="0" y="97"/>
                    <a:pt x="16" y="129"/>
                    <a:pt x="64" y="129"/>
                  </a:cubicBezTo>
                  <a:cubicBezTo>
                    <a:pt x="96" y="129"/>
                    <a:pt x="128" y="97"/>
                    <a:pt x="128" y="65"/>
                  </a:cubicBezTo>
                  <a:cubicBezTo>
                    <a:pt x="128" y="33"/>
                    <a:pt x="96" y="1"/>
                    <a:pt x="6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84" name="Google Shape;3884;p41"/>
            <p:cNvSpPr/>
            <p:nvPr/>
          </p:nvSpPr>
          <p:spPr>
            <a:xfrm>
              <a:off x="2876789" y="3358459"/>
              <a:ext cx="9852" cy="9274"/>
            </a:xfrm>
            <a:custGeom>
              <a:rect b="b" l="l" r="r" t="t"/>
              <a:pathLst>
                <a:path extrusionOk="0" h="257" w="273">
                  <a:moveTo>
                    <a:pt x="145" y="1"/>
                  </a:moveTo>
                  <a:cubicBezTo>
                    <a:pt x="65" y="1"/>
                    <a:pt x="1" y="49"/>
                    <a:pt x="1" y="129"/>
                  </a:cubicBezTo>
                  <a:cubicBezTo>
                    <a:pt x="1" y="193"/>
                    <a:pt x="65" y="257"/>
                    <a:pt x="145" y="257"/>
                  </a:cubicBezTo>
                  <a:cubicBezTo>
                    <a:pt x="209" y="257"/>
                    <a:pt x="273" y="193"/>
                    <a:pt x="273" y="129"/>
                  </a:cubicBezTo>
                  <a:cubicBezTo>
                    <a:pt x="273" y="49"/>
                    <a:pt x="209" y="1"/>
                    <a:pt x="145"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85" name="Google Shape;3885;p41"/>
            <p:cNvSpPr/>
            <p:nvPr/>
          </p:nvSpPr>
          <p:spPr>
            <a:xfrm>
              <a:off x="3178792" y="3723395"/>
              <a:ext cx="20822" cy="17791"/>
            </a:xfrm>
            <a:custGeom>
              <a:rect b="b" l="l" r="r" t="t"/>
              <a:pathLst>
                <a:path extrusionOk="0" h="493" w="577">
                  <a:moveTo>
                    <a:pt x="336" y="1"/>
                  </a:moveTo>
                  <a:cubicBezTo>
                    <a:pt x="112" y="1"/>
                    <a:pt x="0" y="273"/>
                    <a:pt x="160" y="417"/>
                  </a:cubicBezTo>
                  <a:cubicBezTo>
                    <a:pt x="213" y="469"/>
                    <a:pt x="276" y="493"/>
                    <a:pt x="337" y="493"/>
                  </a:cubicBezTo>
                  <a:cubicBezTo>
                    <a:pt x="461" y="493"/>
                    <a:pt x="576" y="396"/>
                    <a:pt x="576" y="257"/>
                  </a:cubicBezTo>
                  <a:cubicBezTo>
                    <a:pt x="576" y="113"/>
                    <a:pt x="464" y="1"/>
                    <a:pt x="33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86" name="Google Shape;3886;p41"/>
            <p:cNvSpPr/>
            <p:nvPr/>
          </p:nvSpPr>
          <p:spPr>
            <a:xfrm>
              <a:off x="2337486" y="2499289"/>
              <a:ext cx="6965" cy="6965"/>
            </a:xfrm>
            <a:custGeom>
              <a:rect b="b" l="l" r="r" t="t"/>
              <a:pathLst>
                <a:path extrusionOk="0" h="193" w="193">
                  <a:moveTo>
                    <a:pt x="97" y="0"/>
                  </a:moveTo>
                  <a:cubicBezTo>
                    <a:pt x="49" y="0"/>
                    <a:pt x="1" y="48"/>
                    <a:pt x="1" y="96"/>
                  </a:cubicBezTo>
                  <a:cubicBezTo>
                    <a:pt x="1" y="160"/>
                    <a:pt x="49" y="192"/>
                    <a:pt x="97" y="192"/>
                  </a:cubicBezTo>
                  <a:cubicBezTo>
                    <a:pt x="145" y="192"/>
                    <a:pt x="193" y="160"/>
                    <a:pt x="193" y="96"/>
                  </a:cubicBezTo>
                  <a:cubicBezTo>
                    <a:pt x="193" y="48"/>
                    <a:pt x="145" y="0"/>
                    <a:pt x="9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87" name="Google Shape;3887;p41"/>
            <p:cNvSpPr/>
            <p:nvPr/>
          </p:nvSpPr>
          <p:spPr>
            <a:xfrm>
              <a:off x="4245851" y="2283892"/>
              <a:ext cx="5233" cy="4655"/>
            </a:xfrm>
            <a:custGeom>
              <a:rect b="b" l="l" r="r" t="t"/>
              <a:pathLst>
                <a:path extrusionOk="0" h="129" w="145">
                  <a:moveTo>
                    <a:pt x="65" y="1"/>
                  </a:moveTo>
                  <a:cubicBezTo>
                    <a:pt x="33" y="1"/>
                    <a:pt x="1" y="17"/>
                    <a:pt x="1" y="65"/>
                  </a:cubicBezTo>
                  <a:cubicBezTo>
                    <a:pt x="1" y="97"/>
                    <a:pt x="33" y="129"/>
                    <a:pt x="65" y="129"/>
                  </a:cubicBezTo>
                  <a:cubicBezTo>
                    <a:pt x="113" y="129"/>
                    <a:pt x="145" y="97"/>
                    <a:pt x="145" y="65"/>
                  </a:cubicBezTo>
                  <a:cubicBezTo>
                    <a:pt x="145" y="17"/>
                    <a:pt x="113" y="1"/>
                    <a:pt x="65"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88" name="Google Shape;3888;p41"/>
            <p:cNvSpPr/>
            <p:nvPr/>
          </p:nvSpPr>
          <p:spPr>
            <a:xfrm>
              <a:off x="4562288" y="3435863"/>
              <a:ext cx="9274" cy="9274"/>
            </a:xfrm>
            <a:custGeom>
              <a:rect b="b" l="l" r="r" t="t"/>
              <a:pathLst>
                <a:path extrusionOk="0" h="257" w="257">
                  <a:moveTo>
                    <a:pt x="128" y="0"/>
                  </a:moveTo>
                  <a:cubicBezTo>
                    <a:pt x="64" y="0"/>
                    <a:pt x="0" y="48"/>
                    <a:pt x="0" y="128"/>
                  </a:cubicBezTo>
                  <a:cubicBezTo>
                    <a:pt x="0" y="192"/>
                    <a:pt x="64" y="256"/>
                    <a:pt x="128" y="256"/>
                  </a:cubicBezTo>
                  <a:cubicBezTo>
                    <a:pt x="208" y="256"/>
                    <a:pt x="256" y="192"/>
                    <a:pt x="256" y="128"/>
                  </a:cubicBezTo>
                  <a:cubicBezTo>
                    <a:pt x="256" y="48"/>
                    <a:pt x="208" y="0"/>
                    <a:pt x="12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89" name="Google Shape;3889;p41"/>
            <p:cNvSpPr/>
            <p:nvPr/>
          </p:nvSpPr>
          <p:spPr>
            <a:xfrm>
              <a:off x="4820951" y="3991333"/>
              <a:ext cx="14471" cy="14471"/>
            </a:xfrm>
            <a:custGeom>
              <a:rect b="b" l="l" r="r" t="t"/>
              <a:pathLst>
                <a:path extrusionOk="0" h="401" w="401">
                  <a:moveTo>
                    <a:pt x="193" y="0"/>
                  </a:moveTo>
                  <a:cubicBezTo>
                    <a:pt x="81" y="0"/>
                    <a:pt x="1" y="80"/>
                    <a:pt x="1" y="192"/>
                  </a:cubicBezTo>
                  <a:cubicBezTo>
                    <a:pt x="1" y="304"/>
                    <a:pt x="81" y="400"/>
                    <a:pt x="193" y="400"/>
                  </a:cubicBezTo>
                  <a:cubicBezTo>
                    <a:pt x="305" y="400"/>
                    <a:pt x="401" y="304"/>
                    <a:pt x="401" y="192"/>
                  </a:cubicBezTo>
                  <a:cubicBezTo>
                    <a:pt x="401" y="80"/>
                    <a:pt x="305" y="0"/>
                    <a:pt x="193"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90" name="Google Shape;3890;p41"/>
            <p:cNvSpPr/>
            <p:nvPr/>
          </p:nvSpPr>
          <p:spPr>
            <a:xfrm>
              <a:off x="5596436" y="4259235"/>
              <a:ext cx="16781" cy="16781"/>
            </a:xfrm>
            <a:custGeom>
              <a:rect b="b" l="l" r="r" t="t"/>
              <a:pathLst>
                <a:path extrusionOk="0" h="465" w="465">
                  <a:moveTo>
                    <a:pt x="241" y="1"/>
                  </a:moveTo>
                  <a:cubicBezTo>
                    <a:pt x="113" y="1"/>
                    <a:pt x="1" y="113"/>
                    <a:pt x="1" y="241"/>
                  </a:cubicBezTo>
                  <a:cubicBezTo>
                    <a:pt x="1" y="369"/>
                    <a:pt x="113" y="465"/>
                    <a:pt x="241" y="465"/>
                  </a:cubicBezTo>
                  <a:cubicBezTo>
                    <a:pt x="369" y="465"/>
                    <a:pt x="465" y="369"/>
                    <a:pt x="465" y="241"/>
                  </a:cubicBezTo>
                  <a:cubicBezTo>
                    <a:pt x="465" y="113"/>
                    <a:pt x="369" y="1"/>
                    <a:pt x="241"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91" name="Google Shape;3891;p41"/>
            <p:cNvSpPr/>
            <p:nvPr/>
          </p:nvSpPr>
          <p:spPr>
            <a:xfrm>
              <a:off x="5225726" y="4319282"/>
              <a:ext cx="11007" cy="9996"/>
            </a:xfrm>
            <a:custGeom>
              <a:rect b="b" l="l" r="r" t="t"/>
              <a:pathLst>
                <a:path extrusionOk="0" h="277" w="305">
                  <a:moveTo>
                    <a:pt x="129" y="1"/>
                  </a:moveTo>
                  <a:cubicBezTo>
                    <a:pt x="49" y="1"/>
                    <a:pt x="1" y="65"/>
                    <a:pt x="1" y="145"/>
                  </a:cubicBezTo>
                  <a:cubicBezTo>
                    <a:pt x="1" y="222"/>
                    <a:pt x="69" y="277"/>
                    <a:pt x="138" y="277"/>
                  </a:cubicBezTo>
                  <a:cubicBezTo>
                    <a:pt x="169" y="277"/>
                    <a:pt x="200" y="266"/>
                    <a:pt x="225" y="241"/>
                  </a:cubicBezTo>
                  <a:cubicBezTo>
                    <a:pt x="305" y="145"/>
                    <a:pt x="241" y="1"/>
                    <a:pt x="129"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92" name="Google Shape;3892;p41"/>
            <p:cNvSpPr/>
            <p:nvPr/>
          </p:nvSpPr>
          <p:spPr>
            <a:xfrm>
              <a:off x="5948670" y="3808847"/>
              <a:ext cx="12161" cy="12161"/>
            </a:xfrm>
            <a:custGeom>
              <a:rect b="b" l="l" r="r" t="t"/>
              <a:pathLst>
                <a:path extrusionOk="0" h="337" w="337">
                  <a:moveTo>
                    <a:pt x="160" y="1"/>
                  </a:moveTo>
                  <a:cubicBezTo>
                    <a:pt x="80" y="1"/>
                    <a:pt x="0" y="81"/>
                    <a:pt x="0" y="177"/>
                  </a:cubicBezTo>
                  <a:cubicBezTo>
                    <a:pt x="0" y="273"/>
                    <a:pt x="80" y="337"/>
                    <a:pt x="160" y="337"/>
                  </a:cubicBezTo>
                  <a:cubicBezTo>
                    <a:pt x="256" y="337"/>
                    <a:pt x="336" y="273"/>
                    <a:pt x="336" y="177"/>
                  </a:cubicBezTo>
                  <a:cubicBezTo>
                    <a:pt x="336" y="81"/>
                    <a:pt x="256" y="1"/>
                    <a:pt x="160"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93" name="Google Shape;3893;p41"/>
            <p:cNvSpPr/>
            <p:nvPr/>
          </p:nvSpPr>
          <p:spPr>
            <a:xfrm>
              <a:off x="6023151" y="3023581"/>
              <a:ext cx="9274" cy="9852"/>
            </a:xfrm>
            <a:custGeom>
              <a:rect b="b" l="l" r="r" t="t"/>
              <a:pathLst>
                <a:path extrusionOk="0" h="273" w="257">
                  <a:moveTo>
                    <a:pt x="128" y="0"/>
                  </a:moveTo>
                  <a:cubicBezTo>
                    <a:pt x="48" y="0"/>
                    <a:pt x="0" y="64"/>
                    <a:pt x="0" y="128"/>
                  </a:cubicBezTo>
                  <a:cubicBezTo>
                    <a:pt x="0" y="208"/>
                    <a:pt x="48" y="272"/>
                    <a:pt x="128" y="272"/>
                  </a:cubicBezTo>
                  <a:cubicBezTo>
                    <a:pt x="208" y="272"/>
                    <a:pt x="256" y="208"/>
                    <a:pt x="256" y="128"/>
                  </a:cubicBezTo>
                  <a:cubicBezTo>
                    <a:pt x="256" y="64"/>
                    <a:pt x="208" y="0"/>
                    <a:pt x="12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94" name="Google Shape;3894;p41"/>
            <p:cNvSpPr/>
            <p:nvPr/>
          </p:nvSpPr>
          <p:spPr>
            <a:xfrm>
              <a:off x="5409944" y="2858416"/>
              <a:ext cx="9274" cy="9852"/>
            </a:xfrm>
            <a:custGeom>
              <a:rect b="b" l="l" r="r" t="t"/>
              <a:pathLst>
                <a:path extrusionOk="0" h="273" w="257">
                  <a:moveTo>
                    <a:pt x="128" y="1"/>
                  </a:moveTo>
                  <a:cubicBezTo>
                    <a:pt x="64" y="1"/>
                    <a:pt x="0" y="65"/>
                    <a:pt x="0" y="129"/>
                  </a:cubicBezTo>
                  <a:cubicBezTo>
                    <a:pt x="0" y="209"/>
                    <a:pt x="64" y="273"/>
                    <a:pt x="128" y="273"/>
                  </a:cubicBezTo>
                  <a:cubicBezTo>
                    <a:pt x="208" y="273"/>
                    <a:pt x="256" y="209"/>
                    <a:pt x="256" y="129"/>
                  </a:cubicBezTo>
                  <a:cubicBezTo>
                    <a:pt x="256" y="65"/>
                    <a:pt x="208" y="1"/>
                    <a:pt x="128"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95" name="Google Shape;3895;p41"/>
            <p:cNvSpPr/>
            <p:nvPr/>
          </p:nvSpPr>
          <p:spPr>
            <a:xfrm>
              <a:off x="5180113" y="2637859"/>
              <a:ext cx="12161" cy="12161"/>
            </a:xfrm>
            <a:custGeom>
              <a:rect b="b" l="l" r="r" t="t"/>
              <a:pathLst>
                <a:path extrusionOk="0" h="337" w="337">
                  <a:moveTo>
                    <a:pt x="161" y="0"/>
                  </a:moveTo>
                  <a:cubicBezTo>
                    <a:pt x="81" y="0"/>
                    <a:pt x="1" y="80"/>
                    <a:pt x="1" y="177"/>
                  </a:cubicBezTo>
                  <a:cubicBezTo>
                    <a:pt x="1" y="257"/>
                    <a:pt x="81" y="337"/>
                    <a:pt x="161" y="337"/>
                  </a:cubicBezTo>
                  <a:cubicBezTo>
                    <a:pt x="257" y="337"/>
                    <a:pt x="337" y="257"/>
                    <a:pt x="337" y="177"/>
                  </a:cubicBezTo>
                  <a:cubicBezTo>
                    <a:pt x="337" y="80"/>
                    <a:pt x="257" y="0"/>
                    <a:pt x="16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96" name="Google Shape;3896;p41"/>
            <p:cNvSpPr/>
            <p:nvPr/>
          </p:nvSpPr>
          <p:spPr>
            <a:xfrm>
              <a:off x="5819338" y="2293130"/>
              <a:ext cx="9852" cy="9852"/>
            </a:xfrm>
            <a:custGeom>
              <a:rect b="b" l="l" r="r" t="t"/>
              <a:pathLst>
                <a:path extrusionOk="0" h="273" w="273">
                  <a:moveTo>
                    <a:pt x="144" y="1"/>
                  </a:moveTo>
                  <a:cubicBezTo>
                    <a:pt x="64" y="1"/>
                    <a:pt x="0" y="65"/>
                    <a:pt x="0" y="129"/>
                  </a:cubicBezTo>
                  <a:cubicBezTo>
                    <a:pt x="0" y="209"/>
                    <a:pt x="64" y="273"/>
                    <a:pt x="144" y="273"/>
                  </a:cubicBezTo>
                  <a:cubicBezTo>
                    <a:pt x="208" y="273"/>
                    <a:pt x="272" y="209"/>
                    <a:pt x="272" y="129"/>
                  </a:cubicBezTo>
                  <a:cubicBezTo>
                    <a:pt x="272" y="65"/>
                    <a:pt x="208" y="1"/>
                    <a:pt x="14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97" name="Google Shape;3897;p41"/>
            <p:cNvSpPr/>
            <p:nvPr/>
          </p:nvSpPr>
          <p:spPr>
            <a:xfrm>
              <a:off x="3320248" y="1824266"/>
              <a:ext cx="14471" cy="12161"/>
            </a:xfrm>
            <a:custGeom>
              <a:rect b="b" l="l" r="r" t="t"/>
              <a:pathLst>
                <a:path extrusionOk="0" h="337" w="401">
                  <a:moveTo>
                    <a:pt x="97" y="1"/>
                  </a:moveTo>
                  <a:lnTo>
                    <a:pt x="1" y="161"/>
                  </a:lnTo>
                  <a:lnTo>
                    <a:pt x="97" y="337"/>
                  </a:lnTo>
                  <a:lnTo>
                    <a:pt x="289" y="337"/>
                  </a:lnTo>
                  <a:lnTo>
                    <a:pt x="401" y="161"/>
                  </a:lnTo>
                  <a:lnTo>
                    <a:pt x="289"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98" name="Google Shape;3898;p41"/>
            <p:cNvSpPr/>
            <p:nvPr/>
          </p:nvSpPr>
          <p:spPr>
            <a:xfrm>
              <a:off x="1641137" y="4050803"/>
              <a:ext cx="26019" cy="23132"/>
            </a:xfrm>
            <a:custGeom>
              <a:rect b="b" l="l" r="r" t="t"/>
              <a:pathLst>
                <a:path extrusionOk="0" h="641" w="721">
                  <a:moveTo>
                    <a:pt x="176" y="0"/>
                  </a:moveTo>
                  <a:lnTo>
                    <a:pt x="0" y="320"/>
                  </a:lnTo>
                  <a:lnTo>
                    <a:pt x="176" y="640"/>
                  </a:lnTo>
                  <a:lnTo>
                    <a:pt x="544" y="640"/>
                  </a:lnTo>
                  <a:lnTo>
                    <a:pt x="720" y="320"/>
                  </a:lnTo>
                  <a:lnTo>
                    <a:pt x="544"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99" name="Google Shape;3899;p41"/>
            <p:cNvSpPr/>
            <p:nvPr/>
          </p:nvSpPr>
          <p:spPr>
            <a:xfrm>
              <a:off x="1976591" y="4318704"/>
              <a:ext cx="12739" cy="11007"/>
            </a:xfrm>
            <a:custGeom>
              <a:rect b="b" l="l" r="r" t="t"/>
              <a:pathLst>
                <a:path extrusionOk="0" h="305" w="353">
                  <a:moveTo>
                    <a:pt x="97" y="1"/>
                  </a:moveTo>
                  <a:lnTo>
                    <a:pt x="1" y="145"/>
                  </a:lnTo>
                  <a:lnTo>
                    <a:pt x="97" y="305"/>
                  </a:lnTo>
                  <a:lnTo>
                    <a:pt x="273" y="305"/>
                  </a:lnTo>
                  <a:lnTo>
                    <a:pt x="353" y="145"/>
                  </a:lnTo>
                  <a:lnTo>
                    <a:pt x="273"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00" name="Google Shape;3900;p41"/>
            <p:cNvSpPr/>
            <p:nvPr/>
          </p:nvSpPr>
          <p:spPr>
            <a:xfrm>
              <a:off x="5483271" y="4452114"/>
              <a:ext cx="5810" cy="4655"/>
            </a:xfrm>
            <a:custGeom>
              <a:rect b="b" l="l" r="r" t="t"/>
              <a:pathLst>
                <a:path extrusionOk="0" h="129" w="161">
                  <a:moveTo>
                    <a:pt x="96" y="0"/>
                  </a:moveTo>
                  <a:cubicBezTo>
                    <a:pt x="0" y="0"/>
                    <a:pt x="0" y="128"/>
                    <a:pt x="96" y="128"/>
                  </a:cubicBezTo>
                  <a:cubicBezTo>
                    <a:pt x="128" y="128"/>
                    <a:pt x="160" y="112"/>
                    <a:pt x="160" y="64"/>
                  </a:cubicBezTo>
                  <a:cubicBezTo>
                    <a:pt x="160" y="32"/>
                    <a:pt x="128" y="0"/>
                    <a:pt x="9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01" name="Google Shape;3901;p41"/>
            <p:cNvSpPr/>
            <p:nvPr/>
          </p:nvSpPr>
          <p:spPr>
            <a:xfrm>
              <a:off x="4690464" y="4016738"/>
              <a:ext cx="6965" cy="7542"/>
            </a:xfrm>
            <a:custGeom>
              <a:rect b="b" l="l" r="r" t="t"/>
              <a:pathLst>
                <a:path extrusionOk="0" h="209" w="193">
                  <a:moveTo>
                    <a:pt x="97" y="0"/>
                  </a:moveTo>
                  <a:cubicBezTo>
                    <a:pt x="33" y="0"/>
                    <a:pt x="1" y="48"/>
                    <a:pt x="1" y="96"/>
                  </a:cubicBezTo>
                  <a:cubicBezTo>
                    <a:pt x="1" y="160"/>
                    <a:pt x="33" y="208"/>
                    <a:pt x="97" y="208"/>
                  </a:cubicBezTo>
                  <a:cubicBezTo>
                    <a:pt x="145" y="208"/>
                    <a:pt x="193" y="160"/>
                    <a:pt x="193" y="96"/>
                  </a:cubicBezTo>
                  <a:cubicBezTo>
                    <a:pt x="193" y="48"/>
                    <a:pt x="145" y="0"/>
                    <a:pt x="9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02" name="Google Shape;3902;p41"/>
            <p:cNvSpPr/>
            <p:nvPr/>
          </p:nvSpPr>
          <p:spPr>
            <a:xfrm>
              <a:off x="4116519" y="4399681"/>
              <a:ext cx="5233" cy="4367"/>
            </a:xfrm>
            <a:custGeom>
              <a:rect b="b" l="l" r="r" t="t"/>
              <a:pathLst>
                <a:path extrusionOk="0" h="121" w="145">
                  <a:moveTo>
                    <a:pt x="72" y="1"/>
                  </a:moveTo>
                  <a:cubicBezTo>
                    <a:pt x="36" y="1"/>
                    <a:pt x="0" y="21"/>
                    <a:pt x="0" y="61"/>
                  </a:cubicBezTo>
                  <a:cubicBezTo>
                    <a:pt x="0" y="101"/>
                    <a:pt x="36" y="121"/>
                    <a:pt x="72" y="121"/>
                  </a:cubicBezTo>
                  <a:cubicBezTo>
                    <a:pt x="108" y="121"/>
                    <a:pt x="144" y="101"/>
                    <a:pt x="144" y="61"/>
                  </a:cubicBezTo>
                  <a:cubicBezTo>
                    <a:pt x="144" y="21"/>
                    <a:pt x="108" y="1"/>
                    <a:pt x="72"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03" name="Google Shape;3903;p41"/>
            <p:cNvSpPr/>
            <p:nvPr/>
          </p:nvSpPr>
          <p:spPr>
            <a:xfrm>
              <a:off x="3739458" y="4328989"/>
              <a:ext cx="6387" cy="5918"/>
            </a:xfrm>
            <a:custGeom>
              <a:rect b="b" l="l" r="r" t="t"/>
              <a:pathLst>
                <a:path extrusionOk="0" h="164" w="177">
                  <a:moveTo>
                    <a:pt x="100" y="1"/>
                  </a:moveTo>
                  <a:cubicBezTo>
                    <a:pt x="93" y="1"/>
                    <a:pt x="87" y="2"/>
                    <a:pt x="81" y="4"/>
                  </a:cubicBezTo>
                  <a:cubicBezTo>
                    <a:pt x="33" y="4"/>
                    <a:pt x="1" y="36"/>
                    <a:pt x="1" y="84"/>
                  </a:cubicBezTo>
                  <a:cubicBezTo>
                    <a:pt x="1" y="132"/>
                    <a:pt x="33" y="164"/>
                    <a:pt x="81" y="164"/>
                  </a:cubicBezTo>
                  <a:cubicBezTo>
                    <a:pt x="129" y="164"/>
                    <a:pt x="161" y="132"/>
                    <a:pt x="177" y="84"/>
                  </a:cubicBezTo>
                  <a:cubicBezTo>
                    <a:pt x="177" y="42"/>
                    <a:pt x="141" y="1"/>
                    <a:pt x="100"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04" name="Google Shape;3904;p41"/>
            <p:cNvSpPr/>
            <p:nvPr/>
          </p:nvSpPr>
          <p:spPr>
            <a:xfrm>
              <a:off x="3674323" y="3919161"/>
              <a:ext cx="4114" cy="2707"/>
            </a:xfrm>
            <a:custGeom>
              <a:rect b="b" l="l" r="r" t="t"/>
              <a:pathLst>
                <a:path extrusionOk="0" h="75" w="114">
                  <a:moveTo>
                    <a:pt x="61" y="0"/>
                  </a:moveTo>
                  <a:cubicBezTo>
                    <a:pt x="1" y="0"/>
                    <a:pt x="70" y="74"/>
                    <a:pt x="99" y="74"/>
                  </a:cubicBezTo>
                  <a:cubicBezTo>
                    <a:pt x="108" y="74"/>
                    <a:pt x="113" y="67"/>
                    <a:pt x="109" y="48"/>
                  </a:cubicBezTo>
                  <a:cubicBezTo>
                    <a:pt x="109" y="32"/>
                    <a:pt x="93" y="0"/>
                    <a:pt x="6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05" name="Google Shape;3905;p41"/>
            <p:cNvSpPr/>
            <p:nvPr/>
          </p:nvSpPr>
          <p:spPr>
            <a:xfrm>
              <a:off x="3196041" y="4450959"/>
              <a:ext cx="9347" cy="6351"/>
            </a:xfrm>
            <a:custGeom>
              <a:rect b="b" l="l" r="r" t="t"/>
              <a:pathLst>
                <a:path extrusionOk="0" h="176" w="259">
                  <a:moveTo>
                    <a:pt x="146" y="0"/>
                  </a:moveTo>
                  <a:cubicBezTo>
                    <a:pt x="1" y="0"/>
                    <a:pt x="141" y="176"/>
                    <a:pt x="217" y="176"/>
                  </a:cubicBezTo>
                  <a:cubicBezTo>
                    <a:pt x="241" y="176"/>
                    <a:pt x="258" y="158"/>
                    <a:pt x="258" y="112"/>
                  </a:cubicBezTo>
                  <a:cubicBezTo>
                    <a:pt x="258" y="48"/>
                    <a:pt x="210" y="0"/>
                    <a:pt x="14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06" name="Google Shape;3906;p41"/>
            <p:cNvSpPr/>
            <p:nvPr/>
          </p:nvSpPr>
          <p:spPr>
            <a:xfrm>
              <a:off x="2995187" y="4059463"/>
              <a:ext cx="6965" cy="5810"/>
            </a:xfrm>
            <a:custGeom>
              <a:rect b="b" l="l" r="r" t="t"/>
              <a:pathLst>
                <a:path extrusionOk="0" h="161" w="193">
                  <a:moveTo>
                    <a:pt x="96" y="0"/>
                  </a:moveTo>
                  <a:cubicBezTo>
                    <a:pt x="0" y="0"/>
                    <a:pt x="0" y="160"/>
                    <a:pt x="96" y="160"/>
                  </a:cubicBezTo>
                  <a:cubicBezTo>
                    <a:pt x="144" y="160"/>
                    <a:pt x="192" y="128"/>
                    <a:pt x="192" y="80"/>
                  </a:cubicBezTo>
                  <a:cubicBezTo>
                    <a:pt x="192" y="32"/>
                    <a:pt x="144" y="0"/>
                    <a:pt x="9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07" name="Google Shape;3907;p41"/>
            <p:cNvSpPr/>
            <p:nvPr/>
          </p:nvSpPr>
          <p:spPr>
            <a:xfrm>
              <a:off x="2694339" y="4209003"/>
              <a:ext cx="5810" cy="6387"/>
            </a:xfrm>
            <a:custGeom>
              <a:rect b="b" l="l" r="r" t="t"/>
              <a:pathLst>
                <a:path extrusionOk="0" h="177" w="161">
                  <a:moveTo>
                    <a:pt x="80" y="1"/>
                  </a:moveTo>
                  <a:cubicBezTo>
                    <a:pt x="32" y="1"/>
                    <a:pt x="0" y="33"/>
                    <a:pt x="0" y="81"/>
                  </a:cubicBezTo>
                  <a:cubicBezTo>
                    <a:pt x="0" y="129"/>
                    <a:pt x="32" y="177"/>
                    <a:pt x="80" y="177"/>
                  </a:cubicBezTo>
                  <a:cubicBezTo>
                    <a:pt x="128" y="177"/>
                    <a:pt x="160" y="129"/>
                    <a:pt x="160" y="81"/>
                  </a:cubicBezTo>
                  <a:cubicBezTo>
                    <a:pt x="160" y="33"/>
                    <a:pt x="128" y="1"/>
                    <a:pt x="80"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08" name="Google Shape;3908;p41"/>
            <p:cNvSpPr/>
            <p:nvPr/>
          </p:nvSpPr>
          <p:spPr>
            <a:xfrm>
              <a:off x="2414277" y="4058309"/>
              <a:ext cx="2346" cy="2346"/>
            </a:xfrm>
            <a:custGeom>
              <a:rect b="b" l="l" r="r" t="t"/>
              <a:pathLst>
                <a:path extrusionOk="0" h="65" w="65">
                  <a:moveTo>
                    <a:pt x="33" y="0"/>
                  </a:moveTo>
                  <a:cubicBezTo>
                    <a:pt x="1" y="0"/>
                    <a:pt x="1" y="16"/>
                    <a:pt x="1" y="32"/>
                  </a:cubicBezTo>
                  <a:cubicBezTo>
                    <a:pt x="1" y="48"/>
                    <a:pt x="1" y="64"/>
                    <a:pt x="33" y="64"/>
                  </a:cubicBezTo>
                  <a:cubicBezTo>
                    <a:pt x="49" y="64"/>
                    <a:pt x="65" y="48"/>
                    <a:pt x="65" y="32"/>
                  </a:cubicBezTo>
                  <a:cubicBezTo>
                    <a:pt x="65" y="16"/>
                    <a:pt x="49" y="0"/>
                    <a:pt x="33"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09" name="Google Shape;3909;p41"/>
            <p:cNvSpPr/>
            <p:nvPr/>
          </p:nvSpPr>
          <p:spPr>
            <a:xfrm>
              <a:off x="1609382" y="4364894"/>
              <a:ext cx="7542" cy="6965"/>
            </a:xfrm>
            <a:custGeom>
              <a:rect b="b" l="l" r="r" t="t"/>
              <a:pathLst>
                <a:path extrusionOk="0" h="193" w="209">
                  <a:moveTo>
                    <a:pt x="96" y="1"/>
                  </a:moveTo>
                  <a:cubicBezTo>
                    <a:pt x="48" y="1"/>
                    <a:pt x="0" y="49"/>
                    <a:pt x="0" y="97"/>
                  </a:cubicBezTo>
                  <a:cubicBezTo>
                    <a:pt x="0" y="145"/>
                    <a:pt x="48" y="193"/>
                    <a:pt x="96" y="193"/>
                  </a:cubicBezTo>
                  <a:cubicBezTo>
                    <a:pt x="160" y="193"/>
                    <a:pt x="208" y="145"/>
                    <a:pt x="208" y="97"/>
                  </a:cubicBezTo>
                  <a:cubicBezTo>
                    <a:pt x="208" y="49"/>
                    <a:pt x="160" y="1"/>
                    <a:pt x="9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10" name="Google Shape;3910;p41"/>
            <p:cNvSpPr/>
            <p:nvPr/>
          </p:nvSpPr>
          <p:spPr>
            <a:xfrm>
              <a:off x="4624644" y="3682402"/>
              <a:ext cx="15048" cy="12883"/>
            </a:xfrm>
            <a:custGeom>
              <a:rect b="b" l="l" r="r" t="t"/>
              <a:pathLst>
                <a:path extrusionOk="0" h="357" w="417">
                  <a:moveTo>
                    <a:pt x="241" y="1"/>
                  </a:moveTo>
                  <a:cubicBezTo>
                    <a:pt x="80" y="1"/>
                    <a:pt x="0" y="193"/>
                    <a:pt x="112" y="305"/>
                  </a:cubicBezTo>
                  <a:cubicBezTo>
                    <a:pt x="149" y="341"/>
                    <a:pt x="193" y="357"/>
                    <a:pt x="236" y="357"/>
                  </a:cubicBezTo>
                  <a:cubicBezTo>
                    <a:pt x="328" y="357"/>
                    <a:pt x="417" y="285"/>
                    <a:pt x="417" y="177"/>
                  </a:cubicBezTo>
                  <a:cubicBezTo>
                    <a:pt x="417" y="81"/>
                    <a:pt x="337" y="1"/>
                    <a:pt x="241"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11" name="Google Shape;3911;p41"/>
            <p:cNvSpPr/>
            <p:nvPr/>
          </p:nvSpPr>
          <p:spPr>
            <a:xfrm>
              <a:off x="6004675" y="2417879"/>
              <a:ext cx="11007" cy="9383"/>
            </a:xfrm>
            <a:custGeom>
              <a:rect b="b" l="l" r="r" t="t"/>
              <a:pathLst>
                <a:path extrusionOk="0" h="260" w="305">
                  <a:moveTo>
                    <a:pt x="176" y="0"/>
                  </a:moveTo>
                  <a:cubicBezTo>
                    <a:pt x="64" y="0"/>
                    <a:pt x="0" y="144"/>
                    <a:pt x="80" y="224"/>
                  </a:cubicBezTo>
                  <a:cubicBezTo>
                    <a:pt x="105" y="249"/>
                    <a:pt x="136" y="260"/>
                    <a:pt x="167" y="260"/>
                  </a:cubicBezTo>
                  <a:cubicBezTo>
                    <a:pt x="236" y="260"/>
                    <a:pt x="304" y="205"/>
                    <a:pt x="304" y="128"/>
                  </a:cubicBezTo>
                  <a:cubicBezTo>
                    <a:pt x="304" y="64"/>
                    <a:pt x="256" y="0"/>
                    <a:pt x="17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12" name="Google Shape;3912;p41"/>
            <p:cNvSpPr/>
            <p:nvPr/>
          </p:nvSpPr>
          <p:spPr>
            <a:xfrm>
              <a:off x="5278267" y="1996360"/>
              <a:ext cx="6387" cy="6387"/>
            </a:xfrm>
            <a:custGeom>
              <a:rect b="b" l="l" r="r" t="t"/>
              <a:pathLst>
                <a:path extrusionOk="0" h="177" w="177">
                  <a:moveTo>
                    <a:pt x="81" y="0"/>
                  </a:moveTo>
                  <a:cubicBezTo>
                    <a:pt x="33" y="0"/>
                    <a:pt x="1" y="32"/>
                    <a:pt x="1" y="80"/>
                  </a:cubicBezTo>
                  <a:cubicBezTo>
                    <a:pt x="1" y="128"/>
                    <a:pt x="33" y="176"/>
                    <a:pt x="81" y="176"/>
                  </a:cubicBezTo>
                  <a:cubicBezTo>
                    <a:pt x="129" y="176"/>
                    <a:pt x="177" y="128"/>
                    <a:pt x="177" y="80"/>
                  </a:cubicBezTo>
                  <a:cubicBezTo>
                    <a:pt x="177" y="32"/>
                    <a:pt x="129" y="0"/>
                    <a:pt x="8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13" name="Google Shape;3913;p41"/>
            <p:cNvSpPr/>
            <p:nvPr/>
          </p:nvSpPr>
          <p:spPr>
            <a:xfrm>
              <a:off x="5890355" y="4521976"/>
              <a:ext cx="11007" cy="9780"/>
            </a:xfrm>
            <a:custGeom>
              <a:rect b="b" l="l" r="r" t="t"/>
              <a:pathLst>
                <a:path extrusionOk="0" h="271" w="305">
                  <a:moveTo>
                    <a:pt x="176" y="0"/>
                  </a:moveTo>
                  <a:cubicBezTo>
                    <a:pt x="48" y="0"/>
                    <a:pt x="0" y="144"/>
                    <a:pt x="80" y="224"/>
                  </a:cubicBezTo>
                  <a:cubicBezTo>
                    <a:pt x="107" y="256"/>
                    <a:pt x="141" y="270"/>
                    <a:pt x="174" y="270"/>
                  </a:cubicBezTo>
                  <a:cubicBezTo>
                    <a:pt x="240" y="270"/>
                    <a:pt x="304" y="214"/>
                    <a:pt x="304" y="128"/>
                  </a:cubicBezTo>
                  <a:cubicBezTo>
                    <a:pt x="304" y="64"/>
                    <a:pt x="256" y="0"/>
                    <a:pt x="17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14" name="Google Shape;3914;p41"/>
            <p:cNvSpPr/>
            <p:nvPr/>
          </p:nvSpPr>
          <p:spPr>
            <a:xfrm>
              <a:off x="5249398" y="3228549"/>
              <a:ext cx="6387" cy="6387"/>
            </a:xfrm>
            <a:custGeom>
              <a:rect b="b" l="l" r="r" t="t"/>
              <a:pathLst>
                <a:path extrusionOk="0" h="177" w="177">
                  <a:moveTo>
                    <a:pt x="97" y="1"/>
                  </a:moveTo>
                  <a:cubicBezTo>
                    <a:pt x="49" y="1"/>
                    <a:pt x="1" y="49"/>
                    <a:pt x="1" y="97"/>
                  </a:cubicBezTo>
                  <a:cubicBezTo>
                    <a:pt x="1" y="145"/>
                    <a:pt x="49" y="177"/>
                    <a:pt x="97" y="177"/>
                  </a:cubicBezTo>
                  <a:cubicBezTo>
                    <a:pt x="145" y="177"/>
                    <a:pt x="177" y="145"/>
                    <a:pt x="177" y="97"/>
                  </a:cubicBezTo>
                  <a:cubicBezTo>
                    <a:pt x="177" y="49"/>
                    <a:pt x="145" y="1"/>
                    <a:pt x="97"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15" name="Google Shape;3915;p41"/>
            <p:cNvSpPr/>
            <p:nvPr/>
          </p:nvSpPr>
          <p:spPr>
            <a:xfrm>
              <a:off x="6021997" y="4097570"/>
              <a:ext cx="6387" cy="6387"/>
            </a:xfrm>
            <a:custGeom>
              <a:rect b="b" l="l" r="r" t="t"/>
              <a:pathLst>
                <a:path extrusionOk="0" h="177" w="177">
                  <a:moveTo>
                    <a:pt x="96" y="0"/>
                  </a:moveTo>
                  <a:cubicBezTo>
                    <a:pt x="48" y="0"/>
                    <a:pt x="0" y="32"/>
                    <a:pt x="0" y="80"/>
                  </a:cubicBezTo>
                  <a:cubicBezTo>
                    <a:pt x="0" y="128"/>
                    <a:pt x="48" y="176"/>
                    <a:pt x="96" y="176"/>
                  </a:cubicBezTo>
                  <a:cubicBezTo>
                    <a:pt x="144" y="176"/>
                    <a:pt x="176" y="128"/>
                    <a:pt x="176" y="80"/>
                  </a:cubicBezTo>
                  <a:cubicBezTo>
                    <a:pt x="176" y="32"/>
                    <a:pt x="144" y="0"/>
                    <a:pt x="9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16" name="Google Shape;3916;p41"/>
            <p:cNvSpPr/>
            <p:nvPr/>
          </p:nvSpPr>
          <p:spPr>
            <a:xfrm>
              <a:off x="2160232" y="2567997"/>
              <a:ext cx="11007" cy="9527"/>
            </a:xfrm>
            <a:custGeom>
              <a:rect b="b" l="l" r="r" t="t"/>
              <a:pathLst>
                <a:path extrusionOk="0" h="264" w="305">
                  <a:moveTo>
                    <a:pt x="176" y="0"/>
                  </a:moveTo>
                  <a:cubicBezTo>
                    <a:pt x="48" y="0"/>
                    <a:pt x="0" y="144"/>
                    <a:pt x="80" y="224"/>
                  </a:cubicBezTo>
                  <a:cubicBezTo>
                    <a:pt x="107" y="251"/>
                    <a:pt x="141" y="263"/>
                    <a:pt x="174" y="263"/>
                  </a:cubicBezTo>
                  <a:cubicBezTo>
                    <a:pt x="240" y="263"/>
                    <a:pt x="304" y="214"/>
                    <a:pt x="304" y="128"/>
                  </a:cubicBezTo>
                  <a:cubicBezTo>
                    <a:pt x="304" y="48"/>
                    <a:pt x="256" y="0"/>
                    <a:pt x="17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17" name="Google Shape;3917;p41"/>
            <p:cNvSpPr/>
            <p:nvPr/>
          </p:nvSpPr>
          <p:spPr>
            <a:xfrm>
              <a:off x="2503192" y="2101442"/>
              <a:ext cx="6387" cy="6387"/>
            </a:xfrm>
            <a:custGeom>
              <a:rect b="b" l="l" r="r" t="t"/>
              <a:pathLst>
                <a:path extrusionOk="0" h="177" w="177">
                  <a:moveTo>
                    <a:pt x="97" y="0"/>
                  </a:moveTo>
                  <a:cubicBezTo>
                    <a:pt x="49" y="0"/>
                    <a:pt x="1" y="48"/>
                    <a:pt x="1" y="96"/>
                  </a:cubicBezTo>
                  <a:cubicBezTo>
                    <a:pt x="1" y="144"/>
                    <a:pt x="49" y="176"/>
                    <a:pt x="97" y="176"/>
                  </a:cubicBezTo>
                  <a:cubicBezTo>
                    <a:pt x="145" y="176"/>
                    <a:pt x="177" y="144"/>
                    <a:pt x="177" y="96"/>
                  </a:cubicBezTo>
                  <a:cubicBezTo>
                    <a:pt x="177" y="48"/>
                    <a:pt x="145" y="0"/>
                    <a:pt x="9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18" name="Google Shape;3918;p41"/>
            <p:cNvSpPr/>
            <p:nvPr/>
          </p:nvSpPr>
          <p:spPr>
            <a:xfrm>
              <a:off x="2308617" y="2226155"/>
              <a:ext cx="6387" cy="6387"/>
            </a:xfrm>
            <a:custGeom>
              <a:rect b="b" l="l" r="r" t="t"/>
              <a:pathLst>
                <a:path extrusionOk="0" h="177" w="177">
                  <a:moveTo>
                    <a:pt x="97" y="1"/>
                  </a:moveTo>
                  <a:cubicBezTo>
                    <a:pt x="49" y="1"/>
                    <a:pt x="1" y="49"/>
                    <a:pt x="1" y="97"/>
                  </a:cubicBezTo>
                  <a:cubicBezTo>
                    <a:pt x="1" y="145"/>
                    <a:pt x="49" y="177"/>
                    <a:pt x="97" y="177"/>
                  </a:cubicBezTo>
                  <a:cubicBezTo>
                    <a:pt x="145" y="177"/>
                    <a:pt x="177" y="145"/>
                    <a:pt x="177" y="97"/>
                  </a:cubicBezTo>
                  <a:cubicBezTo>
                    <a:pt x="177" y="49"/>
                    <a:pt x="145" y="1"/>
                    <a:pt x="97"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19" name="Google Shape;3919;p41"/>
            <p:cNvSpPr/>
            <p:nvPr/>
          </p:nvSpPr>
          <p:spPr>
            <a:xfrm>
              <a:off x="2551150" y="4394340"/>
              <a:ext cx="9852" cy="9274"/>
            </a:xfrm>
            <a:custGeom>
              <a:rect b="b" l="l" r="r" t="t"/>
              <a:pathLst>
                <a:path extrusionOk="0" h="257" w="273">
                  <a:moveTo>
                    <a:pt x="144" y="1"/>
                  </a:moveTo>
                  <a:cubicBezTo>
                    <a:pt x="64" y="1"/>
                    <a:pt x="0" y="65"/>
                    <a:pt x="0" y="129"/>
                  </a:cubicBezTo>
                  <a:cubicBezTo>
                    <a:pt x="0" y="209"/>
                    <a:pt x="64" y="257"/>
                    <a:pt x="144" y="257"/>
                  </a:cubicBezTo>
                  <a:cubicBezTo>
                    <a:pt x="208" y="257"/>
                    <a:pt x="272" y="209"/>
                    <a:pt x="272" y="129"/>
                  </a:cubicBezTo>
                  <a:cubicBezTo>
                    <a:pt x="272" y="65"/>
                    <a:pt x="208" y="1"/>
                    <a:pt x="14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20" name="Google Shape;3920;p41"/>
            <p:cNvSpPr/>
            <p:nvPr/>
          </p:nvSpPr>
          <p:spPr>
            <a:xfrm>
              <a:off x="1890563" y="3883328"/>
              <a:ext cx="6387" cy="6387"/>
            </a:xfrm>
            <a:custGeom>
              <a:rect b="b" l="l" r="r" t="t"/>
              <a:pathLst>
                <a:path extrusionOk="0" h="177" w="177">
                  <a:moveTo>
                    <a:pt x="81" y="1"/>
                  </a:moveTo>
                  <a:cubicBezTo>
                    <a:pt x="33" y="1"/>
                    <a:pt x="1" y="49"/>
                    <a:pt x="1" y="97"/>
                  </a:cubicBezTo>
                  <a:cubicBezTo>
                    <a:pt x="1" y="145"/>
                    <a:pt x="33" y="177"/>
                    <a:pt x="81" y="177"/>
                  </a:cubicBezTo>
                  <a:cubicBezTo>
                    <a:pt x="129" y="177"/>
                    <a:pt x="177" y="145"/>
                    <a:pt x="177" y="97"/>
                  </a:cubicBezTo>
                  <a:cubicBezTo>
                    <a:pt x="177" y="49"/>
                    <a:pt x="129" y="1"/>
                    <a:pt x="81"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3921" name="Google Shape;3921;p41"/>
          <p:cNvGrpSpPr/>
          <p:nvPr/>
        </p:nvGrpSpPr>
        <p:grpSpPr>
          <a:xfrm>
            <a:off x="8001000" y="544010"/>
            <a:ext cx="7979706" cy="5714997"/>
            <a:chOff x="1609382" y="1705905"/>
            <a:chExt cx="4423043" cy="2898095"/>
          </a:xfrm>
        </p:grpSpPr>
        <p:sp>
          <p:nvSpPr>
            <p:cNvPr id="3922" name="Google Shape;3922;p41"/>
            <p:cNvSpPr/>
            <p:nvPr/>
          </p:nvSpPr>
          <p:spPr>
            <a:xfrm>
              <a:off x="2883140" y="4588374"/>
              <a:ext cx="24287" cy="15626"/>
            </a:xfrm>
            <a:custGeom>
              <a:rect b="b" l="l" r="r" t="t"/>
              <a:pathLst>
                <a:path extrusionOk="0" h="433" w="673">
                  <a:moveTo>
                    <a:pt x="593" y="0"/>
                  </a:moveTo>
                  <a:lnTo>
                    <a:pt x="593" y="0"/>
                  </a:lnTo>
                  <a:cubicBezTo>
                    <a:pt x="385" y="16"/>
                    <a:pt x="193" y="48"/>
                    <a:pt x="1" y="112"/>
                  </a:cubicBezTo>
                  <a:lnTo>
                    <a:pt x="1" y="128"/>
                  </a:lnTo>
                  <a:cubicBezTo>
                    <a:pt x="1" y="304"/>
                    <a:pt x="129" y="432"/>
                    <a:pt x="305" y="432"/>
                  </a:cubicBezTo>
                  <a:cubicBezTo>
                    <a:pt x="529" y="432"/>
                    <a:pt x="673" y="208"/>
                    <a:pt x="593"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23" name="Google Shape;3923;p41"/>
            <p:cNvSpPr/>
            <p:nvPr/>
          </p:nvSpPr>
          <p:spPr>
            <a:xfrm>
              <a:off x="3092763" y="3214115"/>
              <a:ext cx="41031" cy="40454"/>
            </a:xfrm>
            <a:custGeom>
              <a:rect b="b" l="l" r="r" t="t"/>
              <a:pathLst>
                <a:path extrusionOk="0" h="1121" w="1137">
                  <a:moveTo>
                    <a:pt x="576" y="1"/>
                  </a:moveTo>
                  <a:lnTo>
                    <a:pt x="368" y="369"/>
                  </a:lnTo>
                  <a:lnTo>
                    <a:pt x="0" y="561"/>
                  </a:lnTo>
                  <a:lnTo>
                    <a:pt x="368" y="769"/>
                  </a:lnTo>
                  <a:lnTo>
                    <a:pt x="576" y="1121"/>
                  </a:lnTo>
                  <a:lnTo>
                    <a:pt x="768" y="769"/>
                  </a:lnTo>
                  <a:lnTo>
                    <a:pt x="1136" y="561"/>
                  </a:lnTo>
                  <a:lnTo>
                    <a:pt x="768" y="369"/>
                  </a:lnTo>
                  <a:lnTo>
                    <a:pt x="576"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24" name="Google Shape;3924;p41"/>
            <p:cNvSpPr/>
            <p:nvPr/>
          </p:nvSpPr>
          <p:spPr>
            <a:xfrm>
              <a:off x="3436878" y="2662109"/>
              <a:ext cx="23709" cy="23709"/>
            </a:xfrm>
            <a:custGeom>
              <a:rect b="b" l="l" r="r" t="t"/>
              <a:pathLst>
                <a:path extrusionOk="0" h="657" w="657">
                  <a:moveTo>
                    <a:pt x="321" y="1"/>
                  </a:moveTo>
                  <a:lnTo>
                    <a:pt x="209" y="209"/>
                  </a:lnTo>
                  <a:lnTo>
                    <a:pt x="1" y="337"/>
                  </a:lnTo>
                  <a:lnTo>
                    <a:pt x="209" y="449"/>
                  </a:lnTo>
                  <a:lnTo>
                    <a:pt x="321" y="657"/>
                  </a:lnTo>
                  <a:lnTo>
                    <a:pt x="449" y="449"/>
                  </a:lnTo>
                  <a:lnTo>
                    <a:pt x="657" y="337"/>
                  </a:lnTo>
                  <a:lnTo>
                    <a:pt x="449" y="209"/>
                  </a:lnTo>
                  <a:lnTo>
                    <a:pt x="321"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25" name="Google Shape;3925;p41"/>
            <p:cNvSpPr/>
            <p:nvPr/>
          </p:nvSpPr>
          <p:spPr>
            <a:xfrm>
              <a:off x="3675947" y="3435285"/>
              <a:ext cx="81449" cy="82027"/>
            </a:xfrm>
            <a:custGeom>
              <a:rect b="b" l="l" r="r" t="t"/>
              <a:pathLst>
                <a:path extrusionOk="0" h="2273" w="2257">
                  <a:moveTo>
                    <a:pt x="1137" y="0"/>
                  </a:moveTo>
                  <a:lnTo>
                    <a:pt x="737" y="736"/>
                  </a:lnTo>
                  <a:lnTo>
                    <a:pt x="0" y="1136"/>
                  </a:lnTo>
                  <a:lnTo>
                    <a:pt x="737" y="1536"/>
                  </a:lnTo>
                  <a:lnTo>
                    <a:pt x="1137" y="2272"/>
                  </a:lnTo>
                  <a:lnTo>
                    <a:pt x="1537" y="1536"/>
                  </a:lnTo>
                  <a:lnTo>
                    <a:pt x="2257" y="1136"/>
                  </a:lnTo>
                  <a:lnTo>
                    <a:pt x="1537" y="736"/>
                  </a:lnTo>
                  <a:lnTo>
                    <a:pt x="1137"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26" name="Google Shape;3926;p41"/>
            <p:cNvSpPr/>
            <p:nvPr/>
          </p:nvSpPr>
          <p:spPr>
            <a:xfrm>
              <a:off x="4200238" y="2786244"/>
              <a:ext cx="20245" cy="20245"/>
            </a:xfrm>
            <a:custGeom>
              <a:rect b="b" l="l" r="r" t="t"/>
              <a:pathLst>
                <a:path extrusionOk="0" h="561" w="561">
                  <a:moveTo>
                    <a:pt x="273" y="1"/>
                  </a:moveTo>
                  <a:lnTo>
                    <a:pt x="177" y="177"/>
                  </a:lnTo>
                  <a:lnTo>
                    <a:pt x="1" y="273"/>
                  </a:lnTo>
                  <a:lnTo>
                    <a:pt x="177" y="369"/>
                  </a:lnTo>
                  <a:lnTo>
                    <a:pt x="273" y="561"/>
                  </a:lnTo>
                  <a:lnTo>
                    <a:pt x="369" y="369"/>
                  </a:lnTo>
                  <a:lnTo>
                    <a:pt x="561" y="273"/>
                  </a:lnTo>
                  <a:lnTo>
                    <a:pt x="369" y="177"/>
                  </a:lnTo>
                  <a:lnTo>
                    <a:pt x="273"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27" name="Google Shape;3927;p41"/>
            <p:cNvSpPr/>
            <p:nvPr/>
          </p:nvSpPr>
          <p:spPr>
            <a:xfrm>
              <a:off x="4476836" y="2186316"/>
              <a:ext cx="41609" cy="41609"/>
            </a:xfrm>
            <a:custGeom>
              <a:rect b="b" l="l" r="r" t="t"/>
              <a:pathLst>
                <a:path extrusionOk="0" h="1153" w="1153">
                  <a:moveTo>
                    <a:pt x="576" y="1"/>
                  </a:moveTo>
                  <a:lnTo>
                    <a:pt x="368" y="369"/>
                  </a:lnTo>
                  <a:lnTo>
                    <a:pt x="0" y="577"/>
                  </a:lnTo>
                  <a:lnTo>
                    <a:pt x="368" y="785"/>
                  </a:lnTo>
                  <a:lnTo>
                    <a:pt x="576" y="1153"/>
                  </a:lnTo>
                  <a:lnTo>
                    <a:pt x="768" y="785"/>
                  </a:lnTo>
                  <a:lnTo>
                    <a:pt x="1152" y="577"/>
                  </a:lnTo>
                  <a:lnTo>
                    <a:pt x="768" y="369"/>
                  </a:lnTo>
                  <a:lnTo>
                    <a:pt x="576"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28" name="Google Shape;3928;p41"/>
            <p:cNvSpPr/>
            <p:nvPr/>
          </p:nvSpPr>
          <p:spPr>
            <a:xfrm>
              <a:off x="3895349" y="2078925"/>
              <a:ext cx="30638" cy="31216"/>
            </a:xfrm>
            <a:custGeom>
              <a:rect b="b" l="l" r="r" t="t"/>
              <a:pathLst>
                <a:path extrusionOk="0" h="865" w="849">
                  <a:moveTo>
                    <a:pt x="433" y="0"/>
                  </a:moveTo>
                  <a:lnTo>
                    <a:pt x="273" y="288"/>
                  </a:lnTo>
                  <a:lnTo>
                    <a:pt x="1" y="432"/>
                  </a:lnTo>
                  <a:lnTo>
                    <a:pt x="273" y="576"/>
                  </a:lnTo>
                  <a:lnTo>
                    <a:pt x="433" y="864"/>
                  </a:lnTo>
                  <a:lnTo>
                    <a:pt x="577" y="576"/>
                  </a:lnTo>
                  <a:lnTo>
                    <a:pt x="849" y="432"/>
                  </a:lnTo>
                  <a:lnTo>
                    <a:pt x="577" y="288"/>
                  </a:lnTo>
                  <a:lnTo>
                    <a:pt x="433"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29" name="Google Shape;3929;p41"/>
            <p:cNvSpPr/>
            <p:nvPr/>
          </p:nvSpPr>
          <p:spPr>
            <a:xfrm>
              <a:off x="5003437" y="3046099"/>
              <a:ext cx="27174" cy="27174"/>
            </a:xfrm>
            <a:custGeom>
              <a:rect b="b" l="l" r="r" t="t"/>
              <a:pathLst>
                <a:path extrusionOk="0" h="753" w="753">
                  <a:moveTo>
                    <a:pt x="384" y="0"/>
                  </a:moveTo>
                  <a:lnTo>
                    <a:pt x="256" y="240"/>
                  </a:lnTo>
                  <a:lnTo>
                    <a:pt x="0" y="368"/>
                  </a:lnTo>
                  <a:lnTo>
                    <a:pt x="256" y="512"/>
                  </a:lnTo>
                  <a:lnTo>
                    <a:pt x="384" y="752"/>
                  </a:lnTo>
                  <a:lnTo>
                    <a:pt x="512" y="512"/>
                  </a:lnTo>
                  <a:lnTo>
                    <a:pt x="752" y="368"/>
                  </a:lnTo>
                  <a:lnTo>
                    <a:pt x="512" y="240"/>
                  </a:lnTo>
                  <a:lnTo>
                    <a:pt x="384"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30" name="Google Shape;3930;p41"/>
            <p:cNvSpPr/>
            <p:nvPr/>
          </p:nvSpPr>
          <p:spPr>
            <a:xfrm>
              <a:off x="5262678" y="2761417"/>
              <a:ext cx="41031" cy="41031"/>
            </a:xfrm>
            <a:custGeom>
              <a:rect b="b" l="l" r="r" t="t"/>
              <a:pathLst>
                <a:path extrusionOk="0" h="1137" w="1137">
                  <a:moveTo>
                    <a:pt x="561" y="1"/>
                  </a:moveTo>
                  <a:lnTo>
                    <a:pt x="369" y="369"/>
                  </a:lnTo>
                  <a:lnTo>
                    <a:pt x="1" y="561"/>
                  </a:lnTo>
                  <a:lnTo>
                    <a:pt x="369" y="769"/>
                  </a:lnTo>
                  <a:lnTo>
                    <a:pt x="561" y="1137"/>
                  </a:lnTo>
                  <a:lnTo>
                    <a:pt x="769" y="769"/>
                  </a:lnTo>
                  <a:lnTo>
                    <a:pt x="1137" y="561"/>
                  </a:lnTo>
                  <a:lnTo>
                    <a:pt x="769" y="369"/>
                  </a:lnTo>
                  <a:lnTo>
                    <a:pt x="561"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31" name="Google Shape;3931;p41"/>
            <p:cNvSpPr/>
            <p:nvPr/>
          </p:nvSpPr>
          <p:spPr>
            <a:xfrm>
              <a:off x="5845898" y="4288104"/>
              <a:ext cx="38144" cy="38144"/>
            </a:xfrm>
            <a:custGeom>
              <a:rect b="b" l="l" r="r" t="t"/>
              <a:pathLst>
                <a:path extrusionOk="0" h="1057" w="1057">
                  <a:moveTo>
                    <a:pt x="528" y="1"/>
                  </a:moveTo>
                  <a:lnTo>
                    <a:pt x="336" y="353"/>
                  </a:lnTo>
                  <a:lnTo>
                    <a:pt x="0" y="529"/>
                  </a:lnTo>
                  <a:lnTo>
                    <a:pt x="336" y="721"/>
                  </a:lnTo>
                  <a:lnTo>
                    <a:pt x="528" y="1057"/>
                  </a:lnTo>
                  <a:lnTo>
                    <a:pt x="720" y="721"/>
                  </a:lnTo>
                  <a:lnTo>
                    <a:pt x="1056" y="529"/>
                  </a:lnTo>
                  <a:lnTo>
                    <a:pt x="720" y="353"/>
                  </a:lnTo>
                  <a:lnTo>
                    <a:pt x="528"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32" name="Google Shape;3932;p41"/>
            <p:cNvSpPr/>
            <p:nvPr/>
          </p:nvSpPr>
          <p:spPr>
            <a:xfrm>
              <a:off x="4851552" y="4181867"/>
              <a:ext cx="45687" cy="45073"/>
            </a:xfrm>
            <a:custGeom>
              <a:rect b="b" l="l" r="r" t="t"/>
              <a:pathLst>
                <a:path extrusionOk="0" h="1249" w="1266">
                  <a:moveTo>
                    <a:pt x="625" y="1"/>
                  </a:moveTo>
                  <a:lnTo>
                    <a:pt x="401" y="401"/>
                  </a:lnTo>
                  <a:lnTo>
                    <a:pt x="1" y="625"/>
                  </a:lnTo>
                  <a:lnTo>
                    <a:pt x="401" y="849"/>
                  </a:lnTo>
                  <a:lnTo>
                    <a:pt x="625" y="1249"/>
                  </a:lnTo>
                  <a:lnTo>
                    <a:pt x="849" y="849"/>
                  </a:lnTo>
                  <a:lnTo>
                    <a:pt x="1265" y="625"/>
                  </a:lnTo>
                  <a:lnTo>
                    <a:pt x="849" y="401"/>
                  </a:lnTo>
                  <a:lnTo>
                    <a:pt x="625"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33" name="Google Shape;3933;p41"/>
            <p:cNvSpPr/>
            <p:nvPr/>
          </p:nvSpPr>
          <p:spPr>
            <a:xfrm>
              <a:off x="3218053" y="2953719"/>
              <a:ext cx="27174" cy="27174"/>
            </a:xfrm>
            <a:custGeom>
              <a:rect b="b" l="l" r="r" t="t"/>
              <a:pathLst>
                <a:path extrusionOk="0" h="753" w="753">
                  <a:moveTo>
                    <a:pt x="369" y="0"/>
                  </a:moveTo>
                  <a:lnTo>
                    <a:pt x="241" y="240"/>
                  </a:lnTo>
                  <a:lnTo>
                    <a:pt x="0" y="368"/>
                  </a:lnTo>
                  <a:lnTo>
                    <a:pt x="241" y="496"/>
                  </a:lnTo>
                  <a:lnTo>
                    <a:pt x="369" y="752"/>
                  </a:lnTo>
                  <a:lnTo>
                    <a:pt x="513" y="496"/>
                  </a:lnTo>
                  <a:lnTo>
                    <a:pt x="753" y="368"/>
                  </a:lnTo>
                  <a:lnTo>
                    <a:pt x="513" y="240"/>
                  </a:lnTo>
                  <a:lnTo>
                    <a:pt x="369"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34" name="Google Shape;3934;p41"/>
            <p:cNvSpPr/>
            <p:nvPr/>
          </p:nvSpPr>
          <p:spPr>
            <a:xfrm>
              <a:off x="2532675" y="3938215"/>
              <a:ext cx="50270" cy="50270"/>
            </a:xfrm>
            <a:custGeom>
              <a:rect b="b" l="l" r="r" t="t"/>
              <a:pathLst>
                <a:path extrusionOk="0" h="1393" w="1393">
                  <a:moveTo>
                    <a:pt x="688" y="0"/>
                  </a:moveTo>
                  <a:lnTo>
                    <a:pt x="448" y="448"/>
                  </a:lnTo>
                  <a:lnTo>
                    <a:pt x="0" y="688"/>
                  </a:lnTo>
                  <a:lnTo>
                    <a:pt x="448" y="944"/>
                  </a:lnTo>
                  <a:lnTo>
                    <a:pt x="688" y="1392"/>
                  </a:lnTo>
                  <a:lnTo>
                    <a:pt x="944" y="944"/>
                  </a:lnTo>
                  <a:lnTo>
                    <a:pt x="1392" y="688"/>
                  </a:lnTo>
                  <a:lnTo>
                    <a:pt x="944" y="448"/>
                  </a:lnTo>
                  <a:lnTo>
                    <a:pt x="688"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35" name="Google Shape;3935;p41"/>
            <p:cNvSpPr/>
            <p:nvPr/>
          </p:nvSpPr>
          <p:spPr>
            <a:xfrm>
              <a:off x="3301772" y="4260390"/>
              <a:ext cx="31793" cy="31793"/>
            </a:xfrm>
            <a:custGeom>
              <a:rect b="b" l="l" r="r" t="t"/>
              <a:pathLst>
                <a:path extrusionOk="0" h="881" w="881">
                  <a:moveTo>
                    <a:pt x="449" y="1"/>
                  </a:moveTo>
                  <a:lnTo>
                    <a:pt x="289" y="289"/>
                  </a:lnTo>
                  <a:lnTo>
                    <a:pt x="1" y="433"/>
                  </a:lnTo>
                  <a:lnTo>
                    <a:pt x="289" y="593"/>
                  </a:lnTo>
                  <a:lnTo>
                    <a:pt x="449" y="881"/>
                  </a:lnTo>
                  <a:lnTo>
                    <a:pt x="593" y="593"/>
                  </a:lnTo>
                  <a:lnTo>
                    <a:pt x="881" y="433"/>
                  </a:lnTo>
                  <a:lnTo>
                    <a:pt x="593" y="289"/>
                  </a:lnTo>
                  <a:lnTo>
                    <a:pt x="449"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36" name="Google Shape;3936;p41"/>
            <p:cNvSpPr/>
            <p:nvPr/>
          </p:nvSpPr>
          <p:spPr>
            <a:xfrm>
              <a:off x="2514162" y="2390129"/>
              <a:ext cx="23168" cy="23168"/>
            </a:xfrm>
            <a:custGeom>
              <a:rect b="b" l="l" r="r" t="t"/>
              <a:pathLst>
                <a:path extrusionOk="0" h="642" w="642">
                  <a:moveTo>
                    <a:pt x="321" y="1"/>
                  </a:moveTo>
                  <a:lnTo>
                    <a:pt x="209" y="209"/>
                  </a:lnTo>
                  <a:lnTo>
                    <a:pt x="1" y="321"/>
                  </a:lnTo>
                  <a:lnTo>
                    <a:pt x="209" y="433"/>
                  </a:lnTo>
                  <a:lnTo>
                    <a:pt x="321" y="641"/>
                  </a:lnTo>
                  <a:lnTo>
                    <a:pt x="433" y="433"/>
                  </a:lnTo>
                  <a:lnTo>
                    <a:pt x="641" y="321"/>
                  </a:lnTo>
                  <a:lnTo>
                    <a:pt x="433" y="209"/>
                  </a:lnTo>
                  <a:lnTo>
                    <a:pt x="321"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37" name="Google Shape;3937;p41"/>
            <p:cNvSpPr/>
            <p:nvPr/>
          </p:nvSpPr>
          <p:spPr>
            <a:xfrm>
              <a:off x="3260202" y="1980193"/>
              <a:ext cx="64127" cy="64127"/>
            </a:xfrm>
            <a:custGeom>
              <a:rect b="b" l="l" r="r" t="t"/>
              <a:pathLst>
                <a:path extrusionOk="0" h="1777" w="1777">
                  <a:moveTo>
                    <a:pt x="881" y="0"/>
                  </a:moveTo>
                  <a:lnTo>
                    <a:pt x="577" y="576"/>
                  </a:lnTo>
                  <a:lnTo>
                    <a:pt x="1" y="896"/>
                  </a:lnTo>
                  <a:lnTo>
                    <a:pt x="577" y="1200"/>
                  </a:lnTo>
                  <a:lnTo>
                    <a:pt x="881" y="1776"/>
                  </a:lnTo>
                  <a:lnTo>
                    <a:pt x="1201" y="1200"/>
                  </a:lnTo>
                  <a:lnTo>
                    <a:pt x="1777" y="896"/>
                  </a:lnTo>
                  <a:lnTo>
                    <a:pt x="1201" y="576"/>
                  </a:lnTo>
                  <a:lnTo>
                    <a:pt x="881"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38" name="Google Shape;3938;p41"/>
            <p:cNvSpPr/>
            <p:nvPr/>
          </p:nvSpPr>
          <p:spPr>
            <a:xfrm>
              <a:off x="3855510" y="3916852"/>
              <a:ext cx="54889" cy="54889"/>
            </a:xfrm>
            <a:custGeom>
              <a:rect b="b" l="l" r="r" t="t"/>
              <a:pathLst>
                <a:path extrusionOk="0" h="1521" w="1521">
                  <a:moveTo>
                    <a:pt x="753" y="0"/>
                  </a:moveTo>
                  <a:lnTo>
                    <a:pt x="497" y="480"/>
                  </a:lnTo>
                  <a:lnTo>
                    <a:pt x="1" y="752"/>
                  </a:lnTo>
                  <a:lnTo>
                    <a:pt x="497" y="1024"/>
                  </a:lnTo>
                  <a:lnTo>
                    <a:pt x="753" y="1520"/>
                  </a:lnTo>
                  <a:lnTo>
                    <a:pt x="1025" y="1024"/>
                  </a:lnTo>
                  <a:lnTo>
                    <a:pt x="1521" y="752"/>
                  </a:lnTo>
                  <a:lnTo>
                    <a:pt x="1025" y="480"/>
                  </a:lnTo>
                  <a:lnTo>
                    <a:pt x="753"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39" name="Google Shape;3939;p41"/>
            <p:cNvSpPr/>
            <p:nvPr/>
          </p:nvSpPr>
          <p:spPr>
            <a:xfrm>
              <a:off x="4808249" y="3748800"/>
              <a:ext cx="46228" cy="45651"/>
            </a:xfrm>
            <a:custGeom>
              <a:rect b="b" l="l" r="r" t="t"/>
              <a:pathLst>
                <a:path extrusionOk="0" h="1265" w="1281">
                  <a:moveTo>
                    <a:pt x="641" y="1"/>
                  </a:moveTo>
                  <a:lnTo>
                    <a:pt x="417" y="417"/>
                  </a:lnTo>
                  <a:lnTo>
                    <a:pt x="1" y="641"/>
                  </a:lnTo>
                  <a:lnTo>
                    <a:pt x="417" y="865"/>
                  </a:lnTo>
                  <a:lnTo>
                    <a:pt x="641" y="1265"/>
                  </a:lnTo>
                  <a:lnTo>
                    <a:pt x="865" y="865"/>
                  </a:lnTo>
                  <a:lnTo>
                    <a:pt x="1281" y="641"/>
                  </a:lnTo>
                  <a:lnTo>
                    <a:pt x="865" y="417"/>
                  </a:lnTo>
                  <a:lnTo>
                    <a:pt x="641"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40" name="Google Shape;3940;p41"/>
            <p:cNvSpPr/>
            <p:nvPr/>
          </p:nvSpPr>
          <p:spPr>
            <a:xfrm>
              <a:off x="5778309" y="3387327"/>
              <a:ext cx="41068" cy="41068"/>
            </a:xfrm>
            <a:custGeom>
              <a:rect b="b" l="l" r="r" t="t"/>
              <a:pathLst>
                <a:path extrusionOk="0" h="1138" w="1138">
                  <a:moveTo>
                    <a:pt x="561" y="1"/>
                  </a:moveTo>
                  <a:lnTo>
                    <a:pt x="369" y="369"/>
                  </a:lnTo>
                  <a:lnTo>
                    <a:pt x="1" y="561"/>
                  </a:lnTo>
                  <a:lnTo>
                    <a:pt x="369" y="769"/>
                  </a:lnTo>
                  <a:lnTo>
                    <a:pt x="561" y="1137"/>
                  </a:lnTo>
                  <a:lnTo>
                    <a:pt x="769" y="769"/>
                  </a:lnTo>
                  <a:lnTo>
                    <a:pt x="1137" y="561"/>
                  </a:lnTo>
                  <a:lnTo>
                    <a:pt x="769" y="369"/>
                  </a:lnTo>
                  <a:lnTo>
                    <a:pt x="561"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41" name="Google Shape;3941;p41"/>
            <p:cNvSpPr/>
            <p:nvPr/>
          </p:nvSpPr>
          <p:spPr>
            <a:xfrm>
              <a:off x="3488300" y="2534365"/>
              <a:ext cx="6387" cy="6532"/>
            </a:xfrm>
            <a:custGeom>
              <a:rect b="b" l="l" r="r" t="t"/>
              <a:pathLst>
                <a:path extrusionOk="0" h="181" w="177">
                  <a:moveTo>
                    <a:pt x="88" y="0"/>
                  </a:moveTo>
                  <a:cubicBezTo>
                    <a:pt x="44" y="0"/>
                    <a:pt x="0" y="28"/>
                    <a:pt x="0" y="84"/>
                  </a:cubicBezTo>
                  <a:cubicBezTo>
                    <a:pt x="0" y="148"/>
                    <a:pt x="44" y="180"/>
                    <a:pt x="88" y="180"/>
                  </a:cubicBezTo>
                  <a:cubicBezTo>
                    <a:pt x="132" y="180"/>
                    <a:pt x="176" y="148"/>
                    <a:pt x="176" y="84"/>
                  </a:cubicBezTo>
                  <a:cubicBezTo>
                    <a:pt x="176" y="28"/>
                    <a:pt x="132" y="0"/>
                    <a:pt x="8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42" name="Google Shape;3942;p41"/>
            <p:cNvSpPr/>
            <p:nvPr/>
          </p:nvSpPr>
          <p:spPr>
            <a:xfrm>
              <a:off x="3770636" y="3141943"/>
              <a:ext cx="13894" cy="13028"/>
            </a:xfrm>
            <a:custGeom>
              <a:rect b="b" l="l" r="r" t="t"/>
              <a:pathLst>
                <a:path extrusionOk="0" h="361" w="385">
                  <a:moveTo>
                    <a:pt x="193" y="0"/>
                  </a:moveTo>
                  <a:cubicBezTo>
                    <a:pt x="97" y="0"/>
                    <a:pt x="1" y="64"/>
                    <a:pt x="17" y="192"/>
                  </a:cubicBezTo>
                  <a:cubicBezTo>
                    <a:pt x="25" y="305"/>
                    <a:pt x="105" y="361"/>
                    <a:pt x="187" y="361"/>
                  </a:cubicBezTo>
                  <a:cubicBezTo>
                    <a:pt x="269" y="361"/>
                    <a:pt x="353" y="305"/>
                    <a:pt x="369" y="192"/>
                  </a:cubicBezTo>
                  <a:cubicBezTo>
                    <a:pt x="385" y="64"/>
                    <a:pt x="289" y="0"/>
                    <a:pt x="193"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43" name="Google Shape;3943;p41"/>
            <p:cNvSpPr/>
            <p:nvPr/>
          </p:nvSpPr>
          <p:spPr>
            <a:xfrm>
              <a:off x="3678256" y="3330745"/>
              <a:ext cx="9852" cy="9852"/>
            </a:xfrm>
            <a:custGeom>
              <a:rect b="b" l="l" r="r" t="t"/>
              <a:pathLst>
                <a:path extrusionOk="0" h="273" w="273">
                  <a:moveTo>
                    <a:pt x="144" y="1"/>
                  </a:moveTo>
                  <a:cubicBezTo>
                    <a:pt x="64" y="1"/>
                    <a:pt x="0" y="65"/>
                    <a:pt x="0" y="145"/>
                  </a:cubicBezTo>
                  <a:cubicBezTo>
                    <a:pt x="0" y="209"/>
                    <a:pt x="64" y="273"/>
                    <a:pt x="144" y="273"/>
                  </a:cubicBezTo>
                  <a:cubicBezTo>
                    <a:pt x="208" y="273"/>
                    <a:pt x="272" y="209"/>
                    <a:pt x="272" y="145"/>
                  </a:cubicBezTo>
                  <a:cubicBezTo>
                    <a:pt x="272" y="65"/>
                    <a:pt x="208" y="1"/>
                    <a:pt x="14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44" name="Google Shape;3944;p41"/>
            <p:cNvSpPr/>
            <p:nvPr/>
          </p:nvSpPr>
          <p:spPr>
            <a:xfrm>
              <a:off x="3271172" y="3125199"/>
              <a:ext cx="8120" cy="7542"/>
            </a:xfrm>
            <a:custGeom>
              <a:rect b="b" l="l" r="r" t="t"/>
              <a:pathLst>
                <a:path extrusionOk="0" h="209" w="225">
                  <a:moveTo>
                    <a:pt x="113" y="0"/>
                  </a:moveTo>
                  <a:cubicBezTo>
                    <a:pt x="49" y="0"/>
                    <a:pt x="1" y="48"/>
                    <a:pt x="1" y="112"/>
                  </a:cubicBezTo>
                  <a:cubicBezTo>
                    <a:pt x="1" y="160"/>
                    <a:pt x="49" y="208"/>
                    <a:pt x="113" y="208"/>
                  </a:cubicBezTo>
                  <a:cubicBezTo>
                    <a:pt x="177" y="208"/>
                    <a:pt x="225" y="160"/>
                    <a:pt x="225" y="112"/>
                  </a:cubicBezTo>
                  <a:cubicBezTo>
                    <a:pt x="225" y="48"/>
                    <a:pt x="177" y="0"/>
                    <a:pt x="113"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45" name="Google Shape;3945;p41"/>
            <p:cNvSpPr/>
            <p:nvPr/>
          </p:nvSpPr>
          <p:spPr>
            <a:xfrm>
              <a:off x="2876789" y="3099217"/>
              <a:ext cx="6387" cy="6965"/>
            </a:xfrm>
            <a:custGeom>
              <a:rect b="b" l="l" r="r" t="t"/>
              <a:pathLst>
                <a:path extrusionOk="0" h="193" w="177">
                  <a:moveTo>
                    <a:pt x="97" y="0"/>
                  </a:moveTo>
                  <a:cubicBezTo>
                    <a:pt x="49" y="0"/>
                    <a:pt x="1" y="48"/>
                    <a:pt x="1" y="96"/>
                  </a:cubicBezTo>
                  <a:cubicBezTo>
                    <a:pt x="1" y="144"/>
                    <a:pt x="49" y="192"/>
                    <a:pt x="97" y="192"/>
                  </a:cubicBezTo>
                  <a:cubicBezTo>
                    <a:pt x="145" y="192"/>
                    <a:pt x="177" y="144"/>
                    <a:pt x="177" y="96"/>
                  </a:cubicBezTo>
                  <a:cubicBezTo>
                    <a:pt x="177" y="48"/>
                    <a:pt x="145" y="16"/>
                    <a:pt x="9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46" name="Google Shape;3946;p41"/>
            <p:cNvSpPr/>
            <p:nvPr/>
          </p:nvSpPr>
          <p:spPr>
            <a:xfrm>
              <a:off x="3097382" y="2973350"/>
              <a:ext cx="9852" cy="9852"/>
            </a:xfrm>
            <a:custGeom>
              <a:rect b="b" l="l" r="r" t="t"/>
              <a:pathLst>
                <a:path extrusionOk="0" h="273" w="273">
                  <a:moveTo>
                    <a:pt x="128" y="0"/>
                  </a:moveTo>
                  <a:cubicBezTo>
                    <a:pt x="64" y="0"/>
                    <a:pt x="0" y="64"/>
                    <a:pt x="0" y="128"/>
                  </a:cubicBezTo>
                  <a:cubicBezTo>
                    <a:pt x="0" y="208"/>
                    <a:pt x="64" y="272"/>
                    <a:pt x="128" y="272"/>
                  </a:cubicBezTo>
                  <a:cubicBezTo>
                    <a:pt x="208" y="272"/>
                    <a:pt x="272" y="208"/>
                    <a:pt x="272" y="128"/>
                  </a:cubicBezTo>
                  <a:cubicBezTo>
                    <a:pt x="272" y="64"/>
                    <a:pt x="208" y="0"/>
                    <a:pt x="12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47" name="Google Shape;3947;p41"/>
            <p:cNvSpPr/>
            <p:nvPr/>
          </p:nvSpPr>
          <p:spPr>
            <a:xfrm>
              <a:off x="2701268" y="2797792"/>
              <a:ext cx="12739" cy="12739"/>
            </a:xfrm>
            <a:custGeom>
              <a:rect b="b" l="l" r="r" t="t"/>
              <a:pathLst>
                <a:path extrusionOk="0" h="353" w="353">
                  <a:moveTo>
                    <a:pt x="176" y="1"/>
                  </a:moveTo>
                  <a:cubicBezTo>
                    <a:pt x="80" y="1"/>
                    <a:pt x="0" y="81"/>
                    <a:pt x="0" y="177"/>
                  </a:cubicBezTo>
                  <a:cubicBezTo>
                    <a:pt x="0" y="273"/>
                    <a:pt x="80" y="353"/>
                    <a:pt x="176" y="353"/>
                  </a:cubicBezTo>
                  <a:cubicBezTo>
                    <a:pt x="272" y="353"/>
                    <a:pt x="352" y="273"/>
                    <a:pt x="352" y="177"/>
                  </a:cubicBezTo>
                  <a:cubicBezTo>
                    <a:pt x="352" y="81"/>
                    <a:pt x="272" y="1"/>
                    <a:pt x="17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48" name="Google Shape;3948;p41"/>
            <p:cNvSpPr/>
            <p:nvPr/>
          </p:nvSpPr>
          <p:spPr>
            <a:xfrm>
              <a:off x="3052924" y="3555957"/>
              <a:ext cx="12739" cy="12739"/>
            </a:xfrm>
            <a:custGeom>
              <a:rect b="b" l="l" r="r" t="t"/>
              <a:pathLst>
                <a:path extrusionOk="0" h="353" w="353">
                  <a:moveTo>
                    <a:pt x="176" y="0"/>
                  </a:moveTo>
                  <a:cubicBezTo>
                    <a:pt x="80" y="0"/>
                    <a:pt x="0" y="80"/>
                    <a:pt x="0" y="176"/>
                  </a:cubicBezTo>
                  <a:cubicBezTo>
                    <a:pt x="0" y="272"/>
                    <a:pt x="80" y="352"/>
                    <a:pt x="176" y="352"/>
                  </a:cubicBezTo>
                  <a:cubicBezTo>
                    <a:pt x="272" y="352"/>
                    <a:pt x="352" y="272"/>
                    <a:pt x="352" y="176"/>
                  </a:cubicBezTo>
                  <a:cubicBezTo>
                    <a:pt x="352" y="80"/>
                    <a:pt x="272" y="0"/>
                    <a:pt x="17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49" name="Google Shape;3949;p41"/>
            <p:cNvSpPr/>
            <p:nvPr/>
          </p:nvSpPr>
          <p:spPr>
            <a:xfrm>
              <a:off x="2755541" y="3704342"/>
              <a:ext cx="11584" cy="11584"/>
            </a:xfrm>
            <a:custGeom>
              <a:rect b="b" l="l" r="r" t="t"/>
              <a:pathLst>
                <a:path extrusionOk="0" h="321" w="321">
                  <a:moveTo>
                    <a:pt x="161" y="1"/>
                  </a:moveTo>
                  <a:cubicBezTo>
                    <a:pt x="81" y="1"/>
                    <a:pt x="0" y="81"/>
                    <a:pt x="0" y="161"/>
                  </a:cubicBezTo>
                  <a:cubicBezTo>
                    <a:pt x="0" y="241"/>
                    <a:pt x="81" y="321"/>
                    <a:pt x="161" y="321"/>
                  </a:cubicBezTo>
                  <a:cubicBezTo>
                    <a:pt x="241" y="321"/>
                    <a:pt x="321" y="241"/>
                    <a:pt x="321" y="161"/>
                  </a:cubicBezTo>
                  <a:cubicBezTo>
                    <a:pt x="321" y="81"/>
                    <a:pt x="241" y="1"/>
                    <a:pt x="161"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50" name="Google Shape;3950;p41"/>
            <p:cNvSpPr/>
            <p:nvPr/>
          </p:nvSpPr>
          <p:spPr>
            <a:xfrm>
              <a:off x="3183411" y="3415655"/>
              <a:ext cx="4655" cy="4655"/>
            </a:xfrm>
            <a:custGeom>
              <a:rect b="b" l="l" r="r" t="t"/>
              <a:pathLst>
                <a:path extrusionOk="0" h="129" w="129">
                  <a:moveTo>
                    <a:pt x="64" y="0"/>
                  </a:moveTo>
                  <a:cubicBezTo>
                    <a:pt x="32" y="0"/>
                    <a:pt x="0" y="32"/>
                    <a:pt x="0" y="64"/>
                  </a:cubicBezTo>
                  <a:cubicBezTo>
                    <a:pt x="0" y="96"/>
                    <a:pt x="32" y="128"/>
                    <a:pt x="64" y="128"/>
                  </a:cubicBezTo>
                  <a:cubicBezTo>
                    <a:pt x="112" y="128"/>
                    <a:pt x="128" y="96"/>
                    <a:pt x="128" y="64"/>
                  </a:cubicBezTo>
                  <a:cubicBezTo>
                    <a:pt x="128" y="32"/>
                    <a:pt x="112" y="0"/>
                    <a:pt x="64"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51" name="Google Shape;3951;p41"/>
            <p:cNvSpPr/>
            <p:nvPr/>
          </p:nvSpPr>
          <p:spPr>
            <a:xfrm>
              <a:off x="2746303" y="3246448"/>
              <a:ext cx="9274" cy="9274"/>
            </a:xfrm>
            <a:custGeom>
              <a:rect b="b" l="l" r="r" t="t"/>
              <a:pathLst>
                <a:path extrusionOk="0" h="257" w="257">
                  <a:moveTo>
                    <a:pt x="128" y="1"/>
                  </a:moveTo>
                  <a:cubicBezTo>
                    <a:pt x="48" y="1"/>
                    <a:pt x="0" y="65"/>
                    <a:pt x="0" y="129"/>
                  </a:cubicBezTo>
                  <a:cubicBezTo>
                    <a:pt x="0" y="209"/>
                    <a:pt x="48" y="257"/>
                    <a:pt x="128" y="257"/>
                  </a:cubicBezTo>
                  <a:cubicBezTo>
                    <a:pt x="192" y="257"/>
                    <a:pt x="256" y="209"/>
                    <a:pt x="256" y="129"/>
                  </a:cubicBezTo>
                  <a:cubicBezTo>
                    <a:pt x="256" y="65"/>
                    <a:pt x="192" y="1"/>
                    <a:pt x="128"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52" name="Google Shape;3952;p41"/>
            <p:cNvSpPr/>
            <p:nvPr/>
          </p:nvSpPr>
          <p:spPr>
            <a:xfrm>
              <a:off x="2448919" y="2922541"/>
              <a:ext cx="11584" cy="11007"/>
            </a:xfrm>
            <a:custGeom>
              <a:rect b="b" l="l" r="r" t="t"/>
              <a:pathLst>
                <a:path extrusionOk="0" h="305" w="321">
                  <a:moveTo>
                    <a:pt x="161" y="0"/>
                  </a:moveTo>
                  <a:cubicBezTo>
                    <a:pt x="81" y="0"/>
                    <a:pt x="1" y="64"/>
                    <a:pt x="1" y="144"/>
                  </a:cubicBezTo>
                  <a:cubicBezTo>
                    <a:pt x="1" y="240"/>
                    <a:pt x="81" y="304"/>
                    <a:pt x="161" y="304"/>
                  </a:cubicBezTo>
                  <a:cubicBezTo>
                    <a:pt x="241" y="304"/>
                    <a:pt x="321" y="240"/>
                    <a:pt x="321" y="144"/>
                  </a:cubicBezTo>
                  <a:cubicBezTo>
                    <a:pt x="321" y="64"/>
                    <a:pt x="241" y="0"/>
                    <a:pt x="16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53" name="Google Shape;3953;p41"/>
            <p:cNvSpPr/>
            <p:nvPr/>
          </p:nvSpPr>
          <p:spPr>
            <a:xfrm>
              <a:off x="2805195" y="2941594"/>
              <a:ext cx="9852" cy="9274"/>
            </a:xfrm>
            <a:custGeom>
              <a:rect b="b" l="l" r="r" t="t"/>
              <a:pathLst>
                <a:path extrusionOk="0" h="257" w="273">
                  <a:moveTo>
                    <a:pt x="129" y="0"/>
                  </a:moveTo>
                  <a:cubicBezTo>
                    <a:pt x="65" y="0"/>
                    <a:pt x="1" y="64"/>
                    <a:pt x="1" y="128"/>
                  </a:cubicBezTo>
                  <a:cubicBezTo>
                    <a:pt x="1" y="208"/>
                    <a:pt x="65" y="256"/>
                    <a:pt x="129" y="256"/>
                  </a:cubicBezTo>
                  <a:cubicBezTo>
                    <a:pt x="209" y="256"/>
                    <a:pt x="273" y="208"/>
                    <a:pt x="273" y="128"/>
                  </a:cubicBezTo>
                  <a:cubicBezTo>
                    <a:pt x="273" y="64"/>
                    <a:pt x="209" y="0"/>
                    <a:pt x="129"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54" name="Google Shape;3954;p41"/>
            <p:cNvSpPr/>
            <p:nvPr/>
          </p:nvSpPr>
          <p:spPr>
            <a:xfrm>
              <a:off x="2232404" y="2783357"/>
              <a:ext cx="12739" cy="11007"/>
            </a:xfrm>
            <a:custGeom>
              <a:rect b="b" l="l" r="r" t="t"/>
              <a:pathLst>
                <a:path extrusionOk="0" h="305" w="353">
                  <a:moveTo>
                    <a:pt x="192" y="1"/>
                  </a:moveTo>
                  <a:cubicBezTo>
                    <a:pt x="0" y="17"/>
                    <a:pt x="0" y="289"/>
                    <a:pt x="192" y="305"/>
                  </a:cubicBezTo>
                  <a:cubicBezTo>
                    <a:pt x="272" y="305"/>
                    <a:pt x="336" y="241"/>
                    <a:pt x="352" y="161"/>
                  </a:cubicBezTo>
                  <a:cubicBezTo>
                    <a:pt x="352" y="65"/>
                    <a:pt x="272" y="1"/>
                    <a:pt x="192"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55" name="Google Shape;3955;p41"/>
            <p:cNvSpPr/>
            <p:nvPr/>
          </p:nvSpPr>
          <p:spPr>
            <a:xfrm>
              <a:off x="2094412" y="3838870"/>
              <a:ext cx="26019" cy="25442"/>
            </a:xfrm>
            <a:custGeom>
              <a:rect b="b" l="l" r="r" t="t"/>
              <a:pathLst>
                <a:path extrusionOk="0" h="705" w="721">
                  <a:moveTo>
                    <a:pt x="368" y="1"/>
                  </a:moveTo>
                  <a:cubicBezTo>
                    <a:pt x="160" y="1"/>
                    <a:pt x="0" y="161"/>
                    <a:pt x="0" y="353"/>
                  </a:cubicBezTo>
                  <a:cubicBezTo>
                    <a:pt x="0" y="545"/>
                    <a:pt x="160" y="705"/>
                    <a:pt x="368" y="705"/>
                  </a:cubicBezTo>
                  <a:cubicBezTo>
                    <a:pt x="560" y="705"/>
                    <a:pt x="720" y="545"/>
                    <a:pt x="720" y="353"/>
                  </a:cubicBezTo>
                  <a:cubicBezTo>
                    <a:pt x="720" y="161"/>
                    <a:pt x="560" y="1"/>
                    <a:pt x="368"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56" name="Google Shape;3956;p41"/>
            <p:cNvSpPr/>
            <p:nvPr/>
          </p:nvSpPr>
          <p:spPr>
            <a:xfrm>
              <a:off x="2263582" y="4167432"/>
              <a:ext cx="6965" cy="6387"/>
            </a:xfrm>
            <a:custGeom>
              <a:rect b="b" l="l" r="r" t="t"/>
              <a:pathLst>
                <a:path extrusionOk="0" h="177" w="193">
                  <a:moveTo>
                    <a:pt x="96" y="1"/>
                  </a:moveTo>
                  <a:cubicBezTo>
                    <a:pt x="0" y="17"/>
                    <a:pt x="0" y="161"/>
                    <a:pt x="96" y="177"/>
                  </a:cubicBezTo>
                  <a:cubicBezTo>
                    <a:pt x="144" y="177"/>
                    <a:pt x="192" y="145"/>
                    <a:pt x="192" y="97"/>
                  </a:cubicBezTo>
                  <a:cubicBezTo>
                    <a:pt x="192" y="49"/>
                    <a:pt x="144" y="1"/>
                    <a:pt x="9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57" name="Google Shape;3957;p41"/>
            <p:cNvSpPr/>
            <p:nvPr/>
          </p:nvSpPr>
          <p:spPr>
            <a:xfrm>
              <a:off x="3402813" y="4046184"/>
              <a:ext cx="26596" cy="22266"/>
            </a:xfrm>
            <a:custGeom>
              <a:rect b="b" l="l" r="r" t="t"/>
              <a:pathLst>
                <a:path extrusionOk="0" h="617" w="737">
                  <a:moveTo>
                    <a:pt x="417" y="0"/>
                  </a:moveTo>
                  <a:cubicBezTo>
                    <a:pt x="145" y="0"/>
                    <a:pt x="1" y="320"/>
                    <a:pt x="193" y="528"/>
                  </a:cubicBezTo>
                  <a:cubicBezTo>
                    <a:pt x="259" y="589"/>
                    <a:pt x="336" y="616"/>
                    <a:pt x="411" y="616"/>
                  </a:cubicBezTo>
                  <a:cubicBezTo>
                    <a:pt x="573" y="616"/>
                    <a:pt x="726" y="490"/>
                    <a:pt x="737" y="304"/>
                  </a:cubicBezTo>
                  <a:cubicBezTo>
                    <a:pt x="737" y="128"/>
                    <a:pt x="593" y="0"/>
                    <a:pt x="41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58" name="Google Shape;3958;p41"/>
            <p:cNvSpPr/>
            <p:nvPr/>
          </p:nvSpPr>
          <p:spPr>
            <a:xfrm>
              <a:off x="3894771" y="4260390"/>
              <a:ext cx="26596" cy="22266"/>
            </a:xfrm>
            <a:custGeom>
              <a:rect b="b" l="l" r="r" t="t"/>
              <a:pathLst>
                <a:path extrusionOk="0" h="617" w="737">
                  <a:moveTo>
                    <a:pt x="417" y="1"/>
                  </a:moveTo>
                  <a:cubicBezTo>
                    <a:pt x="145" y="1"/>
                    <a:pt x="1" y="321"/>
                    <a:pt x="209" y="529"/>
                  </a:cubicBezTo>
                  <a:cubicBezTo>
                    <a:pt x="270" y="590"/>
                    <a:pt x="345" y="617"/>
                    <a:pt x="420" y="617"/>
                  </a:cubicBezTo>
                  <a:cubicBezTo>
                    <a:pt x="580" y="617"/>
                    <a:pt x="737" y="491"/>
                    <a:pt x="737" y="305"/>
                  </a:cubicBezTo>
                  <a:cubicBezTo>
                    <a:pt x="737" y="129"/>
                    <a:pt x="593" y="1"/>
                    <a:pt x="417"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59" name="Google Shape;3959;p41"/>
            <p:cNvSpPr/>
            <p:nvPr/>
          </p:nvSpPr>
          <p:spPr>
            <a:xfrm>
              <a:off x="4950896" y="3219311"/>
              <a:ext cx="11007" cy="9419"/>
            </a:xfrm>
            <a:custGeom>
              <a:rect b="b" l="l" r="r" t="t"/>
              <a:pathLst>
                <a:path extrusionOk="0" h="261" w="305">
                  <a:moveTo>
                    <a:pt x="176" y="1"/>
                  </a:moveTo>
                  <a:cubicBezTo>
                    <a:pt x="64" y="1"/>
                    <a:pt x="0" y="145"/>
                    <a:pt x="80" y="225"/>
                  </a:cubicBezTo>
                  <a:cubicBezTo>
                    <a:pt x="105" y="249"/>
                    <a:pt x="136" y="260"/>
                    <a:pt x="167" y="260"/>
                  </a:cubicBezTo>
                  <a:cubicBezTo>
                    <a:pt x="236" y="260"/>
                    <a:pt x="304" y="206"/>
                    <a:pt x="304" y="129"/>
                  </a:cubicBezTo>
                  <a:cubicBezTo>
                    <a:pt x="304" y="65"/>
                    <a:pt x="256" y="1"/>
                    <a:pt x="17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60" name="Google Shape;3960;p41"/>
            <p:cNvSpPr/>
            <p:nvPr/>
          </p:nvSpPr>
          <p:spPr>
            <a:xfrm>
              <a:off x="4489538" y="3126931"/>
              <a:ext cx="28906" cy="28329"/>
            </a:xfrm>
            <a:custGeom>
              <a:rect b="b" l="l" r="r" t="t"/>
              <a:pathLst>
                <a:path extrusionOk="0" h="785" w="801">
                  <a:moveTo>
                    <a:pt x="400" y="0"/>
                  </a:moveTo>
                  <a:cubicBezTo>
                    <a:pt x="176" y="0"/>
                    <a:pt x="0" y="176"/>
                    <a:pt x="0" y="384"/>
                  </a:cubicBezTo>
                  <a:cubicBezTo>
                    <a:pt x="0" y="608"/>
                    <a:pt x="176" y="785"/>
                    <a:pt x="400" y="785"/>
                  </a:cubicBezTo>
                  <a:cubicBezTo>
                    <a:pt x="624" y="785"/>
                    <a:pt x="800" y="608"/>
                    <a:pt x="800" y="384"/>
                  </a:cubicBezTo>
                  <a:cubicBezTo>
                    <a:pt x="800" y="176"/>
                    <a:pt x="624" y="0"/>
                    <a:pt x="400"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61" name="Google Shape;3961;p41"/>
            <p:cNvSpPr/>
            <p:nvPr/>
          </p:nvSpPr>
          <p:spPr>
            <a:xfrm>
              <a:off x="4247583" y="2031580"/>
              <a:ext cx="19090" cy="15806"/>
            </a:xfrm>
            <a:custGeom>
              <a:rect b="b" l="l" r="r" t="t"/>
              <a:pathLst>
                <a:path extrusionOk="0" h="438" w="529">
                  <a:moveTo>
                    <a:pt x="305" y="0"/>
                  </a:moveTo>
                  <a:cubicBezTo>
                    <a:pt x="97" y="0"/>
                    <a:pt x="1" y="240"/>
                    <a:pt x="145" y="368"/>
                  </a:cubicBezTo>
                  <a:cubicBezTo>
                    <a:pt x="193" y="416"/>
                    <a:pt x="251" y="438"/>
                    <a:pt x="308" y="438"/>
                  </a:cubicBezTo>
                  <a:cubicBezTo>
                    <a:pt x="422" y="438"/>
                    <a:pt x="529" y="352"/>
                    <a:pt x="529" y="224"/>
                  </a:cubicBezTo>
                  <a:cubicBezTo>
                    <a:pt x="529" y="96"/>
                    <a:pt x="417" y="0"/>
                    <a:pt x="305"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62" name="Google Shape;3962;p41"/>
            <p:cNvSpPr/>
            <p:nvPr/>
          </p:nvSpPr>
          <p:spPr>
            <a:xfrm>
              <a:off x="3766594" y="1705905"/>
              <a:ext cx="30061" cy="25766"/>
            </a:xfrm>
            <a:custGeom>
              <a:rect b="b" l="l" r="r" t="t"/>
              <a:pathLst>
                <a:path extrusionOk="0" h="714" w="833">
                  <a:moveTo>
                    <a:pt x="481" y="1"/>
                  </a:moveTo>
                  <a:cubicBezTo>
                    <a:pt x="161" y="1"/>
                    <a:pt x="1" y="385"/>
                    <a:pt x="225" y="609"/>
                  </a:cubicBezTo>
                  <a:cubicBezTo>
                    <a:pt x="297" y="681"/>
                    <a:pt x="385" y="713"/>
                    <a:pt x="473" y="713"/>
                  </a:cubicBezTo>
                  <a:cubicBezTo>
                    <a:pt x="656" y="713"/>
                    <a:pt x="833" y="570"/>
                    <a:pt x="833" y="353"/>
                  </a:cubicBezTo>
                  <a:cubicBezTo>
                    <a:pt x="833" y="161"/>
                    <a:pt x="673" y="1"/>
                    <a:pt x="481"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63" name="Google Shape;3963;p41"/>
            <p:cNvSpPr/>
            <p:nvPr/>
          </p:nvSpPr>
          <p:spPr>
            <a:xfrm>
              <a:off x="4020097" y="2274077"/>
              <a:ext cx="12739" cy="12739"/>
            </a:xfrm>
            <a:custGeom>
              <a:rect b="b" l="l" r="r" t="t"/>
              <a:pathLst>
                <a:path extrusionOk="0" h="353" w="353">
                  <a:moveTo>
                    <a:pt x="176" y="1"/>
                  </a:moveTo>
                  <a:cubicBezTo>
                    <a:pt x="80" y="1"/>
                    <a:pt x="0" y="81"/>
                    <a:pt x="0" y="177"/>
                  </a:cubicBezTo>
                  <a:cubicBezTo>
                    <a:pt x="0" y="273"/>
                    <a:pt x="80" y="353"/>
                    <a:pt x="176" y="353"/>
                  </a:cubicBezTo>
                  <a:cubicBezTo>
                    <a:pt x="272" y="353"/>
                    <a:pt x="352" y="273"/>
                    <a:pt x="352" y="177"/>
                  </a:cubicBezTo>
                  <a:cubicBezTo>
                    <a:pt x="352" y="81"/>
                    <a:pt x="272" y="1"/>
                    <a:pt x="17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64" name="Google Shape;3964;p41"/>
            <p:cNvSpPr/>
            <p:nvPr/>
          </p:nvSpPr>
          <p:spPr>
            <a:xfrm>
              <a:off x="5625882" y="2162066"/>
              <a:ext cx="26596" cy="22410"/>
            </a:xfrm>
            <a:custGeom>
              <a:rect b="b" l="l" r="r" t="t"/>
              <a:pathLst>
                <a:path extrusionOk="0" h="621" w="737">
                  <a:moveTo>
                    <a:pt x="417" y="1"/>
                  </a:moveTo>
                  <a:cubicBezTo>
                    <a:pt x="145" y="1"/>
                    <a:pt x="1" y="337"/>
                    <a:pt x="193" y="529"/>
                  </a:cubicBezTo>
                  <a:cubicBezTo>
                    <a:pt x="261" y="592"/>
                    <a:pt x="344" y="620"/>
                    <a:pt x="424" y="620"/>
                  </a:cubicBezTo>
                  <a:cubicBezTo>
                    <a:pt x="586" y="620"/>
                    <a:pt x="737" y="503"/>
                    <a:pt x="737" y="321"/>
                  </a:cubicBezTo>
                  <a:cubicBezTo>
                    <a:pt x="737" y="145"/>
                    <a:pt x="593" y="1"/>
                    <a:pt x="417"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65" name="Google Shape;3965;p41"/>
            <p:cNvSpPr/>
            <p:nvPr/>
          </p:nvSpPr>
          <p:spPr>
            <a:xfrm>
              <a:off x="5888046" y="2810494"/>
              <a:ext cx="22555" cy="19199"/>
            </a:xfrm>
            <a:custGeom>
              <a:rect b="b" l="l" r="r" t="t"/>
              <a:pathLst>
                <a:path extrusionOk="0" h="532" w="625">
                  <a:moveTo>
                    <a:pt x="352" y="1"/>
                  </a:moveTo>
                  <a:cubicBezTo>
                    <a:pt x="112" y="1"/>
                    <a:pt x="0" y="289"/>
                    <a:pt x="160" y="449"/>
                  </a:cubicBezTo>
                  <a:cubicBezTo>
                    <a:pt x="218" y="506"/>
                    <a:pt x="287" y="531"/>
                    <a:pt x="354" y="531"/>
                  </a:cubicBezTo>
                  <a:cubicBezTo>
                    <a:pt x="493" y="531"/>
                    <a:pt x="624" y="424"/>
                    <a:pt x="624" y="273"/>
                  </a:cubicBezTo>
                  <a:cubicBezTo>
                    <a:pt x="624" y="113"/>
                    <a:pt x="496" y="1"/>
                    <a:pt x="352"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66" name="Google Shape;3966;p41"/>
            <p:cNvSpPr/>
            <p:nvPr/>
          </p:nvSpPr>
          <p:spPr>
            <a:xfrm>
              <a:off x="5248821" y="3027623"/>
              <a:ext cx="26019" cy="22374"/>
            </a:xfrm>
            <a:custGeom>
              <a:rect b="b" l="l" r="r" t="t"/>
              <a:pathLst>
                <a:path extrusionOk="0" h="620" w="721">
                  <a:moveTo>
                    <a:pt x="417" y="0"/>
                  </a:moveTo>
                  <a:cubicBezTo>
                    <a:pt x="145" y="0"/>
                    <a:pt x="1" y="336"/>
                    <a:pt x="193" y="528"/>
                  </a:cubicBezTo>
                  <a:cubicBezTo>
                    <a:pt x="261" y="591"/>
                    <a:pt x="341" y="620"/>
                    <a:pt x="417" y="620"/>
                  </a:cubicBezTo>
                  <a:cubicBezTo>
                    <a:pt x="576" y="620"/>
                    <a:pt x="721" y="498"/>
                    <a:pt x="721" y="304"/>
                  </a:cubicBezTo>
                  <a:cubicBezTo>
                    <a:pt x="721" y="144"/>
                    <a:pt x="593" y="0"/>
                    <a:pt x="41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67" name="Google Shape;3967;p41"/>
            <p:cNvSpPr/>
            <p:nvPr/>
          </p:nvSpPr>
          <p:spPr>
            <a:xfrm>
              <a:off x="5319838" y="2497557"/>
              <a:ext cx="15626" cy="16203"/>
            </a:xfrm>
            <a:custGeom>
              <a:rect b="b" l="l" r="r" t="t"/>
              <a:pathLst>
                <a:path extrusionOk="0" h="449" w="433">
                  <a:moveTo>
                    <a:pt x="225" y="0"/>
                  </a:moveTo>
                  <a:cubicBezTo>
                    <a:pt x="97" y="0"/>
                    <a:pt x="1" y="96"/>
                    <a:pt x="1" y="224"/>
                  </a:cubicBezTo>
                  <a:cubicBezTo>
                    <a:pt x="1" y="352"/>
                    <a:pt x="97" y="448"/>
                    <a:pt x="225" y="448"/>
                  </a:cubicBezTo>
                  <a:cubicBezTo>
                    <a:pt x="337" y="448"/>
                    <a:pt x="433" y="352"/>
                    <a:pt x="433" y="224"/>
                  </a:cubicBezTo>
                  <a:cubicBezTo>
                    <a:pt x="433" y="96"/>
                    <a:pt x="337" y="0"/>
                    <a:pt x="225"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68" name="Google Shape;3968;p41"/>
            <p:cNvSpPr/>
            <p:nvPr/>
          </p:nvSpPr>
          <p:spPr>
            <a:xfrm>
              <a:off x="5875344" y="3941102"/>
              <a:ext cx="27751" cy="23746"/>
            </a:xfrm>
            <a:custGeom>
              <a:rect b="b" l="l" r="r" t="t"/>
              <a:pathLst>
                <a:path extrusionOk="0" h="658" w="769">
                  <a:moveTo>
                    <a:pt x="448" y="0"/>
                  </a:moveTo>
                  <a:cubicBezTo>
                    <a:pt x="144" y="0"/>
                    <a:pt x="0" y="352"/>
                    <a:pt x="208" y="560"/>
                  </a:cubicBezTo>
                  <a:cubicBezTo>
                    <a:pt x="276" y="628"/>
                    <a:pt x="358" y="658"/>
                    <a:pt x="439" y="658"/>
                  </a:cubicBezTo>
                  <a:cubicBezTo>
                    <a:pt x="607" y="658"/>
                    <a:pt x="768" y="526"/>
                    <a:pt x="768" y="320"/>
                  </a:cubicBezTo>
                  <a:cubicBezTo>
                    <a:pt x="768" y="144"/>
                    <a:pt x="624" y="0"/>
                    <a:pt x="44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69" name="Google Shape;3969;p41"/>
            <p:cNvSpPr/>
            <p:nvPr/>
          </p:nvSpPr>
          <p:spPr>
            <a:xfrm>
              <a:off x="5950980" y="3581939"/>
              <a:ext cx="16781" cy="14291"/>
            </a:xfrm>
            <a:custGeom>
              <a:rect b="b" l="l" r="r" t="t"/>
              <a:pathLst>
                <a:path extrusionOk="0" h="396" w="465">
                  <a:moveTo>
                    <a:pt x="272" y="0"/>
                  </a:moveTo>
                  <a:cubicBezTo>
                    <a:pt x="96" y="0"/>
                    <a:pt x="0" y="208"/>
                    <a:pt x="128" y="336"/>
                  </a:cubicBezTo>
                  <a:cubicBezTo>
                    <a:pt x="169" y="377"/>
                    <a:pt x="218" y="395"/>
                    <a:pt x="266" y="395"/>
                  </a:cubicBezTo>
                  <a:cubicBezTo>
                    <a:pt x="368" y="395"/>
                    <a:pt x="464" y="312"/>
                    <a:pt x="464" y="192"/>
                  </a:cubicBezTo>
                  <a:cubicBezTo>
                    <a:pt x="464" y="80"/>
                    <a:pt x="384" y="0"/>
                    <a:pt x="272"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70" name="Google Shape;3970;p41"/>
            <p:cNvSpPr/>
            <p:nvPr/>
          </p:nvSpPr>
          <p:spPr>
            <a:xfrm>
              <a:off x="5472301" y="3459535"/>
              <a:ext cx="14471" cy="14471"/>
            </a:xfrm>
            <a:custGeom>
              <a:rect b="b" l="l" r="r" t="t"/>
              <a:pathLst>
                <a:path extrusionOk="0" h="401" w="401">
                  <a:moveTo>
                    <a:pt x="192" y="0"/>
                  </a:moveTo>
                  <a:cubicBezTo>
                    <a:pt x="80" y="0"/>
                    <a:pt x="0" y="96"/>
                    <a:pt x="0" y="208"/>
                  </a:cubicBezTo>
                  <a:cubicBezTo>
                    <a:pt x="0" y="304"/>
                    <a:pt x="80" y="400"/>
                    <a:pt x="192" y="400"/>
                  </a:cubicBezTo>
                  <a:cubicBezTo>
                    <a:pt x="304" y="400"/>
                    <a:pt x="400" y="304"/>
                    <a:pt x="400" y="208"/>
                  </a:cubicBezTo>
                  <a:cubicBezTo>
                    <a:pt x="400" y="96"/>
                    <a:pt x="304" y="0"/>
                    <a:pt x="192"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71" name="Google Shape;3971;p41"/>
            <p:cNvSpPr/>
            <p:nvPr/>
          </p:nvSpPr>
          <p:spPr>
            <a:xfrm>
              <a:off x="5422069" y="3818662"/>
              <a:ext cx="19090" cy="19090"/>
            </a:xfrm>
            <a:custGeom>
              <a:rect b="b" l="l" r="r" t="t"/>
              <a:pathLst>
                <a:path extrusionOk="0" h="529" w="529">
                  <a:moveTo>
                    <a:pt x="256" y="1"/>
                  </a:moveTo>
                  <a:cubicBezTo>
                    <a:pt x="112" y="1"/>
                    <a:pt x="0" y="129"/>
                    <a:pt x="0" y="273"/>
                  </a:cubicBezTo>
                  <a:cubicBezTo>
                    <a:pt x="0" y="417"/>
                    <a:pt x="112" y="529"/>
                    <a:pt x="256" y="529"/>
                  </a:cubicBezTo>
                  <a:cubicBezTo>
                    <a:pt x="416" y="529"/>
                    <a:pt x="528" y="417"/>
                    <a:pt x="528" y="273"/>
                  </a:cubicBezTo>
                  <a:cubicBezTo>
                    <a:pt x="528" y="129"/>
                    <a:pt x="416" y="1"/>
                    <a:pt x="25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72" name="Google Shape;3972;p41"/>
            <p:cNvSpPr/>
            <p:nvPr/>
          </p:nvSpPr>
          <p:spPr>
            <a:xfrm>
              <a:off x="4406397" y="4125284"/>
              <a:ext cx="9852" cy="9274"/>
            </a:xfrm>
            <a:custGeom>
              <a:rect b="b" l="l" r="r" t="t"/>
              <a:pathLst>
                <a:path extrusionOk="0" h="257" w="273">
                  <a:moveTo>
                    <a:pt x="144" y="0"/>
                  </a:moveTo>
                  <a:cubicBezTo>
                    <a:pt x="64" y="0"/>
                    <a:pt x="0" y="64"/>
                    <a:pt x="0" y="128"/>
                  </a:cubicBezTo>
                  <a:cubicBezTo>
                    <a:pt x="0" y="208"/>
                    <a:pt x="64" y="256"/>
                    <a:pt x="144" y="256"/>
                  </a:cubicBezTo>
                  <a:cubicBezTo>
                    <a:pt x="208" y="256"/>
                    <a:pt x="272" y="208"/>
                    <a:pt x="272" y="128"/>
                  </a:cubicBezTo>
                  <a:cubicBezTo>
                    <a:pt x="272" y="64"/>
                    <a:pt x="208" y="0"/>
                    <a:pt x="144"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73" name="Google Shape;3973;p41"/>
            <p:cNvSpPr/>
            <p:nvPr/>
          </p:nvSpPr>
          <p:spPr>
            <a:xfrm>
              <a:off x="4687000" y="4431906"/>
              <a:ext cx="7542" cy="6965"/>
            </a:xfrm>
            <a:custGeom>
              <a:rect b="b" l="l" r="r" t="t"/>
              <a:pathLst>
                <a:path extrusionOk="0" h="193" w="209">
                  <a:moveTo>
                    <a:pt x="97" y="0"/>
                  </a:moveTo>
                  <a:cubicBezTo>
                    <a:pt x="49" y="0"/>
                    <a:pt x="1" y="48"/>
                    <a:pt x="1" y="96"/>
                  </a:cubicBezTo>
                  <a:cubicBezTo>
                    <a:pt x="1" y="160"/>
                    <a:pt x="49" y="192"/>
                    <a:pt x="97" y="192"/>
                  </a:cubicBezTo>
                  <a:cubicBezTo>
                    <a:pt x="161" y="192"/>
                    <a:pt x="209" y="160"/>
                    <a:pt x="209" y="96"/>
                  </a:cubicBezTo>
                  <a:cubicBezTo>
                    <a:pt x="209" y="48"/>
                    <a:pt x="161" y="0"/>
                    <a:pt x="9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74" name="Google Shape;3974;p41"/>
            <p:cNvSpPr/>
            <p:nvPr/>
          </p:nvSpPr>
          <p:spPr>
            <a:xfrm>
              <a:off x="4863677" y="3550183"/>
              <a:ext cx="14507" cy="14471"/>
            </a:xfrm>
            <a:custGeom>
              <a:rect b="b" l="l" r="r" t="t"/>
              <a:pathLst>
                <a:path extrusionOk="0" h="401" w="402">
                  <a:moveTo>
                    <a:pt x="209" y="0"/>
                  </a:moveTo>
                  <a:cubicBezTo>
                    <a:pt x="97" y="0"/>
                    <a:pt x="1" y="96"/>
                    <a:pt x="1" y="208"/>
                  </a:cubicBezTo>
                  <a:cubicBezTo>
                    <a:pt x="1" y="320"/>
                    <a:pt x="97" y="400"/>
                    <a:pt x="209" y="400"/>
                  </a:cubicBezTo>
                  <a:cubicBezTo>
                    <a:pt x="321" y="400"/>
                    <a:pt x="401" y="320"/>
                    <a:pt x="401" y="208"/>
                  </a:cubicBezTo>
                  <a:cubicBezTo>
                    <a:pt x="401" y="96"/>
                    <a:pt x="321" y="0"/>
                    <a:pt x="209"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75" name="Google Shape;3975;p41"/>
            <p:cNvSpPr/>
            <p:nvPr/>
          </p:nvSpPr>
          <p:spPr>
            <a:xfrm>
              <a:off x="3983146" y="3378089"/>
              <a:ext cx="13894" cy="12089"/>
            </a:xfrm>
            <a:custGeom>
              <a:rect b="b" l="l" r="r" t="t"/>
              <a:pathLst>
                <a:path extrusionOk="0" h="335" w="385">
                  <a:moveTo>
                    <a:pt x="224" y="1"/>
                  </a:moveTo>
                  <a:cubicBezTo>
                    <a:pt x="64" y="1"/>
                    <a:pt x="0" y="177"/>
                    <a:pt x="96" y="289"/>
                  </a:cubicBezTo>
                  <a:cubicBezTo>
                    <a:pt x="132" y="320"/>
                    <a:pt x="175" y="334"/>
                    <a:pt x="216" y="334"/>
                  </a:cubicBezTo>
                  <a:cubicBezTo>
                    <a:pt x="303" y="334"/>
                    <a:pt x="384" y="270"/>
                    <a:pt x="384" y="161"/>
                  </a:cubicBezTo>
                  <a:cubicBezTo>
                    <a:pt x="384" y="81"/>
                    <a:pt x="304" y="1"/>
                    <a:pt x="22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76" name="Google Shape;3976;p41"/>
            <p:cNvSpPr/>
            <p:nvPr/>
          </p:nvSpPr>
          <p:spPr>
            <a:xfrm>
              <a:off x="4450277" y="2609568"/>
              <a:ext cx="13894" cy="11765"/>
            </a:xfrm>
            <a:custGeom>
              <a:rect b="b" l="l" r="r" t="t"/>
              <a:pathLst>
                <a:path extrusionOk="0" h="326" w="385">
                  <a:moveTo>
                    <a:pt x="208" y="0"/>
                  </a:moveTo>
                  <a:cubicBezTo>
                    <a:pt x="64" y="0"/>
                    <a:pt x="0" y="176"/>
                    <a:pt x="96" y="272"/>
                  </a:cubicBezTo>
                  <a:cubicBezTo>
                    <a:pt x="133" y="309"/>
                    <a:pt x="176" y="325"/>
                    <a:pt x="218" y="325"/>
                  </a:cubicBezTo>
                  <a:cubicBezTo>
                    <a:pt x="305" y="325"/>
                    <a:pt x="384" y="257"/>
                    <a:pt x="384" y="160"/>
                  </a:cubicBezTo>
                  <a:cubicBezTo>
                    <a:pt x="384" y="64"/>
                    <a:pt x="304" y="0"/>
                    <a:pt x="20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77" name="Google Shape;3977;p41"/>
            <p:cNvSpPr/>
            <p:nvPr/>
          </p:nvSpPr>
          <p:spPr>
            <a:xfrm>
              <a:off x="3567978" y="2906374"/>
              <a:ext cx="14471" cy="14471"/>
            </a:xfrm>
            <a:custGeom>
              <a:rect b="b" l="l" r="r" t="t"/>
              <a:pathLst>
                <a:path extrusionOk="0" h="401" w="401">
                  <a:moveTo>
                    <a:pt x="208" y="0"/>
                  </a:moveTo>
                  <a:cubicBezTo>
                    <a:pt x="96" y="0"/>
                    <a:pt x="0" y="80"/>
                    <a:pt x="0" y="192"/>
                  </a:cubicBezTo>
                  <a:cubicBezTo>
                    <a:pt x="0" y="304"/>
                    <a:pt x="96" y="400"/>
                    <a:pt x="208" y="400"/>
                  </a:cubicBezTo>
                  <a:cubicBezTo>
                    <a:pt x="320" y="400"/>
                    <a:pt x="400" y="304"/>
                    <a:pt x="400" y="192"/>
                  </a:cubicBezTo>
                  <a:cubicBezTo>
                    <a:pt x="400" y="80"/>
                    <a:pt x="320" y="0"/>
                    <a:pt x="20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78" name="Google Shape;3978;p41"/>
            <p:cNvSpPr/>
            <p:nvPr/>
          </p:nvSpPr>
          <p:spPr>
            <a:xfrm>
              <a:off x="3235374" y="2724465"/>
              <a:ext cx="7542" cy="6965"/>
            </a:xfrm>
            <a:custGeom>
              <a:rect b="b" l="l" r="r" t="t"/>
              <a:pathLst>
                <a:path extrusionOk="0" h="193" w="209">
                  <a:moveTo>
                    <a:pt x="97" y="1"/>
                  </a:moveTo>
                  <a:cubicBezTo>
                    <a:pt x="49" y="1"/>
                    <a:pt x="1" y="49"/>
                    <a:pt x="1" y="97"/>
                  </a:cubicBezTo>
                  <a:cubicBezTo>
                    <a:pt x="1" y="145"/>
                    <a:pt x="49" y="193"/>
                    <a:pt x="97" y="193"/>
                  </a:cubicBezTo>
                  <a:cubicBezTo>
                    <a:pt x="161" y="193"/>
                    <a:pt x="209" y="145"/>
                    <a:pt x="209" y="97"/>
                  </a:cubicBezTo>
                  <a:cubicBezTo>
                    <a:pt x="209" y="49"/>
                    <a:pt x="161" y="1"/>
                    <a:pt x="97"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79" name="Google Shape;3979;p41"/>
            <p:cNvSpPr/>
            <p:nvPr/>
          </p:nvSpPr>
          <p:spPr>
            <a:xfrm>
              <a:off x="3137221" y="2278696"/>
              <a:ext cx="16781" cy="14615"/>
            </a:xfrm>
            <a:custGeom>
              <a:rect b="b" l="l" r="r" t="t"/>
              <a:pathLst>
                <a:path extrusionOk="0" h="405" w="465">
                  <a:moveTo>
                    <a:pt x="272" y="1"/>
                  </a:moveTo>
                  <a:cubicBezTo>
                    <a:pt x="80" y="1"/>
                    <a:pt x="0" y="225"/>
                    <a:pt x="128" y="353"/>
                  </a:cubicBezTo>
                  <a:cubicBezTo>
                    <a:pt x="169" y="388"/>
                    <a:pt x="217" y="404"/>
                    <a:pt x="265" y="404"/>
                  </a:cubicBezTo>
                  <a:cubicBezTo>
                    <a:pt x="367" y="404"/>
                    <a:pt x="464" y="329"/>
                    <a:pt x="464" y="209"/>
                  </a:cubicBezTo>
                  <a:cubicBezTo>
                    <a:pt x="464" y="97"/>
                    <a:pt x="384" y="1"/>
                    <a:pt x="272"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80" name="Google Shape;3980;p41"/>
            <p:cNvSpPr/>
            <p:nvPr/>
          </p:nvSpPr>
          <p:spPr>
            <a:xfrm>
              <a:off x="3525252" y="2386665"/>
              <a:ext cx="9852" cy="9888"/>
            </a:xfrm>
            <a:custGeom>
              <a:rect b="b" l="l" r="r" t="t"/>
              <a:pathLst>
                <a:path extrusionOk="0" h="274" w="273">
                  <a:moveTo>
                    <a:pt x="128" y="1"/>
                  </a:moveTo>
                  <a:cubicBezTo>
                    <a:pt x="64" y="1"/>
                    <a:pt x="0" y="65"/>
                    <a:pt x="0" y="129"/>
                  </a:cubicBezTo>
                  <a:cubicBezTo>
                    <a:pt x="0" y="209"/>
                    <a:pt x="64" y="273"/>
                    <a:pt x="128" y="273"/>
                  </a:cubicBezTo>
                  <a:cubicBezTo>
                    <a:pt x="208" y="273"/>
                    <a:pt x="272" y="209"/>
                    <a:pt x="272" y="129"/>
                  </a:cubicBezTo>
                  <a:cubicBezTo>
                    <a:pt x="272" y="65"/>
                    <a:pt x="208" y="1"/>
                    <a:pt x="128"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81" name="Google Shape;3981;p41"/>
            <p:cNvSpPr/>
            <p:nvPr/>
          </p:nvSpPr>
          <p:spPr>
            <a:xfrm>
              <a:off x="3242880" y="2480236"/>
              <a:ext cx="6965" cy="6965"/>
            </a:xfrm>
            <a:custGeom>
              <a:rect b="b" l="l" r="r" t="t"/>
              <a:pathLst>
                <a:path extrusionOk="0" h="193" w="193">
                  <a:moveTo>
                    <a:pt x="97" y="0"/>
                  </a:moveTo>
                  <a:cubicBezTo>
                    <a:pt x="33" y="0"/>
                    <a:pt x="1" y="32"/>
                    <a:pt x="1" y="96"/>
                  </a:cubicBezTo>
                  <a:cubicBezTo>
                    <a:pt x="1" y="144"/>
                    <a:pt x="33" y="192"/>
                    <a:pt x="97" y="192"/>
                  </a:cubicBezTo>
                  <a:cubicBezTo>
                    <a:pt x="145" y="192"/>
                    <a:pt x="193" y="144"/>
                    <a:pt x="193" y="96"/>
                  </a:cubicBezTo>
                  <a:cubicBezTo>
                    <a:pt x="193" y="32"/>
                    <a:pt x="145" y="0"/>
                    <a:pt x="9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82" name="Google Shape;3982;p41"/>
            <p:cNvSpPr/>
            <p:nvPr/>
          </p:nvSpPr>
          <p:spPr>
            <a:xfrm>
              <a:off x="2648727" y="2630931"/>
              <a:ext cx="16781" cy="14399"/>
            </a:xfrm>
            <a:custGeom>
              <a:rect b="b" l="l" r="r" t="t"/>
              <a:pathLst>
                <a:path extrusionOk="0" h="399" w="465">
                  <a:moveTo>
                    <a:pt x="272" y="0"/>
                  </a:moveTo>
                  <a:cubicBezTo>
                    <a:pt x="80" y="0"/>
                    <a:pt x="0" y="208"/>
                    <a:pt x="128" y="336"/>
                  </a:cubicBezTo>
                  <a:cubicBezTo>
                    <a:pt x="171" y="379"/>
                    <a:pt x="223" y="399"/>
                    <a:pt x="272" y="399"/>
                  </a:cubicBezTo>
                  <a:cubicBezTo>
                    <a:pt x="372" y="399"/>
                    <a:pt x="464" y="320"/>
                    <a:pt x="464" y="192"/>
                  </a:cubicBezTo>
                  <a:cubicBezTo>
                    <a:pt x="464" y="80"/>
                    <a:pt x="368" y="0"/>
                    <a:pt x="272"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83" name="Google Shape;3983;p41"/>
            <p:cNvSpPr/>
            <p:nvPr/>
          </p:nvSpPr>
          <p:spPr>
            <a:xfrm>
              <a:off x="2234136" y="3289174"/>
              <a:ext cx="19668" cy="19668"/>
            </a:xfrm>
            <a:custGeom>
              <a:rect b="b" l="l" r="r" t="t"/>
              <a:pathLst>
                <a:path extrusionOk="0" h="545" w="545">
                  <a:moveTo>
                    <a:pt x="272" y="1"/>
                  </a:moveTo>
                  <a:cubicBezTo>
                    <a:pt x="128" y="1"/>
                    <a:pt x="0" y="129"/>
                    <a:pt x="0" y="273"/>
                  </a:cubicBezTo>
                  <a:cubicBezTo>
                    <a:pt x="0" y="417"/>
                    <a:pt x="128" y="545"/>
                    <a:pt x="272" y="545"/>
                  </a:cubicBezTo>
                  <a:cubicBezTo>
                    <a:pt x="416" y="545"/>
                    <a:pt x="544" y="417"/>
                    <a:pt x="544" y="273"/>
                  </a:cubicBezTo>
                  <a:cubicBezTo>
                    <a:pt x="544" y="129"/>
                    <a:pt x="416" y="1"/>
                    <a:pt x="272"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84" name="Google Shape;3984;p41"/>
            <p:cNvSpPr/>
            <p:nvPr/>
          </p:nvSpPr>
          <p:spPr>
            <a:xfrm>
              <a:off x="2332867" y="3687021"/>
              <a:ext cx="14471" cy="14471"/>
            </a:xfrm>
            <a:custGeom>
              <a:rect b="b" l="l" r="r" t="t"/>
              <a:pathLst>
                <a:path extrusionOk="0" h="401" w="401">
                  <a:moveTo>
                    <a:pt x="193" y="1"/>
                  </a:moveTo>
                  <a:cubicBezTo>
                    <a:pt x="81" y="1"/>
                    <a:pt x="1" y="97"/>
                    <a:pt x="1" y="193"/>
                  </a:cubicBezTo>
                  <a:cubicBezTo>
                    <a:pt x="1" y="305"/>
                    <a:pt x="81" y="401"/>
                    <a:pt x="193" y="401"/>
                  </a:cubicBezTo>
                  <a:cubicBezTo>
                    <a:pt x="305" y="401"/>
                    <a:pt x="401" y="305"/>
                    <a:pt x="401" y="193"/>
                  </a:cubicBezTo>
                  <a:cubicBezTo>
                    <a:pt x="401" y="97"/>
                    <a:pt x="305" y="1"/>
                    <a:pt x="193"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85" name="Google Shape;3985;p41"/>
            <p:cNvSpPr/>
            <p:nvPr/>
          </p:nvSpPr>
          <p:spPr>
            <a:xfrm>
              <a:off x="2893533" y="4283485"/>
              <a:ext cx="11584" cy="9527"/>
            </a:xfrm>
            <a:custGeom>
              <a:rect b="b" l="l" r="r" t="t"/>
              <a:pathLst>
                <a:path extrusionOk="0" h="264" w="321">
                  <a:moveTo>
                    <a:pt x="177" y="1"/>
                  </a:moveTo>
                  <a:cubicBezTo>
                    <a:pt x="65" y="1"/>
                    <a:pt x="1" y="145"/>
                    <a:pt x="81" y="225"/>
                  </a:cubicBezTo>
                  <a:cubicBezTo>
                    <a:pt x="113" y="251"/>
                    <a:pt x="150" y="264"/>
                    <a:pt x="186" y="264"/>
                  </a:cubicBezTo>
                  <a:cubicBezTo>
                    <a:pt x="257" y="264"/>
                    <a:pt x="321" y="214"/>
                    <a:pt x="321" y="129"/>
                  </a:cubicBezTo>
                  <a:cubicBezTo>
                    <a:pt x="321" y="49"/>
                    <a:pt x="257" y="1"/>
                    <a:pt x="177"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86" name="Google Shape;3986;p41"/>
            <p:cNvSpPr/>
            <p:nvPr/>
          </p:nvSpPr>
          <p:spPr>
            <a:xfrm>
              <a:off x="3108930" y="3907578"/>
              <a:ext cx="13894" cy="11765"/>
            </a:xfrm>
            <a:custGeom>
              <a:rect b="b" l="l" r="r" t="t"/>
              <a:pathLst>
                <a:path extrusionOk="0" h="326" w="385">
                  <a:moveTo>
                    <a:pt x="224" y="1"/>
                  </a:moveTo>
                  <a:cubicBezTo>
                    <a:pt x="80" y="1"/>
                    <a:pt x="0" y="177"/>
                    <a:pt x="96" y="273"/>
                  </a:cubicBezTo>
                  <a:cubicBezTo>
                    <a:pt x="133" y="310"/>
                    <a:pt x="176" y="326"/>
                    <a:pt x="218" y="326"/>
                  </a:cubicBezTo>
                  <a:cubicBezTo>
                    <a:pt x="305" y="326"/>
                    <a:pt x="384" y="258"/>
                    <a:pt x="384" y="161"/>
                  </a:cubicBezTo>
                  <a:cubicBezTo>
                    <a:pt x="384" y="65"/>
                    <a:pt x="304" y="1"/>
                    <a:pt x="22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87" name="Google Shape;3987;p41"/>
            <p:cNvSpPr/>
            <p:nvPr/>
          </p:nvSpPr>
          <p:spPr>
            <a:xfrm>
              <a:off x="3719827" y="3650646"/>
              <a:ext cx="6387" cy="6387"/>
            </a:xfrm>
            <a:custGeom>
              <a:rect b="b" l="l" r="r" t="t"/>
              <a:pathLst>
                <a:path extrusionOk="0" h="177" w="177">
                  <a:moveTo>
                    <a:pt x="97" y="0"/>
                  </a:moveTo>
                  <a:cubicBezTo>
                    <a:pt x="49" y="0"/>
                    <a:pt x="1" y="32"/>
                    <a:pt x="1" y="80"/>
                  </a:cubicBezTo>
                  <a:cubicBezTo>
                    <a:pt x="1" y="128"/>
                    <a:pt x="49" y="176"/>
                    <a:pt x="97" y="176"/>
                  </a:cubicBezTo>
                  <a:cubicBezTo>
                    <a:pt x="145" y="176"/>
                    <a:pt x="177" y="128"/>
                    <a:pt x="177" y="80"/>
                  </a:cubicBezTo>
                  <a:cubicBezTo>
                    <a:pt x="177" y="32"/>
                    <a:pt x="145" y="0"/>
                    <a:pt x="9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88" name="Google Shape;3988;p41"/>
            <p:cNvSpPr/>
            <p:nvPr/>
          </p:nvSpPr>
          <p:spPr>
            <a:xfrm>
              <a:off x="4507690" y="2469266"/>
              <a:ext cx="7434" cy="4655"/>
            </a:xfrm>
            <a:custGeom>
              <a:rect b="b" l="l" r="r" t="t"/>
              <a:pathLst>
                <a:path extrusionOk="0" h="129" w="206">
                  <a:moveTo>
                    <a:pt x="121" y="0"/>
                  </a:moveTo>
                  <a:cubicBezTo>
                    <a:pt x="0" y="0"/>
                    <a:pt x="117" y="128"/>
                    <a:pt x="175" y="128"/>
                  </a:cubicBezTo>
                  <a:cubicBezTo>
                    <a:pt x="193" y="128"/>
                    <a:pt x="205" y="115"/>
                    <a:pt x="201" y="80"/>
                  </a:cubicBezTo>
                  <a:cubicBezTo>
                    <a:pt x="201" y="32"/>
                    <a:pt x="153" y="0"/>
                    <a:pt x="12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89" name="Google Shape;3989;p41"/>
            <p:cNvSpPr/>
            <p:nvPr/>
          </p:nvSpPr>
          <p:spPr>
            <a:xfrm>
              <a:off x="5140852" y="2190935"/>
              <a:ext cx="6387" cy="6387"/>
            </a:xfrm>
            <a:custGeom>
              <a:rect b="b" l="l" r="r" t="t"/>
              <a:pathLst>
                <a:path extrusionOk="0" h="177" w="177">
                  <a:moveTo>
                    <a:pt x="97" y="1"/>
                  </a:moveTo>
                  <a:cubicBezTo>
                    <a:pt x="49" y="1"/>
                    <a:pt x="1" y="49"/>
                    <a:pt x="1" y="97"/>
                  </a:cubicBezTo>
                  <a:cubicBezTo>
                    <a:pt x="1" y="145"/>
                    <a:pt x="49" y="177"/>
                    <a:pt x="97" y="177"/>
                  </a:cubicBezTo>
                  <a:cubicBezTo>
                    <a:pt x="145" y="177"/>
                    <a:pt x="177" y="145"/>
                    <a:pt x="177" y="97"/>
                  </a:cubicBezTo>
                  <a:cubicBezTo>
                    <a:pt x="177" y="49"/>
                    <a:pt x="145" y="1"/>
                    <a:pt x="97"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90" name="Google Shape;3990;p41"/>
            <p:cNvSpPr/>
            <p:nvPr/>
          </p:nvSpPr>
          <p:spPr>
            <a:xfrm>
              <a:off x="5046740" y="2820309"/>
              <a:ext cx="11007" cy="9419"/>
            </a:xfrm>
            <a:custGeom>
              <a:rect b="b" l="l" r="r" t="t"/>
              <a:pathLst>
                <a:path extrusionOk="0" h="261" w="305">
                  <a:moveTo>
                    <a:pt x="176" y="1"/>
                  </a:moveTo>
                  <a:cubicBezTo>
                    <a:pt x="64" y="1"/>
                    <a:pt x="0" y="145"/>
                    <a:pt x="80" y="225"/>
                  </a:cubicBezTo>
                  <a:cubicBezTo>
                    <a:pt x="105" y="250"/>
                    <a:pt x="136" y="261"/>
                    <a:pt x="167" y="261"/>
                  </a:cubicBezTo>
                  <a:cubicBezTo>
                    <a:pt x="236" y="261"/>
                    <a:pt x="304" y="206"/>
                    <a:pt x="304" y="129"/>
                  </a:cubicBezTo>
                  <a:cubicBezTo>
                    <a:pt x="304" y="49"/>
                    <a:pt x="256" y="1"/>
                    <a:pt x="17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91" name="Google Shape;3991;p41"/>
            <p:cNvSpPr/>
            <p:nvPr/>
          </p:nvSpPr>
          <p:spPr>
            <a:xfrm>
              <a:off x="5933081" y="2587050"/>
              <a:ext cx="6387" cy="6387"/>
            </a:xfrm>
            <a:custGeom>
              <a:rect b="b" l="l" r="r" t="t"/>
              <a:pathLst>
                <a:path extrusionOk="0" h="177" w="177">
                  <a:moveTo>
                    <a:pt x="80" y="0"/>
                  </a:moveTo>
                  <a:cubicBezTo>
                    <a:pt x="32" y="0"/>
                    <a:pt x="0" y="32"/>
                    <a:pt x="0" y="96"/>
                  </a:cubicBezTo>
                  <a:cubicBezTo>
                    <a:pt x="0" y="144"/>
                    <a:pt x="32" y="176"/>
                    <a:pt x="80" y="176"/>
                  </a:cubicBezTo>
                  <a:cubicBezTo>
                    <a:pt x="128" y="176"/>
                    <a:pt x="176" y="144"/>
                    <a:pt x="176" y="96"/>
                  </a:cubicBezTo>
                  <a:cubicBezTo>
                    <a:pt x="176" y="32"/>
                    <a:pt x="128" y="0"/>
                    <a:pt x="80"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92" name="Google Shape;3992;p41"/>
            <p:cNvSpPr/>
            <p:nvPr/>
          </p:nvSpPr>
          <p:spPr>
            <a:xfrm>
              <a:off x="5961372" y="3200258"/>
              <a:ext cx="16203" cy="15626"/>
            </a:xfrm>
            <a:custGeom>
              <a:rect b="b" l="l" r="r" t="t"/>
              <a:pathLst>
                <a:path extrusionOk="0" h="433" w="449">
                  <a:moveTo>
                    <a:pt x="224" y="1"/>
                  </a:moveTo>
                  <a:cubicBezTo>
                    <a:pt x="96" y="1"/>
                    <a:pt x="0" y="97"/>
                    <a:pt x="0" y="209"/>
                  </a:cubicBezTo>
                  <a:cubicBezTo>
                    <a:pt x="0" y="337"/>
                    <a:pt x="96" y="433"/>
                    <a:pt x="224" y="433"/>
                  </a:cubicBezTo>
                  <a:cubicBezTo>
                    <a:pt x="352" y="433"/>
                    <a:pt x="448" y="337"/>
                    <a:pt x="448" y="209"/>
                  </a:cubicBezTo>
                  <a:cubicBezTo>
                    <a:pt x="448" y="97"/>
                    <a:pt x="352" y="1"/>
                    <a:pt x="22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93" name="Google Shape;3993;p41"/>
            <p:cNvSpPr/>
            <p:nvPr/>
          </p:nvSpPr>
          <p:spPr>
            <a:xfrm>
              <a:off x="5654462" y="2397816"/>
              <a:ext cx="13894" cy="13028"/>
            </a:xfrm>
            <a:custGeom>
              <a:rect b="b" l="l" r="r" t="t"/>
              <a:pathLst>
                <a:path extrusionOk="0" h="361" w="385">
                  <a:moveTo>
                    <a:pt x="193" y="0"/>
                  </a:moveTo>
                  <a:cubicBezTo>
                    <a:pt x="97" y="0"/>
                    <a:pt x="1" y="68"/>
                    <a:pt x="9" y="204"/>
                  </a:cubicBezTo>
                  <a:cubicBezTo>
                    <a:pt x="25" y="308"/>
                    <a:pt x="109" y="360"/>
                    <a:pt x="193" y="360"/>
                  </a:cubicBezTo>
                  <a:cubicBezTo>
                    <a:pt x="277" y="360"/>
                    <a:pt x="361" y="308"/>
                    <a:pt x="377" y="204"/>
                  </a:cubicBezTo>
                  <a:cubicBezTo>
                    <a:pt x="385" y="68"/>
                    <a:pt x="289" y="0"/>
                    <a:pt x="193"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94" name="Google Shape;3994;p41"/>
            <p:cNvSpPr/>
            <p:nvPr/>
          </p:nvSpPr>
          <p:spPr>
            <a:xfrm>
              <a:off x="5328499" y="3270120"/>
              <a:ext cx="6965" cy="6387"/>
            </a:xfrm>
            <a:custGeom>
              <a:rect b="b" l="l" r="r" t="t"/>
              <a:pathLst>
                <a:path extrusionOk="0" h="177" w="193">
                  <a:moveTo>
                    <a:pt x="113" y="1"/>
                  </a:moveTo>
                  <a:cubicBezTo>
                    <a:pt x="1" y="1"/>
                    <a:pt x="1" y="177"/>
                    <a:pt x="113" y="177"/>
                  </a:cubicBezTo>
                  <a:cubicBezTo>
                    <a:pt x="161" y="177"/>
                    <a:pt x="193" y="145"/>
                    <a:pt x="193" y="97"/>
                  </a:cubicBezTo>
                  <a:cubicBezTo>
                    <a:pt x="193" y="49"/>
                    <a:pt x="161" y="1"/>
                    <a:pt x="113"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95" name="Google Shape;3995;p41"/>
            <p:cNvSpPr/>
            <p:nvPr/>
          </p:nvSpPr>
          <p:spPr>
            <a:xfrm>
              <a:off x="5907099" y="3516118"/>
              <a:ext cx="11584" cy="9816"/>
            </a:xfrm>
            <a:custGeom>
              <a:rect b="b" l="l" r="r" t="t"/>
              <a:pathLst>
                <a:path extrusionOk="0" h="272" w="321">
                  <a:moveTo>
                    <a:pt x="176" y="0"/>
                  </a:moveTo>
                  <a:cubicBezTo>
                    <a:pt x="64" y="0"/>
                    <a:pt x="0" y="144"/>
                    <a:pt x="80" y="224"/>
                  </a:cubicBezTo>
                  <a:cubicBezTo>
                    <a:pt x="113" y="257"/>
                    <a:pt x="151" y="271"/>
                    <a:pt x="187" y="271"/>
                  </a:cubicBezTo>
                  <a:cubicBezTo>
                    <a:pt x="258" y="271"/>
                    <a:pt x="320" y="218"/>
                    <a:pt x="320" y="144"/>
                  </a:cubicBezTo>
                  <a:cubicBezTo>
                    <a:pt x="320" y="64"/>
                    <a:pt x="256" y="0"/>
                    <a:pt x="17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96" name="Google Shape;3996;p41"/>
            <p:cNvSpPr/>
            <p:nvPr/>
          </p:nvSpPr>
          <p:spPr>
            <a:xfrm>
              <a:off x="5916337" y="3345179"/>
              <a:ext cx="5233" cy="5810"/>
            </a:xfrm>
            <a:custGeom>
              <a:rect b="b" l="l" r="r" t="t"/>
              <a:pathLst>
                <a:path extrusionOk="0" h="161" w="145">
                  <a:moveTo>
                    <a:pt x="64" y="1"/>
                  </a:moveTo>
                  <a:cubicBezTo>
                    <a:pt x="32" y="1"/>
                    <a:pt x="0" y="33"/>
                    <a:pt x="0" y="81"/>
                  </a:cubicBezTo>
                  <a:cubicBezTo>
                    <a:pt x="0" y="129"/>
                    <a:pt x="32" y="161"/>
                    <a:pt x="64" y="161"/>
                  </a:cubicBezTo>
                  <a:cubicBezTo>
                    <a:pt x="112" y="161"/>
                    <a:pt x="144" y="129"/>
                    <a:pt x="144" y="81"/>
                  </a:cubicBezTo>
                  <a:cubicBezTo>
                    <a:pt x="144" y="33"/>
                    <a:pt x="112" y="1"/>
                    <a:pt x="6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97" name="Google Shape;3997;p41"/>
            <p:cNvSpPr/>
            <p:nvPr/>
          </p:nvSpPr>
          <p:spPr>
            <a:xfrm>
              <a:off x="5485003" y="3632747"/>
              <a:ext cx="6387" cy="6387"/>
            </a:xfrm>
            <a:custGeom>
              <a:rect b="b" l="l" r="r" t="t"/>
              <a:pathLst>
                <a:path extrusionOk="0" h="177" w="177">
                  <a:moveTo>
                    <a:pt x="96" y="0"/>
                  </a:moveTo>
                  <a:cubicBezTo>
                    <a:pt x="32" y="0"/>
                    <a:pt x="0" y="32"/>
                    <a:pt x="0" y="96"/>
                  </a:cubicBezTo>
                  <a:cubicBezTo>
                    <a:pt x="0" y="144"/>
                    <a:pt x="32" y="176"/>
                    <a:pt x="96" y="176"/>
                  </a:cubicBezTo>
                  <a:cubicBezTo>
                    <a:pt x="144" y="176"/>
                    <a:pt x="176" y="144"/>
                    <a:pt x="176" y="96"/>
                  </a:cubicBezTo>
                  <a:cubicBezTo>
                    <a:pt x="176" y="32"/>
                    <a:pt x="144" y="0"/>
                    <a:pt x="9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98" name="Google Shape;3998;p41"/>
            <p:cNvSpPr/>
            <p:nvPr/>
          </p:nvSpPr>
          <p:spPr>
            <a:xfrm>
              <a:off x="5651864" y="3989024"/>
              <a:ext cx="6387" cy="6387"/>
            </a:xfrm>
            <a:custGeom>
              <a:rect b="b" l="l" r="r" t="t"/>
              <a:pathLst>
                <a:path extrusionOk="0" h="177" w="177">
                  <a:moveTo>
                    <a:pt x="81" y="0"/>
                  </a:moveTo>
                  <a:cubicBezTo>
                    <a:pt x="33" y="0"/>
                    <a:pt x="1" y="32"/>
                    <a:pt x="1" y="80"/>
                  </a:cubicBezTo>
                  <a:cubicBezTo>
                    <a:pt x="1" y="128"/>
                    <a:pt x="33" y="176"/>
                    <a:pt x="81" y="176"/>
                  </a:cubicBezTo>
                  <a:cubicBezTo>
                    <a:pt x="129" y="176"/>
                    <a:pt x="177" y="128"/>
                    <a:pt x="177" y="80"/>
                  </a:cubicBezTo>
                  <a:cubicBezTo>
                    <a:pt x="177" y="32"/>
                    <a:pt x="129" y="0"/>
                    <a:pt x="8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99" name="Google Shape;3999;p41"/>
            <p:cNvSpPr/>
            <p:nvPr/>
          </p:nvSpPr>
          <p:spPr>
            <a:xfrm>
              <a:off x="5758101" y="3723973"/>
              <a:ext cx="16781" cy="14291"/>
            </a:xfrm>
            <a:custGeom>
              <a:rect b="b" l="l" r="r" t="t"/>
              <a:pathLst>
                <a:path extrusionOk="0" h="396" w="465">
                  <a:moveTo>
                    <a:pt x="273" y="1"/>
                  </a:moveTo>
                  <a:cubicBezTo>
                    <a:pt x="81" y="1"/>
                    <a:pt x="1" y="209"/>
                    <a:pt x="129" y="337"/>
                  </a:cubicBezTo>
                  <a:cubicBezTo>
                    <a:pt x="170" y="377"/>
                    <a:pt x="219" y="395"/>
                    <a:pt x="266" y="395"/>
                  </a:cubicBezTo>
                  <a:cubicBezTo>
                    <a:pt x="368" y="395"/>
                    <a:pt x="465" y="313"/>
                    <a:pt x="465" y="193"/>
                  </a:cubicBezTo>
                  <a:cubicBezTo>
                    <a:pt x="465" y="81"/>
                    <a:pt x="369" y="1"/>
                    <a:pt x="273"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00" name="Google Shape;4000;p41"/>
            <p:cNvSpPr/>
            <p:nvPr/>
          </p:nvSpPr>
          <p:spPr>
            <a:xfrm>
              <a:off x="4259708" y="4162813"/>
              <a:ext cx="4655" cy="4655"/>
            </a:xfrm>
            <a:custGeom>
              <a:rect b="b" l="l" r="r" t="t"/>
              <a:pathLst>
                <a:path extrusionOk="0" h="129" w="129">
                  <a:moveTo>
                    <a:pt x="65" y="0"/>
                  </a:moveTo>
                  <a:cubicBezTo>
                    <a:pt x="33" y="0"/>
                    <a:pt x="1" y="32"/>
                    <a:pt x="1" y="65"/>
                  </a:cubicBezTo>
                  <a:cubicBezTo>
                    <a:pt x="1" y="97"/>
                    <a:pt x="33" y="129"/>
                    <a:pt x="65" y="129"/>
                  </a:cubicBezTo>
                  <a:cubicBezTo>
                    <a:pt x="97" y="129"/>
                    <a:pt x="129" y="97"/>
                    <a:pt x="129" y="65"/>
                  </a:cubicBezTo>
                  <a:cubicBezTo>
                    <a:pt x="129" y="32"/>
                    <a:pt x="97" y="0"/>
                    <a:pt x="65"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01" name="Google Shape;4001;p41"/>
            <p:cNvSpPr/>
            <p:nvPr/>
          </p:nvSpPr>
          <p:spPr>
            <a:xfrm>
              <a:off x="3919598" y="4102189"/>
              <a:ext cx="8120" cy="8120"/>
            </a:xfrm>
            <a:custGeom>
              <a:rect b="b" l="l" r="r" t="t"/>
              <a:pathLst>
                <a:path extrusionOk="0" h="225" w="225">
                  <a:moveTo>
                    <a:pt x="113" y="0"/>
                  </a:moveTo>
                  <a:cubicBezTo>
                    <a:pt x="49" y="0"/>
                    <a:pt x="1" y="48"/>
                    <a:pt x="1" y="112"/>
                  </a:cubicBezTo>
                  <a:cubicBezTo>
                    <a:pt x="1" y="176"/>
                    <a:pt x="49" y="224"/>
                    <a:pt x="113" y="224"/>
                  </a:cubicBezTo>
                  <a:cubicBezTo>
                    <a:pt x="177" y="224"/>
                    <a:pt x="225" y="176"/>
                    <a:pt x="225" y="112"/>
                  </a:cubicBezTo>
                  <a:cubicBezTo>
                    <a:pt x="225" y="48"/>
                    <a:pt x="177" y="0"/>
                    <a:pt x="113"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02" name="Google Shape;4002;p41"/>
            <p:cNvSpPr/>
            <p:nvPr/>
          </p:nvSpPr>
          <p:spPr>
            <a:xfrm>
              <a:off x="3897081" y="3621777"/>
              <a:ext cx="9852" cy="9274"/>
            </a:xfrm>
            <a:custGeom>
              <a:rect b="b" l="l" r="r" t="t"/>
              <a:pathLst>
                <a:path extrusionOk="0" h="257" w="273">
                  <a:moveTo>
                    <a:pt x="129" y="0"/>
                  </a:moveTo>
                  <a:cubicBezTo>
                    <a:pt x="65" y="0"/>
                    <a:pt x="1" y="48"/>
                    <a:pt x="1" y="128"/>
                  </a:cubicBezTo>
                  <a:cubicBezTo>
                    <a:pt x="1" y="208"/>
                    <a:pt x="65" y="256"/>
                    <a:pt x="129" y="256"/>
                  </a:cubicBezTo>
                  <a:cubicBezTo>
                    <a:pt x="209" y="256"/>
                    <a:pt x="273" y="208"/>
                    <a:pt x="273" y="128"/>
                  </a:cubicBezTo>
                  <a:cubicBezTo>
                    <a:pt x="273" y="48"/>
                    <a:pt x="209" y="0"/>
                    <a:pt x="129"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03" name="Google Shape;4003;p41"/>
            <p:cNvSpPr/>
            <p:nvPr/>
          </p:nvSpPr>
          <p:spPr>
            <a:xfrm>
              <a:off x="3959473" y="3089979"/>
              <a:ext cx="4655" cy="4655"/>
            </a:xfrm>
            <a:custGeom>
              <a:rect b="b" l="l" r="r" t="t"/>
              <a:pathLst>
                <a:path extrusionOk="0" h="129" w="129">
                  <a:moveTo>
                    <a:pt x="64" y="0"/>
                  </a:moveTo>
                  <a:cubicBezTo>
                    <a:pt x="32" y="0"/>
                    <a:pt x="0" y="32"/>
                    <a:pt x="0" y="64"/>
                  </a:cubicBezTo>
                  <a:cubicBezTo>
                    <a:pt x="0" y="96"/>
                    <a:pt x="32" y="128"/>
                    <a:pt x="64" y="128"/>
                  </a:cubicBezTo>
                  <a:cubicBezTo>
                    <a:pt x="96" y="128"/>
                    <a:pt x="128" y="96"/>
                    <a:pt x="128" y="64"/>
                  </a:cubicBezTo>
                  <a:cubicBezTo>
                    <a:pt x="128" y="32"/>
                    <a:pt x="96" y="0"/>
                    <a:pt x="64"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04" name="Google Shape;4004;p41"/>
            <p:cNvSpPr/>
            <p:nvPr/>
          </p:nvSpPr>
          <p:spPr>
            <a:xfrm>
              <a:off x="4419099" y="3021272"/>
              <a:ext cx="5233" cy="4655"/>
            </a:xfrm>
            <a:custGeom>
              <a:rect b="b" l="l" r="r" t="t"/>
              <a:pathLst>
                <a:path extrusionOk="0" h="129" w="145">
                  <a:moveTo>
                    <a:pt x="80" y="0"/>
                  </a:moveTo>
                  <a:cubicBezTo>
                    <a:pt x="32" y="0"/>
                    <a:pt x="0" y="32"/>
                    <a:pt x="0" y="64"/>
                  </a:cubicBezTo>
                  <a:cubicBezTo>
                    <a:pt x="0" y="96"/>
                    <a:pt x="32" y="128"/>
                    <a:pt x="80" y="128"/>
                  </a:cubicBezTo>
                  <a:cubicBezTo>
                    <a:pt x="112" y="128"/>
                    <a:pt x="144" y="96"/>
                    <a:pt x="144" y="64"/>
                  </a:cubicBezTo>
                  <a:cubicBezTo>
                    <a:pt x="144" y="32"/>
                    <a:pt x="112" y="0"/>
                    <a:pt x="80"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05" name="Google Shape;4005;p41"/>
            <p:cNvSpPr/>
            <p:nvPr/>
          </p:nvSpPr>
          <p:spPr>
            <a:xfrm>
              <a:off x="4046765" y="2657490"/>
              <a:ext cx="6857" cy="4655"/>
            </a:xfrm>
            <a:custGeom>
              <a:rect b="b" l="l" r="r" t="t"/>
              <a:pathLst>
                <a:path extrusionOk="0" h="129" w="190">
                  <a:moveTo>
                    <a:pt x="109" y="1"/>
                  </a:moveTo>
                  <a:cubicBezTo>
                    <a:pt x="0" y="1"/>
                    <a:pt x="102" y="129"/>
                    <a:pt x="158" y="129"/>
                  </a:cubicBezTo>
                  <a:cubicBezTo>
                    <a:pt x="176" y="129"/>
                    <a:pt x="189" y="116"/>
                    <a:pt x="189" y="81"/>
                  </a:cubicBezTo>
                  <a:cubicBezTo>
                    <a:pt x="189" y="33"/>
                    <a:pt x="157" y="1"/>
                    <a:pt x="109"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06" name="Google Shape;4006;p41"/>
            <p:cNvSpPr/>
            <p:nvPr/>
          </p:nvSpPr>
          <p:spPr>
            <a:xfrm>
              <a:off x="3568555" y="2749870"/>
              <a:ext cx="4655" cy="4655"/>
            </a:xfrm>
            <a:custGeom>
              <a:rect b="b" l="l" r="r" t="t"/>
              <a:pathLst>
                <a:path extrusionOk="0" h="129" w="129">
                  <a:moveTo>
                    <a:pt x="64" y="1"/>
                  </a:moveTo>
                  <a:cubicBezTo>
                    <a:pt x="16" y="1"/>
                    <a:pt x="0" y="33"/>
                    <a:pt x="0" y="65"/>
                  </a:cubicBezTo>
                  <a:cubicBezTo>
                    <a:pt x="0" y="97"/>
                    <a:pt x="16" y="129"/>
                    <a:pt x="64" y="129"/>
                  </a:cubicBezTo>
                  <a:cubicBezTo>
                    <a:pt x="96" y="129"/>
                    <a:pt x="128" y="97"/>
                    <a:pt x="128" y="65"/>
                  </a:cubicBezTo>
                  <a:cubicBezTo>
                    <a:pt x="128" y="33"/>
                    <a:pt x="96" y="1"/>
                    <a:pt x="6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07" name="Google Shape;4007;p41"/>
            <p:cNvSpPr/>
            <p:nvPr/>
          </p:nvSpPr>
          <p:spPr>
            <a:xfrm>
              <a:off x="2876789" y="3358459"/>
              <a:ext cx="9852" cy="9274"/>
            </a:xfrm>
            <a:custGeom>
              <a:rect b="b" l="l" r="r" t="t"/>
              <a:pathLst>
                <a:path extrusionOk="0" h="257" w="273">
                  <a:moveTo>
                    <a:pt x="145" y="1"/>
                  </a:moveTo>
                  <a:cubicBezTo>
                    <a:pt x="65" y="1"/>
                    <a:pt x="1" y="49"/>
                    <a:pt x="1" y="129"/>
                  </a:cubicBezTo>
                  <a:cubicBezTo>
                    <a:pt x="1" y="193"/>
                    <a:pt x="65" y="257"/>
                    <a:pt x="145" y="257"/>
                  </a:cubicBezTo>
                  <a:cubicBezTo>
                    <a:pt x="209" y="257"/>
                    <a:pt x="273" y="193"/>
                    <a:pt x="273" y="129"/>
                  </a:cubicBezTo>
                  <a:cubicBezTo>
                    <a:pt x="273" y="49"/>
                    <a:pt x="209" y="1"/>
                    <a:pt x="145"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08" name="Google Shape;4008;p41"/>
            <p:cNvSpPr/>
            <p:nvPr/>
          </p:nvSpPr>
          <p:spPr>
            <a:xfrm>
              <a:off x="3178792" y="3723395"/>
              <a:ext cx="20822" cy="17791"/>
            </a:xfrm>
            <a:custGeom>
              <a:rect b="b" l="l" r="r" t="t"/>
              <a:pathLst>
                <a:path extrusionOk="0" h="493" w="577">
                  <a:moveTo>
                    <a:pt x="336" y="1"/>
                  </a:moveTo>
                  <a:cubicBezTo>
                    <a:pt x="112" y="1"/>
                    <a:pt x="0" y="273"/>
                    <a:pt x="160" y="417"/>
                  </a:cubicBezTo>
                  <a:cubicBezTo>
                    <a:pt x="213" y="469"/>
                    <a:pt x="276" y="493"/>
                    <a:pt x="337" y="493"/>
                  </a:cubicBezTo>
                  <a:cubicBezTo>
                    <a:pt x="461" y="493"/>
                    <a:pt x="576" y="396"/>
                    <a:pt x="576" y="257"/>
                  </a:cubicBezTo>
                  <a:cubicBezTo>
                    <a:pt x="576" y="113"/>
                    <a:pt x="464" y="1"/>
                    <a:pt x="33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09" name="Google Shape;4009;p41"/>
            <p:cNvSpPr/>
            <p:nvPr/>
          </p:nvSpPr>
          <p:spPr>
            <a:xfrm>
              <a:off x="2337486" y="2499289"/>
              <a:ext cx="6965" cy="6965"/>
            </a:xfrm>
            <a:custGeom>
              <a:rect b="b" l="l" r="r" t="t"/>
              <a:pathLst>
                <a:path extrusionOk="0" h="193" w="193">
                  <a:moveTo>
                    <a:pt x="97" y="0"/>
                  </a:moveTo>
                  <a:cubicBezTo>
                    <a:pt x="49" y="0"/>
                    <a:pt x="1" y="48"/>
                    <a:pt x="1" y="96"/>
                  </a:cubicBezTo>
                  <a:cubicBezTo>
                    <a:pt x="1" y="160"/>
                    <a:pt x="49" y="192"/>
                    <a:pt x="97" y="192"/>
                  </a:cubicBezTo>
                  <a:cubicBezTo>
                    <a:pt x="145" y="192"/>
                    <a:pt x="193" y="160"/>
                    <a:pt x="193" y="96"/>
                  </a:cubicBezTo>
                  <a:cubicBezTo>
                    <a:pt x="193" y="48"/>
                    <a:pt x="145" y="0"/>
                    <a:pt x="9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10" name="Google Shape;4010;p41"/>
            <p:cNvSpPr/>
            <p:nvPr/>
          </p:nvSpPr>
          <p:spPr>
            <a:xfrm>
              <a:off x="4245851" y="2283892"/>
              <a:ext cx="5233" cy="4655"/>
            </a:xfrm>
            <a:custGeom>
              <a:rect b="b" l="l" r="r" t="t"/>
              <a:pathLst>
                <a:path extrusionOk="0" h="129" w="145">
                  <a:moveTo>
                    <a:pt x="65" y="1"/>
                  </a:moveTo>
                  <a:cubicBezTo>
                    <a:pt x="33" y="1"/>
                    <a:pt x="1" y="17"/>
                    <a:pt x="1" y="65"/>
                  </a:cubicBezTo>
                  <a:cubicBezTo>
                    <a:pt x="1" y="97"/>
                    <a:pt x="33" y="129"/>
                    <a:pt x="65" y="129"/>
                  </a:cubicBezTo>
                  <a:cubicBezTo>
                    <a:pt x="113" y="129"/>
                    <a:pt x="145" y="97"/>
                    <a:pt x="145" y="65"/>
                  </a:cubicBezTo>
                  <a:cubicBezTo>
                    <a:pt x="145" y="17"/>
                    <a:pt x="113" y="1"/>
                    <a:pt x="65"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11" name="Google Shape;4011;p41"/>
            <p:cNvSpPr/>
            <p:nvPr/>
          </p:nvSpPr>
          <p:spPr>
            <a:xfrm>
              <a:off x="4562288" y="3435863"/>
              <a:ext cx="9274" cy="9274"/>
            </a:xfrm>
            <a:custGeom>
              <a:rect b="b" l="l" r="r" t="t"/>
              <a:pathLst>
                <a:path extrusionOk="0" h="257" w="257">
                  <a:moveTo>
                    <a:pt x="128" y="0"/>
                  </a:moveTo>
                  <a:cubicBezTo>
                    <a:pt x="64" y="0"/>
                    <a:pt x="0" y="48"/>
                    <a:pt x="0" y="128"/>
                  </a:cubicBezTo>
                  <a:cubicBezTo>
                    <a:pt x="0" y="192"/>
                    <a:pt x="64" y="256"/>
                    <a:pt x="128" y="256"/>
                  </a:cubicBezTo>
                  <a:cubicBezTo>
                    <a:pt x="208" y="256"/>
                    <a:pt x="256" y="192"/>
                    <a:pt x="256" y="128"/>
                  </a:cubicBezTo>
                  <a:cubicBezTo>
                    <a:pt x="256" y="48"/>
                    <a:pt x="208" y="0"/>
                    <a:pt x="12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12" name="Google Shape;4012;p41"/>
            <p:cNvSpPr/>
            <p:nvPr/>
          </p:nvSpPr>
          <p:spPr>
            <a:xfrm>
              <a:off x="4820951" y="3991333"/>
              <a:ext cx="14471" cy="14471"/>
            </a:xfrm>
            <a:custGeom>
              <a:rect b="b" l="l" r="r" t="t"/>
              <a:pathLst>
                <a:path extrusionOk="0" h="401" w="401">
                  <a:moveTo>
                    <a:pt x="193" y="0"/>
                  </a:moveTo>
                  <a:cubicBezTo>
                    <a:pt x="81" y="0"/>
                    <a:pt x="1" y="80"/>
                    <a:pt x="1" y="192"/>
                  </a:cubicBezTo>
                  <a:cubicBezTo>
                    <a:pt x="1" y="304"/>
                    <a:pt x="81" y="400"/>
                    <a:pt x="193" y="400"/>
                  </a:cubicBezTo>
                  <a:cubicBezTo>
                    <a:pt x="305" y="400"/>
                    <a:pt x="401" y="304"/>
                    <a:pt x="401" y="192"/>
                  </a:cubicBezTo>
                  <a:cubicBezTo>
                    <a:pt x="401" y="80"/>
                    <a:pt x="305" y="0"/>
                    <a:pt x="193"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13" name="Google Shape;4013;p41"/>
            <p:cNvSpPr/>
            <p:nvPr/>
          </p:nvSpPr>
          <p:spPr>
            <a:xfrm>
              <a:off x="5596436" y="4259235"/>
              <a:ext cx="16781" cy="16781"/>
            </a:xfrm>
            <a:custGeom>
              <a:rect b="b" l="l" r="r" t="t"/>
              <a:pathLst>
                <a:path extrusionOk="0" h="465" w="465">
                  <a:moveTo>
                    <a:pt x="241" y="1"/>
                  </a:moveTo>
                  <a:cubicBezTo>
                    <a:pt x="113" y="1"/>
                    <a:pt x="1" y="113"/>
                    <a:pt x="1" y="241"/>
                  </a:cubicBezTo>
                  <a:cubicBezTo>
                    <a:pt x="1" y="369"/>
                    <a:pt x="113" y="465"/>
                    <a:pt x="241" y="465"/>
                  </a:cubicBezTo>
                  <a:cubicBezTo>
                    <a:pt x="369" y="465"/>
                    <a:pt x="465" y="369"/>
                    <a:pt x="465" y="241"/>
                  </a:cubicBezTo>
                  <a:cubicBezTo>
                    <a:pt x="465" y="113"/>
                    <a:pt x="369" y="1"/>
                    <a:pt x="241"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14" name="Google Shape;4014;p41"/>
            <p:cNvSpPr/>
            <p:nvPr/>
          </p:nvSpPr>
          <p:spPr>
            <a:xfrm>
              <a:off x="5225726" y="4319282"/>
              <a:ext cx="11007" cy="9996"/>
            </a:xfrm>
            <a:custGeom>
              <a:rect b="b" l="l" r="r" t="t"/>
              <a:pathLst>
                <a:path extrusionOk="0" h="277" w="305">
                  <a:moveTo>
                    <a:pt x="129" y="1"/>
                  </a:moveTo>
                  <a:cubicBezTo>
                    <a:pt x="49" y="1"/>
                    <a:pt x="1" y="65"/>
                    <a:pt x="1" y="145"/>
                  </a:cubicBezTo>
                  <a:cubicBezTo>
                    <a:pt x="1" y="222"/>
                    <a:pt x="69" y="277"/>
                    <a:pt x="138" y="277"/>
                  </a:cubicBezTo>
                  <a:cubicBezTo>
                    <a:pt x="169" y="277"/>
                    <a:pt x="200" y="266"/>
                    <a:pt x="225" y="241"/>
                  </a:cubicBezTo>
                  <a:cubicBezTo>
                    <a:pt x="305" y="145"/>
                    <a:pt x="241" y="1"/>
                    <a:pt x="129"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15" name="Google Shape;4015;p41"/>
            <p:cNvSpPr/>
            <p:nvPr/>
          </p:nvSpPr>
          <p:spPr>
            <a:xfrm>
              <a:off x="5948670" y="3808847"/>
              <a:ext cx="12161" cy="12161"/>
            </a:xfrm>
            <a:custGeom>
              <a:rect b="b" l="l" r="r" t="t"/>
              <a:pathLst>
                <a:path extrusionOk="0" h="337" w="337">
                  <a:moveTo>
                    <a:pt x="160" y="1"/>
                  </a:moveTo>
                  <a:cubicBezTo>
                    <a:pt x="80" y="1"/>
                    <a:pt x="0" y="81"/>
                    <a:pt x="0" y="177"/>
                  </a:cubicBezTo>
                  <a:cubicBezTo>
                    <a:pt x="0" y="273"/>
                    <a:pt x="80" y="337"/>
                    <a:pt x="160" y="337"/>
                  </a:cubicBezTo>
                  <a:cubicBezTo>
                    <a:pt x="256" y="337"/>
                    <a:pt x="336" y="273"/>
                    <a:pt x="336" y="177"/>
                  </a:cubicBezTo>
                  <a:cubicBezTo>
                    <a:pt x="336" y="81"/>
                    <a:pt x="256" y="1"/>
                    <a:pt x="160"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16" name="Google Shape;4016;p41"/>
            <p:cNvSpPr/>
            <p:nvPr/>
          </p:nvSpPr>
          <p:spPr>
            <a:xfrm>
              <a:off x="6023151" y="3023581"/>
              <a:ext cx="9274" cy="9852"/>
            </a:xfrm>
            <a:custGeom>
              <a:rect b="b" l="l" r="r" t="t"/>
              <a:pathLst>
                <a:path extrusionOk="0" h="273" w="257">
                  <a:moveTo>
                    <a:pt x="128" y="0"/>
                  </a:moveTo>
                  <a:cubicBezTo>
                    <a:pt x="48" y="0"/>
                    <a:pt x="0" y="64"/>
                    <a:pt x="0" y="128"/>
                  </a:cubicBezTo>
                  <a:cubicBezTo>
                    <a:pt x="0" y="208"/>
                    <a:pt x="48" y="272"/>
                    <a:pt x="128" y="272"/>
                  </a:cubicBezTo>
                  <a:cubicBezTo>
                    <a:pt x="208" y="272"/>
                    <a:pt x="256" y="208"/>
                    <a:pt x="256" y="128"/>
                  </a:cubicBezTo>
                  <a:cubicBezTo>
                    <a:pt x="256" y="64"/>
                    <a:pt x="208" y="0"/>
                    <a:pt x="128"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17" name="Google Shape;4017;p41"/>
            <p:cNvSpPr/>
            <p:nvPr/>
          </p:nvSpPr>
          <p:spPr>
            <a:xfrm>
              <a:off x="5409944" y="2858416"/>
              <a:ext cx="9274" cy="9852"/>
            </a:xfrm>
            <a:custGeom>
              <a:rect b="b" l="l" r="r" t="t"/>
              <a:pathLst>
                <a:path extrusionOk="0" h="273" w="257">
                  <a:moveTo>
                    <a:pt x="128" y="1"/>
                  </a:moveTo>
                  <a:cubicBezTo>
                    <a:pt x="64" y="1"/>
                    <a:pt x="0" y="65"/>
                    <a:pt x="0" y="129"/>
                  </a:cubicBezTo>
                  <a:cubicBezTo>
                    <a:pt x="0" y="209"/>
                    <a:pt x="64" y="273"/>
                    <a:pt x="128" y="273"/>
                  </a:cubicBezTo>
                  <a:cubicBezTo>
                    <a:pt x="208" y="273"/>
                    <a:pt x="256" y="209"/>
                    <a:pt x="256" y="129"/>
                  </a:cubicBezTo>
                  <a:cubicBezTo>
                    <a:pt x="256" y="65"/>
                    <a:pt x="208" y="1"/>
                    <a:pt x="128"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18" name="Google Shape;4018;p41"/>
            <p:cNvSpPr/>
            <p:nvPr/>
          </p:nvSpPr>
          <p:spPr>
            <a:xfrm>
              <a:off x="5180113" y="2637859"/>
              <a:ext cx="12161" cy="12161"/>
            </a:xfrm>
            <a:custGeom>
              <a:rect b="b" l="l" r="r" t="t"/>
              <a:pathLst>
                <a:path extrusionOk="0" h="337" w="337">
                  <a:moveTo>
                    <a:pt x="161" y="0"/>
                  </a:moveTo>
                  <a:cubicBezTo>
                    <a:pt x="81" y="0"/>
                    <a:pt x="1" y="80"/>
                    <a:pt x="1" y="177"/>
                  </a:cubicBezTo>
                  <a:cubicBezTo>
                    <a:pt x="1" y="257"/>
                    <a:pt x="81" y="337"/>
                    <a:pt x="161" y="337"/>
                  </a:cubicBezTo>
                  <a:cubicBezTo>
                    <a:pt x="257" y="337"/>
                    <a:pt x="337" y="257"/>
                    <a:pt x="337" y="177"/>
                  </a:cubicBezTo>
                  <a:cubicBezTo>
                    <a:pt x="337" y="80"/>
                    <a:pt x="257" y="0"/>
                    <a:pt x="16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19" name="Google Shape;4019;p41"/>
            <p:cNvSpPr/>
            <p:nvPr/>
          </p:nvSpPr>
          <p:spPr>
            <a:xfrm>
              <a:off x="5819338" y="2293130"/>
              <a:ext cx="9852" cy="9852"/>
            </a:xfrm>
            <a:custGeom>
              <a:rect b="b" l="l" r="r" t="t"/>
              <a:pathLst>
                <a:path extrusionOk="0" h="273" w="273">
                  <a:moveTo>
                    <a:pt x="144" y="1"/>
                  </a:moveTo>
                  <a:cubicBezTo>
                    <a:pt x="64" y="1"/>
                    <a:pt x="0" y="65"/>
                    <a:pt x="0" y="129"/>
                  </a:cubicBezTo>
                  <a:cubicBezTo>
                    <a:pt x="0" y="209"/>
                    <a:pt x="64" y="273"/>
                    <a:pt x="144" y="273"/>
                  </a:cubicBezTo>
                  <a:cubicBezTo>
                    <a:pt x="208" y="273"/>
                    <a:pt x="272" y="209"/>
                    <a:pt x="272" y="129"/>
                  </a:cubicBezTo>
                  <a:cubicBezTo>
                    <a:pt x="272" y="65"/>
                    <a:pt x="208" y="1"/>
                    <a:pt x="14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20" name="Google Shape;4020;p41"/>
            <p:cNvSpPr/>
            <p:nvPr/>
          </p:nvSpPr>
          <p:spPr>
            <a:xfrm>
              <a:off x="3320248" y="1824266"/>
              <a:ext cx="14471" cy="12161"/>
            </a:xfrm>
            <a:custGeom>
              <a:rect b="b" l="l" r="r" t="t"/>
              <a:pathLst>
                <a:path extrusionOk="0" h="337" w="401">
                  <a:moveTo>
                    <a:pt x="97" y="1"/>
                  </a:moveTo>
                  <a:lnTo>
                    <a:pt x="1" y="161"/>
                  </a:lnTo>
                  <a:lnTo>
                    <a:pt x="97" y="337"/>
                  </a:lnTo>
                  <a:lnTo>
                    <a:pt x="289" y="337"/>
                  </a:lnTo>
                  <a:lnTo>
                    <a:pt x="401" y="161"/>
                  </a:lnTo>
                  <a:lnTo>
                    <a:pt x="289"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21" name="Google Shape;4021;p41"/>
            <p:cNvSpPr/>
            <p:nvPr/>
          </p:nvSpPr>
          <p:spPr>
            <a:xfrm>
              <a:off x="1641137" y="4050803"/>
              <a:ext cx="26019" cy="23132"/>
            </a:xfrm>
            <a:custGeom>
              <a:rect b="b" l="l" r="r" t="t"/>
              <a:pathLst>
                <a:path extrusionOk="0" h="641" w="721">
                  <a:moveTo>
                    <a:pt x="176" y="0"/>
                  </a:moveTo>
                  <a:lnTo>
                    <a:pt x="0" y="320"/>
                  </a:lnTo>
                  <a:lnTo>
                    <a:pt x="176" y="640"/>
                  </a:lnTo>
                  <a:lnTo>
                    <a:pt x="544" y="640"/>
                  </a:lnTo>
                  <a:lnTo>
                    <a:pt x="720" y="320"/>
                  </a:lnTo>
                  <a:lnTo>
                    <a:pt x="544" y="0"/>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22" name="Google Shape;4022;p41"/>
            <p:cNvSpPr/>
            <p:nvPr/>
          </p:nvSpPr>
          <p:spPr>
            <a:xfrm>
              <a:off x="1976591" y="4318704"/>
              <a:ext cx="12739" cy="11007"/>
            </a:xfrm>
            <a:custGeom>
              <a:rect b="b" l="l" r="r" t="t"/>
              <a:pathLst>
                <a:path extrusionOk="0" h="305" w="353">
                  <a:moveTo>
                    <a:pt x="97" y="1"/>
                  </a:moveTo>
                  <a:lnTo>
                    <a:pt x="1" y="145"/>
                  </a:lnTo>
                  <a:lnTo>
                    <a:pt x="97" y="305"/>
                  </a:lnTo>
                  <a:lnTo>
                    <a:pt x="273" y="305"/>
                  </a:lnTo>
                  <a:lnTo>
                    <a:pt x="353" y="145"/>
                  </a:lnTo>
                  <a:lnTo>
                    <a:pt x="273" y="1"/>
                  </a:ln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23" name="Google Shape;4023;p41"/>
            <p:cNvSpPr/>
            <p:nvPr/>
          </p:nvSpPr>
          <p:spPr>
            <a:xfrm>
              <a:off x="5483271" y="4452114"/>
              <a:ext cx="5810" cy="4655"/>
            </a:xfrm>
            <a:custGeom>
              <a:rect b="b" l="l" r="r" t="t"/>
              <a:pathLst>
                <a:path extrusionOk="0" h="129" w="161">
                  <a:moveTo>
                    <a:pt x="96" y="0"/>
                  </a:moveTo>
                  <a:cubicBezTo>
                    <a:pt x="0" y="0"/>
                    <a:pt x="0" y="128"/>
                    <a:pt x="96" y="128"/>
                  </a:cubicBezTo>
                  <a:cubicBezTo>
                    <a:pt x="128" y="128"/>
                    <a:pt x="160" y="112"/>
                    <a:pt x="160" y="64"/>
                  </a:cubicBezTo>
                  <a:cubicBezTo>
                    <a:pt x="160" y="32"/>
                    <a:pt x="128" y="0"/>
                    <a:pt x="9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24" name="Google Shape;4024;p41"/>
            <p:cNvSpPr/>
            <p:nvPr/>
          </p:nvSpPr>
          <p:spPr>
            <a:xfrm>
              <a:off x="4690464" y="4016738"/>
              <a:ext cx="6965" cy="7542"/>
            </a:xfrm>
            <a:custGeom>
              <a:rect b="b" l="l" r="r" t="t"/>
              <a:pathLst>
                <a:path extrusionOk="0" h="209" w="193">
                  <a:moveTo>
                    <a:pt x="97" y="0"/>
                  </a:moveTo>
                  <a:cubicBezTo>
                    <a:pt x="33" y="0"/>
                    <a:pt x="1" y="48"/>
                    <a:pt x="1" y="96"/>
                  </a:cubicBezTo>
                  <a:cubicBezTo>
                    <a:pt x="1" y="160"/>
                    <a:pt x="33" y="208"/>
                    <a:pt x="97" y="208"/>
                  </a:cubicBezTo>
                  <a:cubicBezTo>
                    <a:pt x="145" y="208"/>
                    <a:pt x="193" y="160"/>
                    <a:pt x="193" y="96"/>
                  </a:cubicBezTo>
                  <a:cubicBezTo>
                    <a:pt x="193" y="48"/>
                    <a:pt x="145" y="0"/>
                    <a:pt x="9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25" name="Google Shape;4025;p41"/>
            <p:cNvSpPr/>
            <p:nvPr/>
          </p:nvSpPr>
          <p:spPr>
            <a:xfrm>
              <a:off x="4116519" y="4399681"/>
              <a:ext cx="5233" cy="4367"/>
            </a:xfrm>
            <a:custGeom>
              <a:rect b="b" l="l" r="r" t="t"/>
              <a:pathLst>
                <a:path extrusionOk="0" h="121" w="145">
                  <a:moveTo>
                    <a:pt x="72" y="1"/>
                  </a:moveTo>
                  <a:cubicBezTo>
                    <a:pt x="36" y="1"/>
                    <a:pt x="0" y="21"/>
                    <a:pt x="0" y="61"/>
                  </a:cubicBezTo>
                  <a:cubicBezTo>
                    <a:pt x="0" y="101"/>
                    <a:pt x="36" y="121"/>
                    <a:pt x="72" y="121"/>
                  </a:cubicBezTo>
                  <a:cubicBezTo>
                    <a:pt x="108" y="121"/>
                    <a:pt x="144" y="101"/>
                    <a:pt x="144" y="61"/>
                  </a:cubicBezTo>
                  <a:cubicBezTo>
                    <a:pt x="144" y="21"/>
                    <a:pt x="108" y="1"/>
                    <a:pt x="72"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26" name="Google Shape;4026;p41"/>
            <p:cNvSpPr/>
            <p:nvPr/>
          </p:nvSpPr>
          <p:spPr>
            <a:xfrm>
              <a:off x="3739458" y="4328989"/>
              <a:ext cx="6387" cy="5918"/>
            </a:xfrm>
            <a:custGeom>
              <a:rect b="b" l="l" r="r" t="t"/>
              <a:pathLst>
                <a:path extrusionOk="0" h="164" w="177">
                  <a:moveTo>
                    <a:pt x="100" y="1"/>
                  </a:moveTo>
                  <a:cubicBezTo>
                    <a:pt x="93" y="1"/>
                    <a:pt x="87" y="2"/>
                    <a:pt x="81" y="4"/>
                  </a:cubicBezTo>
                  <a:cubicBezTo>
                    <a:pt x="33" y="4"/>
                    <a:pt x="1" y="36"/>
                    <a:pt x="1" y="84"/>
                  </a:cubicBezTo>
                  <a:cubicBezTo>
                    <a:pt x="1" y="132"/>
                    <a:pt x="33" y="164"/>
                    <a:pt x="81" y="164"/>
                  </a:cubicBezTo>
                  <a:cubicBezTo>
                    <a:pt x="129" y="164"/>
                    <a:pt x="161" y="132"/>
                    <a:pt x="177" y="84"/>
                  </a:cubicBezTo>
                  <a:cubicBezTo>
                    <a:pt x="177" y="42"/>
                    <a:pt x="141" y="1"/>
                    <a:pt x="100"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27" name="Google Shape;4027;p41"/>
            <p:cNvSpPr/>
            <p:nvPr/>
          </p:nvSpPr>
          <p:spPr>
            <a:xfrm>
              <a:off x="3674323" y="3919161"/>
              <a:ext cx="4114" cy="2707"/>
            </a:xfrm>
            <a:custGeom>
              <a:rect b="b" l="l" r="r" t="t"/>
              <a:pathLst>
                <a:path extrusionOk="0" h="75" w="114">
                  <a:moveTo>
                    <a:pt x="61" y="0"/>
                  </a:moveTo>
                  <a:cubicBezTo>
                    <a:pt x="1" y="0"/>
                    <a:pt x="70" y="74"/>
                    <a:pt x="99" y="74"/>
                  </a:cubicBezTo>
                  <a:cubicBezTo>
                    <a:pt x="108" y="74"/>
                    <a:pt x="113" y="67"/>
                    <a:pt x="109" y="48"/>
                  </a:cubicBezTo>
                  <a:cubicBezTo>
                    <a:pt x="109" y="32"/>
                    <a:pt x="93" y="0"/>
                    <a:pt x="6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28" name="Google Shape;4028;p41"/>
            <p:cNvSpPr/>
            <p:nvPr/>
          </p:nvSpPr>
          <p:spPr>
            <a:xfrm>
              <a:off x="3196041" y="4450959"/>
              <a:ext cx="9347" cy="6351"/>
            </a:xfrm>
            <a:custGeom>
              <a:rect b="b" l="l" r="r" t="t"/>
              <a:pathLst>
                <a:path extrusionOk="0" h="176" w="259">
                  <a:moveTo>
                    <a:pt x="146" y="0"/>
                  </a:moveTo>
                  <a:cubicBezTo>
                    <a:pt x="1" y="0"/>
                    <a:pt x="141" y="176"/>
                    <a:pt x="217" y="176"/>
                  </a:cubicBezTo>
                  <a:cubicBezTo>
                    <a:pt x="241" y="176"/>
                    <a:pt x="258" y="158"/>
                    <a:pt x="258" y="112"/>
                  </a:cubicBezTo>
                  <a:cubicBezTo>
                    <a:pt x="258" y="48"/>
                    <a:pt x="210" y="0"/>
                    <a:pt x="14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29" name="Google Shape;4029;p41"/>
            <p:cNvSpPr/>
            <p:nvPr/>
          </p:nvSpPr>
          <p:spPr>
            <a:xfrm>
              <a:off x="2995187" y="4059463"/>
              <a:ext cx="6965" cy="5810"/>
            </a:xfrm>
            <a:custGeom>
              <a:rect b="b" l="l" r="r" t="t"/>
              <a:pathLst>
                <a:path extrusionOk="0" h="161" w="193">
                  <a:moveTo>
                    <a:pt x="96" y="0"/>
                  </a:moveTo>
                  <a:cubicBezTo>
                    <a:pt x="0" y="0"/>
                    <a:pt x="0" y="160"/>
                    <a:pt x="96" y="160"/>
                  </a:cubicBezTo>
                  <a:cubicBezTo>
                    <a:pt x="144" y="160"/>
                    <a:pt x="192" y="128"/>
                    <a:pt x="192" y="80"/>
                  </a:cubicBezTo>
                  <a:cubicBezTo>
                    <a:pt x="192" y="32"/>
                    <a:pt x="144" y="0"/>
                    <a:pt x="9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30" name="Google Shape;4030;p41"/>
            <p:cNvSpPr/>
            <p:nvPr/>
          </p:nvSpPr>
          <p:spPr>
            <a:xfrm>
              <a:off x="2694339" y="4209003"/>
              <a:ext cx="5810" cy="6387"/>
            </a:xfrm>
            <a:custGeom>
              <a:rect b="b" l="l" r="r" t="t"/>
              <a:pathLst>
                <a:path extrusionOk="0" h="177" w="161">
                  <a:moveTo>
                    <a:pt x="80" y="1"/>
                  </a:moveTo>
                  <a:cubicBezTo>
                    <a:pt x="32" y="1"/>
                    <a:pt x="0" y="33"/>
                    <a:pt x="0" y="81"/>
                  </a:cubicBezTo>
                  <a:cubicBezTo>
                    <a:pt x="0" y="129"/>
                    <a:pt x="32" y="177"/>
                    <a:pt x="80" y="177"/>
                  </a:cubicBezTo>
                  <a:cubicBezTo>
                    <a:pt x="128" y="177"/>
                    <a:pt x="160" y="129"/>
                    <a:pt x="160" y="81"/>
                  </a:cubicBezTo>
                  <a:cubicBezTo>
                    <a:pt x="160" y="33"/>
                    <a:pt x="128" y="1"/>
                    <a:pt x="80"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31" name="Google Shape;4031;p41"/>
            <p:cNvSpPr/>
            <p:nvPr/>
          </p:nvSpPr>
          <p:spPr>
            <a:xfrm>
              <a:off x="2414277" y="4058309"/>
              <a:ext cx="2346" cy="2346"/>
            </a:xfrm>
            <a:custGeom>
              <a:rect b="b" l="l" r="r" t="t"/>
              <a:pathLst>
                <a:path extrusionOk="0" h="65" w="65">
                  <a:moveTo>
                    <a:pt x="33" y="0"/>
                  </a:moveTo>
                  <a:cubicBezTo>
                    <a:pt x="1" y="0"/>
                    <a:pt x="1" y="16"/>
                    <a:pt x="1" y="32"/>
                  </a:cubicBezTo>
                  <a:cubicBezTo>
                    <a:pt x="1" y="48"/>
                    <a:pt x="1" y="64"/>
                    <a:pt x="33" y="64"/>
                  </a:cubicBezTo>
                  <a:cubicBezTo>
                    <a:pt x="49" y="64"/>
                    <a:pt x="65" y="48"/>
                    <a:pt x="65" y="32"/>
                  </a:cubicBezTo>
                  <a:cubicBezTo>
                    <a:pt x="65" y="16"/>
                    <a:pt x="49" y="0"/>
                    <a:pt x="33"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32" name="Google Shape;4032;p41"/>
            <p:cNvSpPr/>
            <p:nvPr/>
          </p:nvSpPr>
          <p:spPr>
            <a:xfrm>
              <a:off x="1609382" y="4364894"/>
              <a:ext cx="7542" cy="6965"/>
            </a:xfrm>
            <a:custGeom>
              <a:rect b="b" l="l" r="r" t="t"/>
              <a:pathLst>
                <a:path extrusionOk="0" h="193" w="209">
                  <a:moveTo>
                    <a:pt x="96" y="1"/>
                  </a:moveTo>
                  <a:cubicBezTo>
                    <a:pt x="48" y="1"/>
                    <a:pt x="0" y="49"/>
                    <a:pt x="0" y="97"/>
                  </a:cubicBezTo>
                  <a:cubicBezTo>
                    <a:pt x="0" y="145"/>
                    <a:pt x="48" y="193"/>
                    <a:pt x="96" y="193"/>
                  </a:cubicBezTo>
                  <a:cubicBezTo>
                    <a:pt x="160" y="193"/>
                    <a:pt x="208" y="145"/>
                    <a:pt x="208" y="97"/>
                  </a:cubicBezTo>
                  <a:cubicBezTo>
                    <a:pt x="208" y="49"/>
                    <a:pt x="160" y="1"/>
                    <a:pt x="96"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33" name="Google Shape;4033;p41"/>
            <p:cNvSpPr/>
            <p:nvPr/>
          </p:nvSpPr>
          <p:spPr>
            <a:xfrm>
              <a:off x="4624644" y="3682402"/>
              <a:ext cx="15048" cy="12883"/>
            </a:xfrm>
            <a:custGeom>
              <a:rect b="b" l="l" r="r" t="t"/>
              <a:pathLst>
                <a:path extrusionOk="0" h="357" w="417">
                  <a:moveTo>
                    <a:pt x="241" y="1"/>
                  </a:moveTo>
                  <a:cubicBezTo>
                    <a:pt x="80" y="1"/>
                    <a:pt x="0" y="193"/>
                    <a:pt x="112" y="305"/>
                  </a:cubicBezTo>
                  <a:cubicBezTo>
                    <a:pt x="149" y="341"/>
                    <a:pt x="193" y="357"/>
                    <a:pt x="236" y="357"/>
                  </a:cubicBezTo>
                  <a:cubicBezTo>
                    <a:pt x="328" y="357"/>
                    <a:pt x="417" y="285"/>
                    <a:pt x="417" y="177"/>
                  </a:cubicBezTo>
                  <a:cubicBezTo>
                    <a:pt x="417" y="81"/>
                    <a:pt x="337" y="1"/>
                    <a:pt x="241"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34" name="Google Shape;4034;p41"/>
            <p:cNvSpPr/>
            <p:nvPr/>
          </p:nvSpPr>
          <p:spPr>
            <a:xfrm>
              <a:off x="6004675" y="2417879"/>
              <a:ext cx="11007" cy="9383"/>
            </a:xfrm>
            <a:custGeom>
              <a:rect b="b" l="l" r="r" t="t"/>
              <a:pathLst>
                <a:path extrusionOk="0" h="260" w="305">
                  <a:moveTo>
                    <a:pt x="176" y="0"/>
                  </a:moveTo>
                  <a:cubicBezTo>
                    <a:pt x="64" y="0"/>
                    <a:pt x="0" y="144"/>
                    <a:pt x="80" y="224"/>
                  </a:cubicBezTo>
                  <a:cubicBezTo>
                    <a:pt x="105" y="249"/>
                    <a:pt x="136" y="260"/>
                    <a:pt x="167" y="260"/>
                  </a:cubicBezTo>
                  <a:cubicBezTo>
                    <a:pt x="236" y="260"/>
                    <a:pt x="304" y="205"/>
                    <a:pt x="304" y="128"/>
                  </a:cubicBezTo>
                  <a:cubicBezTo>
                    <a:pt x="304" y="64"/>
                    <a:pt x="256" y="0"/>
                    <a:pt x="17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35" name="Google Shape;4035;p41"/>
            <p:cNvSpPr/>
            <p:nvPr/>
          </p:nvSpPr>
          <p:spPr>
            <a:xfrm>
              <a:off x="5278267" y="1996360"/>
              <a:ext cx="6387" cy="6387"/>
            </a:xfrm>
            <a:custGeom>
              <a:rect b="b" l="l" r="r" t="t"/>
              <a:pathLst>
                <a:path extrusionOk="0" h="177" w="177">
                  <a:moveTo>
                    <a:pt x="81" y="0"/>
                  </a:moveTo>
                  <a:cubicBezTo>
                    <a:pt x="33" y="0"/>
                    <a:pt x="1" y="32"/>
                    <a:pt x="1" y="80"/>
                  </a:cubicBezTo>
                  <a:cubicBezTo>
                    <a:pt x="1" y="128"/>
                    <a:pt x="33" y="176"/>
                    <a:pt x="81" y="176"/>
                  </a:cubicBezTo>
                  <a:cubicBezTo>
                    <a:pt x="129" y="176"/>
                    <a:pt x="177" y="128"/>
                    <a:pt x="177" y="80"/>
                  </a:cubicBezTo>
                  <a:cubicBezTo>
                    <a:pt x="177" y="32"/>
                    <a:pt x="129" y="0"/>
                    <a:pt x="81"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36" name="Google Shape;4036;p41"/>
            <p:cNvSpPr/>
            <p:nvPr/>
          </p:nvSpPr>
          <p:spPr>
            <a:xfrm>
              <a:off x="5890355" y="4521976"/>
              <a:ext cx="11007" cy="9780"/>
            </a:xfrm>
            <a:custGeom>
              <a:rect b="b" l="l" r="r" t="t"/>
              <a:pathLst>
                <a:path extrusionOk="0" h="271" w="305">
                  <a:moveTo>
                    <a:pt x="176" y="0"/>
                  </a:moveTo>
                  <a:cubicBezTo>
                    <a:pt x="48" y="0"/>
                    <a:pt x="0" y="144"/>
                    <a:pt x="80" y="224"/>
                  </a:cubicBezTo>
                  <a:cubicBezTo>
                    <a:pt x="107" y="256"/>
                    <a:pt x="141" y="270"/>
                    <a:pt x="174" y="270"/>
                  </a:cubicBezTo>
                  <a:cubicBezTo>
                    <a:pt x="240" y="270"/>
                    <a:pt x="304" y="214"/>
                    <a:pt x="304" y="128"/>
                  </a:cubicBezTo>
                  <a:cubicBezTo>
                    <a:pt x="304" y="64"/>
                    <a:pt x="256" y="0"/>
                    <a:pt x="17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37" name="Google Shape;4037;p41"/>
            <p:cNvSpPr/>
            <p:nvPr/>
          </p:nvSpPr>
          <p:spPr>
            <a:xfrm>
              <a:off x="5249398" y="3228549"/>
              <a:ext cx="6387" cy="6387"/>
            </a:xfrm>
            <a:custGeom>
              <a:rect b="b" l="l" r="r" t="t"/>
              <a:pathLst>
                <a:path extrusionOk="0" h="177" w="177">
                  <a:moveTo>
                    <a:pt x="97" y="1"/>
                  </a:moveTo>
                  <a:cubicBezTo>
                    <a:pt x="49" y="1"/>
                    <a:pt x="1" y="49"/>
                    <a:pt x="1" y="97"/>
                  </a:cubicBezTo>
                  <a:cubicBezTo>
                    <a:pt x="1" y="145"/>
                    <a:pt x="49" y="177"/>
                    <a:pt x="97" y="177"/>
                  </a:cubicBezTo>
                  <a:cubicBezTo>
                    <a:pt x="145" y="177"/>
                    <a:pt x="177" y="145"/>
                    <a:pt x="177" y="97"/>
                  </a:cubicBezTo>
                  <a:cubicBezTo>
                    <a:pt x="177" y="49"/>
                    <a:pt x="145" y="1"/>
                    <a:pt x="97"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38" name="Google Shape;4038;p41"/>
            <p:cNvSpPr/>
            <p:nvPr/>
          </p:nvSpPr>
          <p:spPr>
            <a:xfrm>
              <a:off x="6021997" y="4097570"/>
              <a:ext cx="6387" cy="6387"/>
            </a:xfrm>
            <a:custGeom>
              <a:rect b="b" l="l" r="r" t="t"/>
              <a:pathLst>
                <a:path extrusionOk="0" h="177" w="177">
                  <a:moveTo>
                    <a:pt x="96" y="0"/>
                  </a:moveTo>
                  <a:cubicBezTo>
                    <a:pt x="48" y="0"/>
                    <a:pt x="0" y="32"/>
                    <a:pt x="0" y="80"/>
                  </a:cubicBezTo>
                  <a:cubicBezTo>
                    <a:pt x="0" y="128"/>
                    <a:pt x="48" y="176"/>
                    <a:pt x="96" y="176"/>
                  </a:cubicBezTo>
                  <a:cubicBezTo>
                    <a:pt x="144" y="176"/>
                    <a:pt x="176" y="128"/>
                    <a:pt x="176" y="80"/>
                  </a:cubicBezTo>
                  <a:cubicBezTo>
                    <a:pt x="176" y="32"/>
                    <a:pt x="144" y="0"/>
                    <a:pt x="9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39" name="Google Shape;4039;p41"/>
            <p:cNvSpPr/>
            <p:nvPr/>
          </p:nvSpPr>
          <p:spPr>
            <a:xfrm>
              <a:off x="2160232" y="2567997"/>
              <a:ext cx="11007" cy="9527"/>
            </a:xfrm>
            <a:custGeom>
              <a:rect b="b" l="l" r="r" t="t"/>
              <a:pathLst>
                <a:path extrusionOk="0" h="264" w="305">
                  <a:moveTo>
                    <a:pt x="176" y="0"/>
                  </a:moveTo>
                  <a:cubicBezTo>
                    <a:pt x="48" y="0"/>
                    <a:pt x="0" y="144"/>
                    <a:pt x="80" y="224"/>
                  </a:cubicBezTo>
                  <a:cubicBezTo>
                    <a:pt x="107" y="251"/>
                    <a:pt x="141" y="263"/>
                    <a:pt x="174" y="263"/>
                  </a:cubicBezTo>
                  <a:cubicBezTo>
                    <a:pt x="240" y="263"/>
                    <a:pt x="304" y="214"/>
                    <a:pt x="304" y="128"/>
                  </a:cubicBezTo>
                  <a:cubicBezTo>
                    <a:pt x="304" y="48"/>
                    <a:pt x="256" y="0"/>
                    <a:pt x="176"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40" name="Google Shape;4040;p41"/>
            <p:cNvSpPr/>
            <p:nvPr/>
          </p:nvSpPr>
          <p:spPr>
            <a:xfrm>
              <a:off x="2503192" y="2101442"/>
              <a:ext cx="6387" cy="6387"/>
            </a:xfrm>
            <a:custGeom>
              <a:rect b="b" l="l" r="r" t="t"/>
              <a:pathLst>
                <a:path extrusionOk="0" h="177" w="177">
                  <a:moveTo>
                    <a:pt x="97" y="0"/>
                  </a:moveTo>
                  <a:cubicBezTo>
                    <a:pt x="49" y="0"/>
                    <a:pt x="1" y="48"/>
                    <a:pt x="1" y="96"/>
                  </a:cubicBezTo>
                  <a:cubicBezTo>
                    <a:pt x="1" y="144"/>
                    <a:pt x="49" y="176"/>
                    <a:pt x="97" y="176"/>
                  </a:cubicBezTo>
                  <a:cubicBezTo>
                    <a:pt x="145" y="176"/>
                    <a:pt x="177" y="144"/>
                    <a:pt x="177" y="96"/>
                  </a:cubicBezTo>
                  <a:cubicBezTo>
                    <a:pt x="177" y="48"/>
                    <a:pt x="145" y="0"/>
                    <a:pt x="97" y="0"/>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41" name="Google Shape;4041;p41"/>
            <p:cNvSpPr/>
            <p:nvPr/>
          </p:nvSpPr>
          <p:spPr>
            <a:xfrm>
              <a:off x="2308617" y="2226155"/>
              <a:ext cx="6387" cy="6387"/>
            </a:xfrm>
            <a:custGeom>
              <a:rect b="b" l="l" r="r" t="t"/>
              <a:pathLst>
                <a:path extrusionOk="0" h="177" w="177">
                  <a:moveTo>
                    <a:pt x="97" y="1"/>
                  </a:moveTo>
                  <a:cubicBezTo>
                    <a:pt x="49" y="1"/>
                    <a:pt x="1" y="49"/>
                    <a:pt x="1" y="97"/>
                  </a:cubicBezTo>
                  <a:cubicBezTo>
                    <a:pt x="1" y="145"/>
                    <a:pt x="49" y="177"/>
                    <a:pt x="97" y="177"/>
                  </a:cubicBezTo>
                  <a:cubicBezTo>
                    <a:pt x="145" y="177"/>
                    <a:pt x="177" y="145"/>
                    <a:pt x="177" y="97"/>
                  </a:cubicBezTo>
                  <a:cubicBezTo>
                    <a:pt x="177" y="49"/>
                    <a:pt x="145" y="1"/>
                    <a:pt x="97"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42" name="Google Shape;4042;p41"/>
            <p:cNvSpPr/>
            <p:nvPr/>
          </p:nvSpPr>
          <p:spPr>
            <a:xfrm>
              <a:off x="2551150" y="4394340"/>
              <a:ext cx="9852" cy="9274"/>
            </a:xfrm>
            <a:custGeom>
              <a:rect b="b" l="l" r="r" t="t"/>
              <a:pathLst>
                <a:path extrusionOk="0" h="257" w="273">
                  <a:moveTo>
                    <a:pt x="144" y="1"/>
                  </a:moveTo>
                  <a:cubicBezTo>
                    <a:pt x="64" y="1"/>
                    <a:pt x="0" y="65"/>
                    <a:pt x="0" y="129"/>
                  </a:cubicBezTo>
                  <a:cubicBezTo>
                    <a:pt x="0" y="209"/>
                    <a:pt x="64" y="257"/>
                    <a:pt x="144" y="257"/>
                  </a:cubicBezTo>
                  <a:cubicBezTo>
                    <a:pt x="208" y="257"/>
                    <a:pt x="272" y="209"/>
                    <a:pt x="272" y="129"/>
                  </a:cubicBezTo>
                  <a:cubicBezTo>
                    <a:pt x="272" y="65"/>
                    <a:pt x="208" y="1"/>
                    <a:pt x="144"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43" name="Google Shape;4043;p41"/>
            <p:cNvSpPr/>
            <p:nvPr/>
          </p:nvSpPr>
          <p:spPr>
            <a:xfrm>
              <a:off x="1890563" y="3883328"/>
              <a:ext cx="6387" cy="6387"/>
            </a:xfrm>
            <a:custGeom>
              <a:rect b="b" l="l" r="r" t="t"/>
              <a:pathLst>
                <a:path extrusionOk="0" h="177" w="177">
                  <a:moveTo>
                    <a:pt x="81" y="1"/>
                  </a:moveTo>
                  <a:cubicBezTo>
                    <a:pt x="33" y="1"/>
                    <a:pt x="1" y="49"/>
                    <a:pt x="1" y="97"/>
                  </a:cubicBezTo>
                  <a:cubicBezTo>
                    <a:pt x="1" y="145"/>
                    <a:pt x="33" y="177"/>
                    <a:pt x="81" y="177"/>
                  </a:cubicBezTo>
                  <a:cubicBezTo>
                    <a:pt x="129" y="177"/>
                    <a:pt x="177" y="145"/>
                    <a:pt x="177" y="97"/>
                  </a:cubicBezTo>
                  <a:cubicBezTo>
                    <a:pt x="177" y="49"/>
                    <a:pt x="129" y="1"/>
                    <a:pt x="81" y="1"/>
                  </a:cubicBezTo>
                  <a:close/>
                </a:path>
              </a:pathLst>
            </a:custGeom>
            <a:solidFill>
              <a:srgbClr val="E36C09"/>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4044" name="Google Shape;4044;p41"/>
          <p:cNvSpPr txBox="1"/>
          <p:nvPr>
            <p:ph idx="12" type="sldNum"/>
          </p:nvPr>
        </p:nvSpPr>
        <p:spPr>
          <a:xfrm>
            <a:off x="15786194" y="9226863"/>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4049" name="Shape 4049"/>
        <p:cNvGrpSpPr/>
        <p:nvPr/>
      </p:nvGrpSpPr>
      <p:grpSpPr>
        <a:xfrm>
          <a:off x="0" y="0"/>
          <a:ext cx="0" cy="0"/>
          <a:chOff x="0" y="0"/>
          <a:chExt cx="0" cy="0"/>
        </a:xfrm>
      </p:grpSpPr>
      <p:sp>
        <p:nvSpPr>
          <p:cNvPr id="4050" name="Google Shape;4050;p42"/>
          <p:cNvSpPr/>
          <p:nvPr/>
        </p:nvSpPr>
        <p:spPr>
          <a:xfrm>
            <a:off x="838200" y="800100"/>
            <a:ext cx="16611600" cy="8915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1" name="Google Shape;4051;p42"/>
          <p:cNvSpPr/>
          <p:nvPr/>
        </p:nvSpPr>
        <p:spPr>
          <a:xfrm>
            <a:off x="4876800" y="304800"/>
            <a:ext cx="8382000" cy="990600"/>
          </a:xfrm>
          <a:prstGeom prst="rect">
            <a:avLst/>
          </a:prstGeom>
          <a:solidFill>
            <a:srgbClr val="FBD4B4"/>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dk1"/>
                </a:solidFill>
                <a:latin typeface="Fira Sans Condensed Medium"/>
                <a:ea typeface="Fira Sans Condensed Medium"/>
                <a:cs typeface="Fira Sans Condensed Medium"/>
                <a:sym typeface="Fira Sans Condensed Medium"/>
              </a:rPr>
              <a:t>GROUP ASSIGNMENT</a:t>
            </a:r>
            <a:endParaRPr/>
          </a:p>
        </p:txBody>
      </p:sp>
      <p:pic>
        <p:nvPicPr>
          <p:cNvPr id="4052" name="Google Shape;4052;p42"/>
          <p:cNvPicPr preferRelativeResize="0"/>
          <p:nvPr/>
        </p:nvPicPr>
        <p:blipFill rotWithShape="1">
          <a:blip r:embed="rId3">
            <a:alphaModFix/>
          </a:blip>
          <a:srcRect b="8517" l="21667" r="2916" t="15185"/>
          <a:stretch/>
        </p:blipFill>
        <p:spPr>
          <a:xfrm>
            <a:off x="1257300" y="1450322"/>
            <a:ext cx="15773399" cy="8257558"/>
          </a:xfrm>
          <a:prstGeom prst="rect">
            <a:avLst/>
          </a:prstGeom>
          <a:noFill/>
          <a:ln>
            <a:noFill/>
          </a:ln>
        </p:spPr>
      </p:pic>
      <p:sp>
        <p:nvSpPr>
          <p:cNvPr id="4053" name="Google Shape;4053;p42"/>
          <p:cNvSpPr txBox="1"/>
          <p:nvPr>
            <p:ph idx="12" type="sldNum"/>
          </p:nvPr>
        </p:nvSpPr>
        <p:spPr>
          <a:xfrm>
            <a:off x="15151769" y="964707"/>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4058" name="Shape 4058"/>
        <p:cNvGrpSpPr/>
        <p:nvPr/>
      </p:nvGrpSpPr>
      <p:grpSpPr>
        <a:xfrm>
          <a:off x="0" y="0"/>
          <a:ext cx="0" cy="0"/>
          <a:chOff x="0" y="0"/>
          <a:chExt cx="0" cy="0"/>
        </a:xfrm>
      </p:grpSpPr>
      <p:sp>
        <p:nvSpPr>
          <p:cNvPr id="4059" name="Google Shape;4059;p43"/>
          <p:cNvSpPr/>
          <p:nvPr/>
        </p:nvSpPr>
        <p:spPr>
          <a:xfrm>
            <a:off x="838200" y="800100"/>
            <a:ext cx="16611600" cy="8915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0" name="Google Shape;4060;p43"/>
          <p:cNvSpPr/>
          <p:nvPr/>
        </p:nvSpPr>
        <p:spPr>
          <a:xfrm>
            <a:off x="4876800" y="304800"/>
            <a:ext cx="8382000" cy="990600"/>
          </a:xfrm>
          <a:prstGeom prst="rect">
            <a:avLst/>
          </a:prstGeom>
          <a:solidFill>
            <a:srgbClr val="FBD4B4"/>
          </a:solidFill>
          <a:ln cap="flat" cmpd="sng" w="25400">
            <a:solidFill>
              <a:srgbClr val="E36C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dk1"/>
                </a:solidFill>
                <a:latin typeface="Fira Sans Condensed Medium"/>
                <a:ea typeface="Fira Sans Condensed Medium"/>
                <a:cs typeface="Fira Sans Condensed Medium"/>
                <a:sym typeface="Fira Sans Condensed Medium"/>
              </a:rPr>
              <a:t>CALCULATION TIME</a:t>
            </a:r>
            <a:endParaRPr/>
          </a:p>
        </p:txBody>
      </p:sp>
      <p:pic>
        <p:nvPicPr>
          <p:cNvPr descr="Không có mô tả." id="4061" name="Google Shape;4061;p43"/>
          <p:cNvPicPr preferRelativeResize="0"/>
          <p:nvPr/>
        </p:nvPicPr>
        <p:blipFill rotWithShape="1">
          <a:blip r:embed="rId3">
            <a:alphaModFix/>
          </a:blip>
          <a:srcRect b="0" l="0" r="0" t="0"/>
          <a:stretch/>
        </p:blipFill>
        <p:spPr>
          <a:xfrm>
            <a:off x="838200" y="1372246"/>
            <a:ext cx="16459200" cy="8343254"/>
          </a:xfrm>
          <a:prstGeom prst="rect">
            <a:avLst/>
          </a:prstGeom>
          <a:noFill/>
          <a:ln>
            <a:noFill/>
          </a:ln>
        </p:spPr>
      </p:pic>
      <p:sp>
        <p:nvSpPr>
          <p:cNvPr id="4062" name="Google Shape;4062;p43"/>
          <p:cNvSpPr txBox="1"/>
          <p:nvPr>
            <p:ph idx="12" type="sldNum"/>
          </p:nvPr>
        </p:nvSpPr>
        <p:spPr>
          <a:xfrm>
            <a:off x="15163800" y="810126"/>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4067" name="Shape 4067"/>
        <p:cNvGrpSpPr/>
        <p:nvPr/>
      </p:nvGrpSpPr>
      <p:grpSpPr>
        <a:xfrm>
          <a:off x="0" y="0"/>
          <a:ext cx="0" cy="0"/>
          <a:chOff x="0" y="0"/>
          <a:chExt cx="0" cy="0"/>
        </a:xfrm>
      </p:grpSpPr>
      <p:sp>
        <p:nvSpPr>
          <p:cNvPr id="4068" name="Google Shape;4068;p44"/>
          <p:cNvSpPr/>
          <p:nvPr/>
        </p:nvSpPr>
        <p:spPr>
          <a:xfrm>
            <a:off x="838200" y="800100"/>
            <a:ext cx="16611600" cy="8915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
        <p:nvSpPr>
          <p:cNvPr id="4069" name="Google Shape;4069;p44"/>
          <p:cNvSpPr/>
          <p:nvPr/>
        </p:nvSpPr>
        <p:spPr>
          <a:xfrm>
            <a:off x="4724400" y="342900"/>
            <a:ext cx="8382000" cy="990600"/>
          </a:xfrm>
          <a:prstGeom prst="rect">
            <a:avLst/>
          </a:prstGeom>
          <a:solidFill>
            <a:srgbClr val="C5D8F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600"/>
              <a:buFont typeface="Fira Sans Condensed Medium"/>
              <a:buNone/>
            </a:pPr>
            <a:r>
              <a:rPr b="1" lang="en-US" sz="3600">
                <a:solidFill>
                  <a:schemeClr val="dk1"/>
                </a:solidFill>
                <a:latin typeface="Fira Sans Condensed Medium"/>
                <a:ea typeface="Fira Sans Condensed Medium"/>
                <a:cs typeface="Fira Sans Condensed Medium"/>
                <a:sym typeface="Fira Sans Condensed Medium"/>
              </a:rPr>
              <a:t>PERT MODEL</a:t>
            </a:r>
            <a:endParaRPr sz="1800">
              <a:solidFill>
                <a:schemeClr val="dk1"/>
              </a:solidFill>
              <a:latin typeface="Calibri"/>
              <a:ea typeface="Calibri"/>
              <a:cs typeface="Calibri"/>
              <a:sym typeface="Calibri"/>
            </a:endParaRPr>
          </a:p>
        </p:txBody>
      </p:sp>
      <p:pic>
        <p:nvPicPr>
          <p:cNvPr descr="https://lh3.googleusercontent.com/OvmPiUrRFSZrRlZudB3r0ZLiUB6fDOo2yuTs3seNX9lAJTQMAgKMNu8b6sPFchrls8n3ot23on6EvDxf4te4AdfIszgDb1fqKkwOwaFIBv_WF1LP8512kw4eWvh34WDLID5j3M9r" id="4070" name="Google Shape;4070;p44"/>
          <p:cNvPicPr preferRelativeResize="0"/>
          <p:nvPr/>
        </p:nvPicPr>
        <p:blipFill rotWithShape="1">
          <a:blip r:embed="rId3">
            <a:alphaModFix/>
          </a:blip>
          <a:srcRect b="0" l="0" r="0" t="0"/>
          <a:stretch/>
        </p:blipFill>
        <p:spPr>
          <a:xfrm>
            <a:off x="853440" y="1402080"/>
            <a:ext cx="16596361" cy="8280000"/>
          </a:xfrm>
          <a:prstGeom prst="rect">
            <a:avLst/>
          </a:prstGeom>
          <a:noFill/>
          <a:ln>
            <a:noFill/>
          </a:ln>
        </p:spPr>
      </p:pic>
      <p:sp>
        <p:nvSpPr>
          <p:cNvPr id="4071" name="Google Shape;4071;p44"/>
          <p:cNvSpPr txBox="1"/>
          <p:nvPr>
            <p:ph idx="12" type="sldNum"/>
          </p:nvPr>
        </p:nvSpPr>
        <p:spPr>
          <a:xfrm>
            <a:off x="15316202" y="852237"/>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4076" name="Shape 4076"/>
        <p:cNvGrpSpPr/>
        <p:nvPr/>
      </p:nvGrpSpPr>
      <p:grpSpPr>
        <a:xfrm>
          <a:off x="0" y="0"/>
          <a:ext cx="0" cy="0"/>
          <a:chOff x="0" y="0"/>
          <a:chExt cx="0" cy="0"/>
        </a:xfrm>
      </p:grpSpPr>
      <p:sp>
        <p:nvSpPr>
          <p:cNvPr id="4077" name="Google Shape;4077;p45"/>
          <p:cNvSpPr/>
          <p:nvPr/>
        </p:nvSpPr>
        <p:spPr>
          <a:xfrm>
            <a:off x="838200" y="800100"/>
            <a:ext cx="16611600" cy="8915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
        <p:nvSpPr>
          <p:cNvPr id="4078" name="Google Shape;4078;p45"/>
          <p:cNvSpPr/>
          <p:nvPr/>
        </p:nvSpPr>
        <p:spPr>
          <a:xfrm>
            <a:off x="4724400" y="419100"/>
            <a:ext cx="8382000" cy="990600"/>
          </a:xfrm>
          <a:prstGeom prst="rect">
            <a:avLst/>
          </a:prstGeom>
          <a:solidFill>
            <a:srgbClr val="C5D8F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600"/>
              <a:buFont typeface="Fira Sans Condensed Medium"/>
              <a:buNone/>
            </a:pPr>
            <a:r>
              <a:rPr b="1" lang="en-US" sz="3600">
                <a:solidFill>
                  <a:schemeClr val="dk1"/>
                </a:solidFill>
                <a:latin typeface="Fira Sans Condensed Medium"/>
                <a:ea typeface="Fira Sans Condensed Medium"/>
                <a:cs typeface="Fira Sans Condensed Medium"/>
                <a:sym typeface="Fira Sans Condensed Medium"/>
              </a:rPr>
              <a:t>PERT MODEL</a:t>
            </a:r>
            <a:endParaRPr sz="1800">
              <a:solidFill>
                <a:schemeClr val="dk1"/>
              </a:solidFill>
              <a:latin typeface="Calibri"/>
              <a:ea typeface="Calibri"/>
              <a:cs typeface="Calibri"/>
              <a:sym typeface="Calibri"/>
            </a:endParaRPr>
          </a:p>
        </p:txBody>
      </p:sp>
      <p:pic>
        <p:nvPicPr>
          <p:cNvPr descr="No description available." id="4079" name="Google Shape;4079;p45"/>
          <p:cNvPicPr preferRelativeResize="0"/>
          <p:nvPr/>
        </p:nvPicPr>
        <p:blipFill rotWithShape="1">
          <a:blip r:embed="rId3">
            <a:alphaModFix/>
          </a:blip>
          <a:srcRect b="0" l="0" r="0" t="0"/>
          <a:stretch/>
        </p:blipFill>
        <p:spPr>
          <a:xfrm>
            <a:off x="874339" y="1485900"/>
            <a:ext cx="16499261" cy="8229600"/>
          </a:xfrm>
          <a:prstGeom prst="rect">
            <a:avLst/>
          </a:prstGeom>
          <a:noFill/>
          <a:ln>
            <a:noFill/>
          </a:ln>
        </p:spPr>
      </p:pic>
      <p:sp>
        <p:nvSpPr>
          <p:cNvPr id="4080" name="Google Shape;4080;p45"/>
          <p:cNvSpPr txBox="1"/>
          <p:nvPr>
            <p:ph idx="12" type="sldNum"/>
          </p:nvPr>
        </p:nvSpPr>
        <p:spPr>
          <a:xfrm>
            <a:off x="15240000" y="900113"/>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4085" name="Shape 4085"/>
        <p:cNvGrpSpPr/>
        <p:nvPr/>
      </p:nvGrpSpPr>
      <p:grpSpPr>
        <a:xfrm>
          <a:off x="0" y="0"/>
          <a:ext cx="0" cy="0"/>
          <a:chOff x="0" y="0"/>
          <a:chExt cx="0" cy="0"/>
        </a:xfrm>
      </p:grpSpPr>
      <p:sp>
        <p:nvSpPr>
          <p:cNvPr id="4086" name="Google Shape;4086;p46"/>
          <p:cNvSpPr/>
          <p:nvPr/>
        </p:nvSpPr>
        <p:spPr>
          <a:xfrm>
            <a:off x="838200" y="800100"/>
            <a:ext cx="16611600" cy="8915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
        <p:nvSpPr>
          <p:cNvPr id="4087" name="Google Shape;4087;p46"/>
          <p:cNvSpPr/>
          <p:nvPr/>
        </p:nvSpPr>
        <p:spPr>
          <a:xfrm>
            <a:off x="4724400" y="419100"/>
            <a:ext cx="8382000" cy="990600"/>
          </a:xfrm>
          <a:prstGeom prst="rect">
            <a:avLst/>
          </a:prstGeom>
          <a:solidFill>
            <a:srgbClr val="C5D8F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600"/>
              <a:buFont typeface="Fira Sans Condensed Medium"/>
              <a:buNone/>
            </a:pPr>
            <a:r>
              <a:rPr b="1" lang="en-US" sz="3600">
                <a:solidFill>
                  <a:schemeClr val="dk1"/>
                </a:solidFill>
                <a:latin typeface="Fira Sans Condensed Medium"/>
                <a:ea typeface="Fira Sans Condensed Medium"/>
                <a:cs typeface="Fira Sans Condensed Medium"/>
                <a:sym typeface="Fira Sans Condensed Medium"/>
              </a:rPr>
              <a:t>PERT MODEL</a:t>
            </a:r>
            <a:endParaRPr sz="1800">
              <a:solidFill>
                <a:schemeClr val="dk1"/>
              </a:solidFill>
              <a:latin typeface="Calibri"/>
              <a:ea typeface="Calibri"/>
              <a:cs typeface="Calibri"/>
              <a:sym typeface="Calibri"/>
            </a:endParaRPr>
          </a:p>
        </p:txBody>
      </p:sp>
      <p:pic>
        <p:nvPicPr>
          <p:cNvPr descr="Không có mô tả." id="4088" name="Google Shape;4088;p46"/>
          <p:cNvPicPr preferRelativeResize="0"/>
          <p:nvPr/>
        </p:nvPicPr>
        <p:blipFill rotWithShape="1">
          <a:blip r:embed="rId3">
            <a:alphaModFix/>
          </a:blip>
          <a:srcRect b="0" l="0" r="0" t="0"/>
          <a:stretch/>
        </p:blipFill>
        <p:spPr>
          <a:xfrm>
            <a:off x="838200" y="1409700"/>
            <a:ext cx="16611600" cy="8305800"/>
          </a:xfrm>
          <a:prstGeom prst="rect">
            <a:avLst/>
          </a:prstGeom>
          <a:noFill/>
          <a:ln>
            <a:noFill/>
          </a:ln>
        </p:spPr>
      </p:pic>
      <p:sp>
        <p:nvSpPr>
          <p:cNvPr id="4089" name="Google Shape;4089;p46"/>
          <p:cNvSpPr txBox="1"/>
          <p:nvPr>
            <p:ph idx="12" type="sldNum"/>
          </p:nvPr>
        </p:nvSpPr>
        <p:spPr>
          <a:xfrm>
            <a:off x="15316200" y="954338"/>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4094" name="Shape 4094"/>
        <p:cNvGrpSpPr/>
        <p:nvPr/>
      </p:nvGrpSpPr>
      <p:grpSpPr>
        <a:xfrm>
          <a:off x="0" y="0"/>
          <a:ext cx="0" cy="0"/>
          <a:chOff x="0" y="0"/>
          <a:chExt cx="0" cy="0"/>
        </a:xfrm>
      </p:grpSpPr>
      <p:sp>
        <p:nvSpPr>
          <p:cNvPr id="4095" name="Google Shape;4095;p47"/>
          <p:cNvSpPr/>
          <p:nvPr/>
        </p:nvSpPr>
        <p:spPr>
          <a:xfrm>
            <a:off x="838200" y="800100"/>
            <a:ext cx="16611600" cy="8915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6" name="Google Shape;4096;p47"/>
          <p:cNvSpPr/>
          <p:nvPr/>
        </p:nvSpPr>
        <p:spPr>
          <a:xfrm>
            <a:off x="4724400" y="419100"/>
            <a:ext cx="8382000" cy="990600"/>
          </a:xfrm>
          <a:prstGeom prst="rect">
            <a:avLst/>
          </a:prstGeom>
          <a:solidFill>
            <a:srgbClr val="C5D8F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dk1"/>
                </a:solidFill>
                <a:latin typeface="Fira Sans Condensed Medium"/>
                <a:ea typeface="Fira Sans Condensed Medium"/>
                <a:cs typeface="Fira Sans Condensed Medium"/>
                <a:sym typeface="Fira Sans Condensed Medium"/>
              </a:rPr>
              <a:t>GANTT MODEL</a:t>
            </a:r>
            <a:endParaRPr/>
          </a:p>
        </p:txBody>
      </p:sp>
      <p:pic>
        <p:nvPicPr>
          <p:cNvPr id="4097" name="Google Shape;4097;p47"/>
          <p:cNvPicPr preferRelativeResize="0"/>
          <p:nvPr/>
        </p:nvPicPr>
        <p:blipFill rotWithShape="1">
          <a:blip r:embed="rId3">
            <a:alphaModFix/>
          </a:blip>
          <a:srcRect b="17776" l="19196" r="23749" t="28148"/>
          <a:stretch/>
        </p:blipFill>
        <p:spPr>
          <a:xfrm>
            <a:off x="2457450" y="1562100"/>
            <a:ext cx="13373101" cy="5562600"/>
          </a:xfrm>
          <a:prstGeom prst="rect">
            <a:avLst/>
          </a:prstGeom>
          <a:noFill/>
          <a:ln>
            <a:noFill/>
          </a:ln>
        </p:spPr>
      </p:pic>
      <p:pic>
        <p:nvPicPr>
          <p:cNvPr id="4098" name="Google Shape;4098;p47"/>
          <p:cNvPicPr preferRelativeResize="0"/>
          <p:nvPr/>
        </p:nvPicPr>
        <p:blipFill rotWithShape="1">
          <a:blip r:embed="rId4">
            <a:alphaModFix/>
          </a:blip>
          <a:srcRect b="17408" l="38828" r="26464" t="63333"/>
          <a:stretch/>
        </p:blipFill>
        <p:spPr>
          <a:xfrm>
            <a:off x="11353800" y="7124700"/>
            <a:ext cx="6080760" cy="2555081"/>
          </a:xfrm>
          <a:prstGeom prst="rect">
            <a:avLst/>
          </a:prstGeom>
          <a:noFill/>
          <a:ln>
            <a:noFill/>
          </a:ln>
        </p:spPr>
      </p:pic>
      <p:pic>
        <p:nvPicPr>
          <p:cNvPr id="4099" name="Google Shape;4099;p47"/>
          <p:cNvPicPr preferRelativeResize="0"/>
          <p:nvPr/>
        </p:nvPicPr>
        <p:blipFill rotWithShape="1">
          <a:blip r:embed="rId5">
            <a:alphaModFix/>
          </a:blip>
          <a:srcRect b="22591" l="40417" r="50311" t="58419"/>
          <a:stretch/>
        </p:blipFill>
        <p:spPr>
          <a:xfrm>
            <a:off x="2457450" y="7069455"/>
            <a:ext cx="2266950" cy="2388870"/>
          </a:xfrm>
          <a:prstGeom prst="rect">
            <a:avLst/>
          </a:prstGeom>
          <a:noFill/>
          <a:ln>
            <a:noFill/>
          </a:ln>
        </p:spPr>
      </p:pic>
      <p:pic>
        <p:nvPicPr>
          <p:cNvPr id="4100" name="Google Shape;4100;p47"/>
          <p:cNvPicPr preferRelativeResize="0"/>
          <p:nvPr/>
        </p:nvPicPr>
        <p:blipFill rotWithShape="1">
          <a:blip r:embed="rId5">
            <a:alphaModFix/>
          </a:blip>
          <a:srcRect b="22591" l="52066" r="45635" t="59630"/>
          <a:stretch/>
        </p:blipFill>
        <p:spPr>
          <a:xfrm>
            <a:off x="4624137" y="7110413"/>
            <a:ext cx="685800" cy="2362200"/>
          </a:xfrm>
          <a:prstGeom prst="rect">
            <a:avLst/>
          </a:prstGeom>
          <a:noFill/>
          <a:ln>
            <a:noFill/>
          </a:ln>
        </p:spPr>
      </p:pic>
      <p:pic>
        <p:nvPicPr>
          <p:cNvPr id="4101" name="Google Shape;4101;p47"/>
          <p:cNvPicPr preferRelativeResize="0"/>
          <p:nvPr/>
        </p:nvPicPr>
        <p:blipFill rotWithShape="1">
          <a:blip r:embed="rId6">
            <a:alphaModFix/>
          </a:blip>
          <a:srcRect b="24074" l="61667" r="34582" t="55926"/>
          <a:stretch/>
        </p:blipFill>
        <p:spPr>
          <a:xfrm>
            <a:off x="8686800" y="7101840"/>
            <a:ext cx="2057400" cy="2057400"/>
          </a:xfrm>
          <a:prstGeom prst="rect">
            <a:avLst/>
          </a:prstGeom>
          <a:noFill/>
          <a:ln>
            <a:noFill/>
          </a:ln>
        </p:spPr>
      </p:pic>
      <p:sp>
        <p:nvSpPr>
          <p:cNvPr id="4102" name="Google Shape;4102;p47"/>
          <p:cNvSpPr txBox="1"/>
          <p:nvPr>
            <p:ph idx="12" type="sldNum"/>
          </p:nvPr>
        </p:nvSpPr>
        <p:spPr>
          <a:xfrm>
            <a:off x="15316200" y="847976"/>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4107" name="Shape 4107"/>
        <p:cNvGrpSpPr/>
        <p:nvPr/>
      </p:nvGrpSpPr>
      <p:grpSpPr>
        <a:xfrm>
          <a:off x="0" y="0"/>
          <a:ext cx="0" cy="0"/>
          <a:chOff x="0" y="0"/>
          <a:chExt cx="0" cy="0"/>
        </a:xfrm>
      </p:grpSpPr>
      <p:sp>
        <p:nvSpPr>
          <p:cNvPr id="4108" name="Google Shape;4108;p48"/>
          <p:cNvSpPr/>
          <p:nvPr/>
        </p:nvSpPr>
        <p:spPr>
          <a:xfrm>
            <a:off x="838200" y="800100"/>
            <a:ext cx="16611600" cy="8915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
        <p:nvSpPr>
          <p:cNvPr id="4109" name="Google Shape;4109;p48"/>
          <p:cNvSpPr/>
          <p:nvPr/>
        </p:nvSpPr>
        <p:spPr>
          <a:xfrm>
            <a:off x="4724400" y="419100"/>
            <a:ext cx="8382000" cy="990600"/>
          </a:xfrm>
          <a:prstGeom prst="rect">
            <a:avLst/>
          </a:prstGeom>
          <a:solidFill>
            <a:srgbClr val="C5D8F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600"/>
              <a:buFont typeface="Fira Sans Condensed Medium"/>
              <a:buNone/>
            </a:pPr>
            <a:r>
              <a:rPr b="1" lang="en-US" sz="3600">
                <a:solidFill>
                  <a:schemeClr val="dk1"/>
                </a:solidFill>
                <a:latin typeface="Fira Sans Condensed Medium"/>
                <a:ea typeface="Fira Sans Condensed Medium"/>
                <a:cs typeface="Fira Sans Condensed Medium"/>
                <a:sym typeface="Fira Sans Condensed Medium"/>
              </a:rPr>
              <a:t>REFERENCES</a:t>
            </a:r>
            <a:endParaRPr sz="3600">
              <a:solidFill>
                <a:schemeClr val="dk1"/>
              </a:solidFill>
              <a:latin typeface="Calibri"/>
              <a:ea typeface="Calibri"/>
              <a:cs typeface="Calibri"/>
              <a:sym typeface="Calibri"/>
            </a:endParaRPr>
          </a:p>
        </p:txBody>
      </p:sp>
      <p:sp>
        <p:nvSpPr>
          <p:cNvPr id="4110" name="Google Shape;4110;p48"/>
          <p:cNvSpPr txBox="1"/>
          <p:nvPr/>
        </p:nvSpPr>
        <p:spPr>
          <a:xfrm>
            <a:off x="937500" y="1409700"/>
            <a:ext cx="16740900" cy="8499722"/>
          </a:xfrm>
          <a:prstGeom prst="rect">
            <a:avLst/>
          </a:prstGeom>
          <a:noFill/>
          <a:ln>
            <a:noFill/>
          </a:ln>
        </p:spPr>
        <p:txBody>
          <a:bodyPr anchorCtr="0" anchor="t" bIns="45700" lIns="91425" spcFirstLastPara="1" rIns="91425" wrap="square" tIns="45700">
            <a:spAutoFit/>
          </a:bodyPr>
          <a:lstStyle/>
          <a:p>
            <a:pPr indent="8230" lvl="0" marL="40564" marR="1268717" rtl="0" algn="just">
              <a:spcBef>
                <a:spcPts val="0"/>
              </a:spcBef>
              <a:spcAft>
                <a:spcPts val="0"/>
              </a:spcAft>
              <a:buClr>
                <a:srgbClr val="000000"/>
              </a:buClr>
              <a:buSzPts val="2800"/>
              <a:buFont typeface="Times New Roman"/>
              <a:buNone/>
            </a:pPr>
            <a:r>
              <a:rPr lang="en-US" sz="2800">
                <a:solidFill>
                  <a:srgbClr val="000000"/>
                </a:solidFill>
                <a:latin typeface="Times New Roman"/>
                <a:ea typeface="Times New Roman"/>
                <a:cs typeface="Times New Roman"/>
                <a:sym typeface="Times New Roman"/>
              </a:rPr>
              <a:t>[1]. Tara Johnson, “How the Amazon Supply Chain Strategy Works” , Feb 19, 2020, Viewed date: May 5,2021</a:t>
            </a:r>
            <a:endParaRPr sz="1800">
              <a:solidFill>
                <a:schemeClr val="dk1"/>
              </a:solidFill>
              <a:latin typeface="Calibri"/>
              <a:ea typeface="Calibri"/>
              <a:cs typeface="Calibri"/>
              <a:sym typeface="Calibri"/>
            </a:endParaRPr>
          </a:p>
          <a:p>
            <a:pPr indent="8230" lvl="0" marL="40564" marR="1268717" rtl="0" algn="just">
              <a:spcBef>
                <a:spcPts val="1480"/>
              </a:spcBef>
              <a:spcAft>
                <a:spcPts val="0"/>
              </a:spcAft>
              <a:buClr>
                <a:srgbClr val="000000"/>
              </a:buClr>
              <a:buSzPts val="2800"/>
              <a:buFont typeface="Times New Roman"/>
              <a:buNone/>
            </a:pPr>
            <a:r>
              <a:rPr lang="en-US" sz="2800">
                <a:solidFill>
                  <a:srgbClr val="000000"/>
                </a:solidFill>
                <a:latin typeface="Times New Roman"/>
                <a:ea typeface="Times New Roman"/>
                <a:cs typeface="Times New Roman"/>
                <a:sym typeface="Times New Roman"/>
              </a:rPr>
              <a:t>&lt;</a:t>
            </a:r>
            <a:r>
              <a:rPr lang="en-US" sz="2800" u="sng">
                <a:solidFill>
                  <a:srgbClr val="0000FF"/>
                </a:solidFill>
                <a:latin typeface="Times New Roman"/>
                <a:ea typeface="Times New Roman"/>
                <a:cs typeface="Times New Roman"/>
                <a:sym typeface="Times New Roman"/>
              </a:rPr>
              <a:t>https://tinuiti.com/blog/amazon/amazon-supply-chain/</a:t>
            </a:r>
            <a:r>
              <a:rPr lang="en-US" sz="2800">
                <a:solidFill>
                  <a:srgbClr val="000000"/>
                </a:solidFill>
                <a:latin typeface="Times New Roman"/>
                <a:ea typeface="Times New Roman"/>
                <a:cs typeface="Times New Roman"/>
                <a:sym typeface="Times New Roman"/>
              </a:rPr>
              <a:t>&gt; </a:t>
            </a:r>
            <a:endParaRPr sz="2800">
              <a:solidFill>
                <a:schemeClr val="dk1"/>
              </a:solidFill>
              <a:latin typeface="Calibri"/>
              <a:ea typeface="Calibri"/>
              <a:cs typeface="Calibri"/>
              <a:sym typeface="Calibri"/>
            </a:endParaRPr>
          </a:p>
          <a:p>
            <a:pPr indent="8827" lvl="0" marL="40869" marR="419672" rtl="0" algn="just">
              <a:spcBef>
                <a:spcPts val="279"/>
              </a:spcBef>
              <a:spcAft>
                <a:spcPts val="0"/>
              </a:spcAft>
              <a:buNone/>
            </a:pPr>
            <a:r>
              <a:rPr lang="en-US" sz="2800">
                <a:solidFill>
                  <a:srgbClr val="000000"/>
                </a:solidFill>
                <a:latin typeface="Times New Roman"/>
                <a:ea typeface="Times New Roman"/>
                <a:cs typeface="Times New Roman"/>
                <a:sym typeface="Times New Roman"/>
              </a:rPr>
              <a:t>[2]. Atul Chakrawarty, “Amazon’s Customer Relationship Management Strategy”, December 13,  2017, Viewed date: April 26,2021  </a:t>
            </a:r>
            <a:endParaRPr sz="2800">
              <a:solidFill>
                <a:schemeClr val="dk1"/>
              </a:solidFill>
              <a:latin typeface="Calibri"/>
              <a:ea typeface="Calibri"/>
              <a:cs typeface="Calibri"/>
              <a:sym typeface="Calibri"/>
            </a:endParaRPr>
          </a:p>
          <a:p>
            <a:pPr indent="445" lvl="0" marL="40107" marR="717296" rtl="0" algn="just">
              <a:spcBef>
                <a:spcPts val="951"/>
              </a:spcBef>
              <a:spcAft>
                <a:spcPts val="0"/>
              </a:spcAft>
              <a:buClr>
                <a:srgbClr val="000000"/>
              </a:buClr>
              <a:buSzPts val="2800"/>
              <a:buFont typeface="Times New Roman"/>
              <a:buNone/>
            </a:pPr>
            <a:r>
              <a:rPr lang="en-US" sz="2800">
                <a:solidFill>
                  <a:srgbClr val="000000"/>
                </a:solidFill>
                <a:latin typeface="Times New Roman"/>
                <a:ea typeface="Times New Roman"/>
                <a:cs typeface="Times New Roman"/>
                <a:sym typeface="Times New Roman"/>
              </a:rPr>
              <a:t>&lt;</a:t>
            </a:r>
            <a:r>
              <a:rPr lang="en-US" sz="2800" u="sng">
                <a:solidFill>
                  <a:srgbClr val="0000FF"/>
                </a:solidFill>
                <a:latin typeface="Times New Roman"/>
                <a:ea typeface="Times New Roman"/>
                <a:cs typeface="Times New Roman"/>
                <a:sym typeface="Times New Roman"/>
              </a:rPr>
              <a:t>https://www.linkedin.com/pulse/amazons-customer-relationship-management-strategy-atul chakrawarty</a:t>
            </a:r>
            <a:r>
              <a:rPr lang="en-US" sz="2800">
                <a:solidFill>
                  <a:srgbClr val="000000"/>
                </a:solidFill>
                <a:latin typeface="Times New Roman"/>
                <a:ea typeface="Times New Roman"/>
                <a:cs typeface="Times New Roman"/>
                <a:sym typeface="Times New Roman"/>
              </a:rPr>
              <a:t>&gt; </a:t>
            </a:r>
            <a:endParaRPr sz="2800">
              <a:solidFill>
                <a:schemeClr val="dk1"/>
              </a:solidFill>
              <a:latin typeface="Calibri"/>
              <a:ea typeface="Calibri"/>
              <a:cs typeface="Calibri"/>
              <a:sym typeface="Calibri"/>
            </a:endParaRPr>
          </a:p>
          <a:p>
            <a:pPr indent="9144" lvl="0" marL="40564" marR="565671" rtl="0" algn="just">
              <a:spcBef>
                <a:spcPts val="938"/>
              </a:spcBef>
              <a:spcAft>
                <a:spcPts val="0"/>
              </a:spcAft>
              <a:buNone/>
            </a:pPr>
            <a:r>
              <a:rPr lang="en-US" sz="2800">
                <a:solidFill>
                  <a:srgbClr val="000000"/>
                </a:solidFill>
                <a:latin typeface="Times New Roman"/>
                <a:ea typeface="Times New Roman"/>
                <a:cs typeface="Times New Roman"/>
                <a:sym typeface="Times New Roman"/>
              </a:rPr>
              <a:t>[3]. Salesforce, “Discover how Amazon Web Services keeps their customers flying high”, 2020, Viewed date: April 26,2021 </a:t>
            </a:r>
            <a:endParaRPr sz="2800">
              <a:solidFill>
                <a:srgbClr val="000000"/>
              </a:solidFill>
              <a:latin typeface="Times New Roman"/>
              <a:ea typeface="Times New Roman"/>
              <a:cs typeface="Times New Roman"/>
              <a:sym typeface="Times New Roman"/>
            </a:endParaRPr>
          </a:p>
          <a:p>
            <a:pPr indent="9144" lvl="0" marL="40564" marR="565671" rtl="0" algn="just">
              <a:spcBef>
                <a:spcPts val="938"/>
              </a:spcBef>
              <a:spcAft>
                <a:spcPts val="0"/>
              </a:spcAft>
              <a:buClr>
                <a:srgbClr val="000000"/>
              </a:buClr>
              <a:buSzPts val="2800"/>
              <a:buFont typeface="Times New Roman"/>
              <a:buNone/>
            </a:pPr>
            <a:r>
              <a:rPr lang="en-US" sz="2800">
                <a:solidFill>
                  <a:srgbClr val="000000"/>
                </a:solidFill>
                <a:latin typeface="Times New Roman"/>
                <a:ea typeface="Times New Roman"/>
                <a:cs typeface="Times New Roman"/>
                <a:sym typeface="Times New Roman"/>
              </a:rPr>
              <a:t>&lt;</a:t>
            </a:r>
            <a:r>
              <a:rPr lang="en-US" sz="2800" u="sng">
                <a:solidFill>
                  <a:srgbClr val="0000FF"/>
                </a:solidFill>
                <a:latin typeface="Times New Roman"/>
                <a:ea typeface="Times New Roman"/>
                <a:cs typeface="Times New Roman"/>
                <a:sym typeface="Times New Roman"/>
              </a:rPr>
              <a:t>https://www.salesforce.com/customer-success-stories/aws/</a:t>
            </a:r>
            <a:r>
              <a:rPr lang="en-US" sz="2800">
                <a:solidFill>
                  <a:srgbClr val="000000"/>
                </a:solidFill>
                <a:latin typeface="Times New Roman"/>
                <a:ea typeface="Times New Roman"/>
                <a:cs typeface="Times New Roman"/>
                <a:sym typeface="Times New Roman"/>
              </a:rPr>
              <a:t>&gt; </a:t>
            </a:r>
            <a:endParaRPr sz="2800">
              <a:solidFill>
                <a:schemeClr val="dk1"/>
              </a:solidFill>
              <a:latin typeface="Calibri"/>
              <a:ea typeface="Calibri"/>
              <a:cs typeface="Calibri"/>
              <a:sym typeface="Calibri"/>
            </a:endParaRPr>
          </a:p>
          <a:p>
            <a:pPr indent="0" lvl="0" marL="49708" marR="0" rtl="0" algn="just">
              <a:spcBef>
                <a:spcPts val="279"/>
              </a:spcBef>
              <a:spcAft>
                <a:spcPts val="0"/>
              </a:spcAft>
              <a:buNone/>
            </a:pPr>
            <a:r>
              <a:rPr lang="en-US" sz="2800">
                <a:solidFill>
                  <a:srgbClr val="000000"/>
                </a:solidFill>
                <a:latin typeface="Times New Roman"/>
                <a:ea typeface="Times New Roman"/>
                <a:cs typeface="Times New Roman"/>
                <a:sym typeface="Times New Roman"/>
              </a:rPr>
              <a:t>[4]. John Dudovskiy, “Amazon Value Chain Analysis”, April 2, 2020, Viewed date: May 1,2021 </a:t>
            </a:r>
            <a:endParaRPr sz="2800">
              <a:solidFill>
                <a:schemeClr val="dk1"/>
              </a:solidFill>
              <a:latin typeface="Calibri"/>
              <a:ea typeface="Calibri"/>
              <a:cs typeface="Calibri"/>
              <a:sym typeface="Calibri"/>
            </a:endParaRPr>
          </a:p>
          <a:p>
            <a:pPr indent="0" lvl="0" marL="40564" marR="0" rtl="0" algn="just">
              <a:spcBef>
                <a:spcPts val="1480"/>
              </a:spcBef>
              <a:spcAft>
                <a:spcPts val="0"/>
              </a:spcAft>
              <a:buClr>
                <a:srgbClr val="000000"/>
              </a:buClr>
              <a:buSzPts val="2800"/>
              <a:buFont typeface="Times New Roman"/>
              <a:buNone/>
            </a:pPr>
            <a:r>
              <a:rPr lang="en-US" sz="2800">
                <a:solidFill>
                  <a:srgbClr val="000000"/>
                </a:solidFill>
                <a:latin typeface="Times New Roman"/>
                <a:ea typeface="Times New Roman"/>
                <a:cs typeface="Times New Roman"/>
                <a:sym typeface="Times New Roman"/>
              </a:rPr>
              <a:t>&lt;</a:t>
            </a:r>
            <a:r>
              <a:rPr lang="en-US" sz="2800" u="sng">
                <a:solidFill>
                  <a:srgbClr val="0000FF"/>
                </a:solidFill>
                <a:latin typeface="Times New Roman"/>
                <a:ea typeface="Times New Roman"/>
                <a:cs typeface="Times New Roman"/>
                <a:sym typeface="Times New Roman"/>
              </a:rPr>
              <a:t>https://research-methodology.net/amazon-value-chain-analysis-2/</a:t>
            </a:r>
            <a:r>
              <a:rPr lang="en-US" sz="2800">
                <a:solidFill>
                  <a:srgbClr val="000000"/>
                </a:solidFill>
                <a:latin typeface="Times New Roman"/>
                <a:ea typeface="Times New Roman"/>
                <a:cs typeface="Times New Roman"/>
                <a:sym typeface="Times New Roman"/>
              </a:rPr>
              <a:t>&gt; </a:t>
            </a:r>
            <a:endParaRPr sz="2800">
              <a:solidFill>
                <a:schemeClr val="dk1"/>
              </a:solidFill>
              <a:latin typeface="Calibri"/>
              <a:ea typeface="Calibri"/>
              <a:cs typeface="Calibri"/>
              <a:sym typeface="Calibri"/>
            </a:endParaRPr>
          </a:p>
          <a:p>
            <a:pPr indent="4724" lvl="0" marL="44069" marR="422199" rtl="0" algn="just">
              <a:spcBef>
                <a:spcPts val="1470"/>
              </a:spcBef>
              <a:spcAft>
                <a:spcPts val="0"/>
              </a:spcAft>
              <a:buNone/>
            </a:pPr>
            <a:r>
              <a:rPr lang="en-US" sz="2800">
                <a:solidFill>
                  <a:srgbClr val="000000"/>
                </a:solidFill>
                <a:latin typeface="Times New Roman"/>
                <a:ea typeface="Times New Roman"/>
                <a:cs typeface="Times New Roman"/>
                <a:sym typeface="Times New Roman"/>
              </a:rPr>
              <a:t>[5]. Nupur Pal, “How Amazon’s UI UX design has made it one of the most glorified online shopping destinations?”, Oct 10,2020, Viewed date: April 27,2021</a:t>
            </a:r>
            <a:r>
              <a:rPr lang="en-US" sz="2800">
                <a:solidFill>
                  <a:schemeClr val="dk1"/>
                </a:solidFill>
                <a:latin typeface="Calibri"/>
                <a:ea typeface="Calibri"/>
                <a:cs typeface="Calibri"/>
                <a:sym typeface="Calibri"/>
              </a:rPr>
              <a:t> </a:t>
            </a:r>
            <a:r>
              <a:rPr lang="en-US" sz="2800">
                <a:solidFill>
                  <a:srgbClr val="000000"/>
                </a:solidFill>
                <a:latin typeface="Times New Roman"/>
                <a:ea typeface="Times New Roman"/>
                <a:cs typeface="Times New Roman"/>
                <a:sym typeface="Times New Roman"/>
              </a:rPr>
              <a:t> </a:t>
            </a:r>
            <a:endParaRPr sz="2800">
              <a:solidFill>
                <a:schemeClr val="dk1"/>
              </a:solidFill>
              <a:latin typeface="Calibri"/>
              <a:ea typeface="Calibri"/>
              <a:cs typeface="Calibri"/>
              <a:sym typeface="Calibri"/>
            </a:endParaRPr>
          </a:p>
          <a:p>
            <a:pPr indent="0" lvl="0" marL="40564" marR="0" rtl="0" algn="just">
              <a:spcBef>
                <a:spcPts val="948"/>
              </a:spcBef>
              <a:spcAft>
                <a:spcPts val="0"/>
              </a:spcAft>
              <a:buClr>
                <a:srgbClr val="000000"/>
              </a:buClr>
              <a:buSzPts val="2800"/>
              <a:buFont typeface="Times New Roman"/>
              <a:buNone/>
            </a:pPr>
            <a:r>
              <a:rPr lang="en-US" sz="2800">
                <a:solidFill>
                  <a:srgbClr val="000000"/>
                </a:solidFill>
                <a:latin typeface="Times New Roman"/>
                <a:ea typeface="Times New Roman"/>
                <a:cs typeface="Times New Roman"/>
                <a:sym typeface="Times New Roman"/>
              </a:rPr>
              <a:t>&lt;</a:t>
            </a:r>
            <a:r>
              <a:rPr lang="en-US" sz="2800" u="sng">
                <a:solidFill>
                  <a:srgbClr val="0000FF"/>
                </a:solidFill>
                <a:latin typeface="Times New Roman"/>
                <a:ea typeface="Times New Roman"/>
                <a:cs typeface="Times New Roman"/>
                <a:sym typeface="Times New Roman"/>
              </a:rPr>
              <a:t>https://www.cronj.com/blog/usable-features-of-amazons-ui-ux-design/</a:t>
            </a:r>
            <a:r>
              <a:rPr lang="en-US" sz="2800">
                <a:solidFill>
                  <a:srgbClr val="000000"/>
                </a:solidFill>
                <a:latin typeface="Times New Roman"/>
                <a:ea typeface="Times New Roman"/>
                <a:cs typeface="Times New Roman"/>
                <a:sym typeface="Times New Roman"/>
              </a:rPr>
              <a:t>&gt; </a:t>
            </a:r>
            <a:endParaRPr sz="2800">
              <a:solidFill>
                <a:schemeClr val="dk1"/>
              </a:solidFill>
              <a:latin typeface="Calibri"/>
              <a:ea typeface="Calibri"/>
              <a:cs typeface="Calibri"/>
              <a:sym typeface="Calibri"/>
            </a:endParaRPr>
          </a:p>
          <a:p>
            <a:pPr indent="0" lvl="0" marL="48793" marR="0" rtl="0" algn="just">
              <a:spcBef>
                <a:spcPts val="1480"/>
              </a:spcBef>
              <a:spcAft>
                <a:spcPts val="0"/>
              </a:spcAft>
              <a:buNone/>
            </a:pPr>
            <a:r>
              <a:rPr lang="en-US" sz="2800">
                <a:solidFill>
                  <a:srgbClr val="000000"/>
                </a:solidFill>
                <a:latin typeface="Times New Roman"/>
                <a:ea typeface="Times New Roman"/>
                <a:cs typeface="Times New Roman"/>
                <a:sym typeface="Times New Roman"/>
              </a:rPr>
              <a:t>[6]. Bernard Marr, “How Amazon uses Big Data in practice”,2020, Viewed date: May 5,2021</a:t>
            </a:r>
            <a:r>
              <a:rPr lang="en-US" sz="2800">
                <a:solidFill>
                  <a:schemeClr val="dk1"/>
                </a:solidFill>
                <a:latin typeface="Calibri"/>
                <a:ea typeface="Calibri"/>
                <a:cs typeface="Calibri"/>
                <a:sym typeface="Calibri"/>
              </a:rPr>
              <a:t> </a:t>
            </a:r>
            <a:r>
              <a:rPr lang="en-US" sz="2800">
                <a:solidFill>
                  <a:srgbClr val="000000"/>
                </a:solidFill>
                <a:latin typeface="Times New Roman"/>
                <a:ea typeface="Times New Roman"/>
                <a:cs typeface="Times New Roman"/>
                <a:sym typeface="Times New Roman"/>
              </a:rPr>
              <a:t> </a:t>
            </a:r>
            <a:endParaRPr sz="2800">
              <a:solidFill>
                <a:schemeClr val="dk1"/>
              </a:solidFill>
              <a:latin typeface="Calibri"/>
              <a:ea typeface="Calibri"/>
              <a:cs typeface="Calibri"/>
              <a:sym typeface="Calibri"/>
            </a:endParaRPr>
          </a:p>
          <a:p>
            <a:pPr indent="0" lvl="0" marL="40564" marR="0" rtl="0" algn="just">
              <a:spcBef>
                <a:spcPts val="1468"/>
              </a:spcBef>
              <a:spcAft>
                <a:spcPts val="0"/>
              </a:spcAft>
              <a:buClr>
                <a:srgbClr val="000000"/>
              </a:buClr>
              <a:buSzPts val="2800"/>
              <a:buFont typeface="Times New Roman"/>
              <a:buNone/>
            </a:pPr>
            <a:r>
              <a:rPr lang="en-US" sz="2800">
                <a:solidFill>
                  <a:srgbClr val="000000"/>
                </a:solidFill>
                <a:latin typeface="Times New Roman"/>
                <a:ea typeface="Times New Roman"/>
                <a:cs typeface="Times New Roman"/>
                <a:sym typeface="Times New Roman"/>
              </a:rPr>
              <a:t>&lt;</a:t>
            </a:r>
            <a:r>
              <a:rPr lang="en-US" sz="2800" u="sng">
                <a:solidFill>
                  <a:srgbClr val="0000FF"/>
                </a:solidFill>
                <a:latin typeface="Times New Roman"/>
                <a:ea typeface="Times New Roman"/>
                <a:cs typeface="Times New Roman"/>
                <a:sym typeface="Times New Roman"/>
              </a:rPr>
              <a:t>https://www.bernardmarr.com/default.asp?contentID=712</a:t>
            </a:r>
            <a:r>
              <a:rPr lang="en-US" sz="2800">
                <a:solidFill>
                  <a:srgbClr val="000000"/>
                </a:solidFill>
                <a:latin typeface="Times New Roman"/>
                <a:ea typeface="Times New Roman"/>
                <a:cs typeface="Times New Roman"/>
                <a:sym typeface="Times New Roman"/>
              </a:rPr>
              <a:t>&gt; </a:t>
            </a:r>
            <a:endParaRPr sz="2800">
              <a:solidFill>
                <a:schemeClr val="dk1"/>
              </a:solidFill>
              <a:latin typeface="Calibri"/>
              <a:ea typeface="Calibri"/>
              <a:cs typeface="Calibri"/>
              <a:sym typeface="Calibri"/>
            </a:endParaRPr>
          </a:p>
        </p:txBody>
      </p:sp>
      <p:sp>
        <p:nvSpPr>
          <p:cNvPr id="4111" name="Google Shape;4111;p48"/>
          <p:cNvSpPr txBox="1"/>
          <p:nvPr>
            <p:ph idx="12" type="sldNum"/>
          </p:nvPr>
        </p:nvSpPr>
        <p:spPr>
          <a:xfrm>
            <a:off x="15127450" y="919597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365D"/>
        </a:solidFill>
      </p:bgPr>
    </p:bg>
    <p:spTree>
      <p:nvGrpSpPr>
        <p:cNvPr id="4116" name="Shape 4116"/>
        <p:cNvGrpSpPr/>
        <p:nvPr/>
      </p:nvGrpSpPr>
      <p:grpSpPr>
        <a:xfrm>
          <a:off x="0" y="0"/>
          <a:ext cx="0" cy="0"/>
          <a:chOff x="0" y="0"/>
          <a:chExt cx="0" cy="0"/>
        </a:xfrm>
      </p:grpSpPr>
      <p:sp>
        <p:nvSpPr>
          <p:cNvPr id="4117" name="Google Shape;4117;p49"/>
          <p:cNvSpPr/>
          <p:nvPr/>
        </p:nvSpPr>
        <p:spPr>
          <a:xfrm>
            <a:off x="838200" y="800100"/>
            <a:ext cx="16611600" cy="8915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
        <p:nvSpPr>
          <p:cNvPr id="4118" name="Google Shape;4118;p49"/>
          <p:cNvSpPr/>
          <p:nvPr/>
        </p:nvSpPr>
        <p:spPr>
          <a:xfrm>
            <a:off x="4724400" y="419100"/>
            <a:ext cx="8382000" cy="990600"/>
          </a:xfrm>
          <a:prstGeom prst="rect">
            <a:avLst/>
          </a:prstGeom>
          <a:solidFill>
            <a:srgbClr val="C5D8F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600"/>
              <a:buFont typeface="Fira Sans Condensed Medium"/>
              <a:buNone/>
            </a:pPr>
            <a:r>
              <a:rPr b="1" lang="en-US" sz="3600">
                <a:solidFill>
                  <a:schemeClr val="dk1"/>
                </a:solidFill>
                <a:latin typeface="Fira Sans Condensed Medium"/>
                <a:ea typeface="Fira Sans Condensed Medium"/>
                <a:cs typeface="Fira Sans Condensed Medium"/>
                <a:sym typeface="Fira Sans Condensed Medium"/>
              </a:rPr>
              <a:t>REFERENCES</a:t>
            </a:r>
            <a:endParaRPr sz="1800">
              <a:solidFill>
                <a:schemeClr val="dk1"/>
              </a:solidFill>
              <a:latin typeface="Calibri"/>
              <a:ea typeface="Calibri"/>
              <a:cs typeface="Calibri"/>
              <a:sym typeface="Calibri"/>
            </a:endParaRPr>
          </a:p>
        </p:txBody>
      </p:sp>
      <p:sp>
        <p:nvSpPr>
          <p:cNvPr id="4119" name="Google Shape;4119;p49"/>
          <p:cNvSpPr txBox="1"/>
          <p:nvPr/>
        </p:nvSpPr>
        <p:spPr>
          <a:xfrm>
            <a:off x="914400" y="1737842"/>
            <a:ext cx="16611600" cy="8789545"/>
          </a:xfrm>
          <a:prstGeom prst="rect">
            <a:avLst/>
          </a:prstGeom>
          <a:noFill/>
          <a:ln>
            <a:noFill/>
          </a:ln>
        </p:spPr>
        <p:txBody>
          <a:bodyPr anchorCtr="0" anchor="t" bIns="45700" lIns="91425" spcFirstLastPara="1" rIns="91425" wrap="square" tIns="45700">
            <a:spAutoFit/>
          </a:bodyPr>
          <a:lstStyle/>
          <a:p>
            <a:pPr indent="0" lvl="0" marL="49708" marR="0" rtl="0" algn="just">
              <a:spcBef>
                <a:spcPts val="0"/>
              </a:spcBef>
              <a:spcAft>
                <a:spcPts val="0"/>
              </a:spcAft>
              <a:buNone/>
            </a:pPr>
            <a:r>
              <a:rPr lang="en-US" sz="2800">
                <a:solidFill>
                  <a:srgbClr val="000000"/>
                </a:solidFill>
                <a:latin typeface="Times New Roman"/>
                <a:ea typeface="Times New Roman"/>
                <a:cs typeface="Times New Roman"/>
                <a:sym typeface="Times New Roman"/>
              </a:rPr>
              <a:t>[7]. Amazon, “What is Business Analytics?”, 2020, Viewed date: April 16, 2021</a:t>
            </a:r>
            <a:r>
              <a:rPr lang="en-US" sz="2800">
                <a:solidFill>
                  <a:schemeClr val="dk1"/>
                </a:solidFill>
                <a:latin typeface="Calibri"/>
                <a:ea typeface="Calibri"/>
                <a:cs typeface="Calibri"/>
                <a:sym typeface="Calibri"/>
              </a:rPr>
              <a:t> </a:t>
            </a:r>
            <a:r>
              <a:rPr lang="en-US" sz="2800">
                <a:solidFill>
                  <a:srgbClr val="000000"/>
                </a:solidFill>
                <a:latin typeface="Times New Roman"/>
                <a:ea typeface="Times New Roman"/>
                <a:cs typeface="Times New Roman"/>
                <a:sym typeface="Times New Roman"/>
              </a:rPr>
              <a:t> </a:t>
            </a:r>
            <a:endParaRPr sz="2800">
              <a:solidFill>
                <a:schemeClr val="dk1"/>
              </a:solidFill>
              <a:latin typeface="Calibri"/>
              <a:ea typeface="Calibri"/>
              <a:cs typeface="Calibri"/>
              <a:sym typeface="Calibri"/>
            </a:endParaRPr>
          </a:p>
          <a:p>
            <a:pPr indent="0" lvl="0" marL="40564" marR="0" rtl="0" algn="just">
              <a:spcBef>
                <a:spcPts val="1471"/>
              </a:spcBef>
              <a:spcAft>
                <a:spcPts val="0"/>
              </a:spcAft>
              <a:buClr>
                <a:srgbClr val="000000"/>
              </a:buClr>
              <a:buSzPts val="2800"/>
              <a:buFont typeface="Times New Roman"/>
              <a:buNone/>
            </a:pPr>
            <a:r>
              <a:rPr lang="en-US" sz="2800">
                <a:solidFill>
                  <a:srgbClr val="000000"/>
                </a:solidFill>
                <a:latin typeface="Times New Roman"/>
                <a:ea typeface="Times New Roman"/>
                <a:cs typeface="Times New Roman"/>
                <a:sym typeface="Times New Roman"/>
              </a:rPr>
              <a:t>&lt;</a:t>
            </a:r>
            <a:r>
              <a:rPr lang="en-US" sz="2800" u="sng">
                <a:solidFill>
                  <a:srgbClr val="0000FF"/>
                </a:solidFill>
                <a:latin typeface="Times New Roman"/>
                <a:ea typeface="Times New Roman"/>
                <a:cs typeface="Times New Roman"/>
                <a:sym typeface="Times New Roman"/>
              </a:rPr>
              <a:t>https://aws.amazon.com/vi/business-analytics/</a:t>
            </a:r>
            <a:r>
              <a:rPr lang="en-US" sz="2800">
                <a:solidFill>
                  <a:srgbClr val="000000"/>
                </a:solidFill>
                <a:latin typeface="Times New Roman"/>
                <a:ea typeface="Times New Roman"/>
                <a:cs typeface="Times New Roman"/>
                <a:sym typeface="Times New Roman"/>
              </a:rPr>
              <a:t>&gt; </a:t>
            </a:r>
            <a:endParaRPr sz="2800">
              <a:solidFill>
                <a:schemeClr val="dk1"/>
              </a:solidFill>
              <a:latin typeface="Calibri"/>
              <a:ea typeface="Calibri"/>
              <a:cs typeface="Calibri"/>
              <a:sym typeface="Calibri"/>
            </a:endParaRPr>
          </a:p>
          <a:p>
            <a:pPr indent="9144" lvl="0" marL="40564" marR="1706130" rtl="0" algn="just">
              <a:spcBef>
                <a:spcPts val="1468"/>
              </a:spcBef>
              <a:spcAft>
                <a:spcPts val="0"/>
              </a:spcAft>
              <a:buNone/>
            </a:pPr>
            <a:r>
              <a:rPr lang="en-US" sz="2800">
                <a:solidFill>
                  <a:srgbClr val="000000"/>
                </a:solidFill>
                <a:latin typeface="Times New Roman"/>
                <a:ea typeface="Times New Roman"/>
                <a:cs typeface="Times New Roman"/>
                <a:sym typeface="Times New Roman"/>
              </a:rPr>
              <a:t>[8]. Rahul Sachdeva, "Prescriptive Analytics: The Next Leap", Aug 29, 2014, Viewed date: April 16, 2021 </a:t>
            </a:r>
            <a:endParaRPr sz="2800">
              <a:solidFill>
                <a:srgbClr val="000000"/>
              </a:solidFill>
              <a:latin typeface="Times New Roman"/>
              <a:ea typeface="Times New Roman"/>
              <a:cs typeface="Times New Roman"/>
              <a:sym typeface="Times New Roman"/>
            </a:endParaRPr>
          </a:p>
          <a:p>
            <a:pPr indent="9144" lvl="0" marL="40564" marR="1706130" rtl="0" algn="just">
              <a:spcBef>
                <a:spcPts val="1468"/>
              </a:spcBef>
              <a:spcAft>
                <a:spcPts val="0"/>
              </a:spcAft>
              <a:buClr>
                <a:srgbClr val="000000"/>
              </a:buClr>
              <a:buSzPts val="2800"/>
              <a:buFont typeface="Times New Roman"/>
              <a:buNone/>
            </a:pPr>
            <a:r>
              <a:rPr lang="en-US" sz="2800">
                <a:solidFill>
                  <a:srgbClr val="000000"/>
                </a:solidFill>
                <a:latin typeface="Times New Roman"/>
                <a:ea typeface="Times New Roman"/>
                <a:cs typeface="Times New Roman"/>
                <a:sym typeface="Times New Roman"/>
              </a:rPr>
              <a:t>&lt;</a:t>
            </a:r>
            <a:r>
              <a:rPr lang="en-US" sz="2800" u="sng">
                <a:solidFill>
                  <a:srgbClr val="0000FF"/>
                </a:solidFill>
                <a:latin typeface="Times New Roman"/>
                <a:ea typeface="Times New Roman"/>
                <a:cs typeface="Times New Roman"/>
                <a:sym typeface="Times New Roman"/>
              </a:rPr>
              <a:t>https://m.grazitti.com/blog/prescriptive-analytics-the-next-leap/</a:t>
            </a:r>
            <a:r>
              <a:rPr lang="en-US" sz="2800">
                <a:solidFill>
                  <a:srgbClr val="000000"/>
                </a:solidFill>
                <a:latin typeface="Times New Roman"/>
                <a:ea typeface="Times New Roman"/>
                <a:cs typeface="Times New Roman"/>
                <a:sym typeface="Times New Roman"/>
              </a:rPr>
              <a:t>&gt; </a:t>
            </a:r>
            <a:endParaRPr sz="2800">
              <a:solidFill>
                <a:schemeClr val="dk1"/>
              </a:solidFill>
              <a:latin typeface="Calibri"/>
              <a:ea typeface="Calibri"/>
              <a:cs typeface="Calibri"/>
              <a:sym typeface="Calibri"/>
            </a:endParaRPr>
          </a:p>
          <a:p>
            <a:pPr indent="8827" lvl="0" marL="40869" marR="418275" rtl="0" algn="just">
              <a:spcBef>
                <a:spcPts val="279"/>
              </a:spcBef>
              <a:spcAft>
                <a:spcPts val="0"/>
              </a:spcAft>
              <a:buNone/>
            </a:pPr>
            <a:r>
              <a:rPr lang="en-US" sz="2800">
                <a:solidFill>
                  <a:srgbClr val="000000"/>
                </a:solidFill>
                <a:latin typeface="Times New Roman"/>
                <a:ea typeface="Times New Roman"/>
                <a:cs typeface="Times New Roman"/>
                <a:sym typeface="Times New Roman"/>
              </a:rPr>
              <a:t>[9]. Christopher McFadden, “A Very Brief History of Amazon: The Everything Store”, Feb 17,  2021, Viewed date: April 10,2021</a:t>
            </a:r>
            <a:r>
              <a:rPr lang="en-US"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12027" lvl="0" marL="37668" marR="1078624" rtl="0" algn="just">
              <a:spcBef>
                <a:spcPts val="0"/>
              </a:spcBef>
              <a:spcAft>
                <a:spcPts val="0"/>
              </a:spcAft>
              <a:buClr>
                <a:schemeClr val="dk1"/>
              </a:buClr>
              <a:buSzPts val="2800"/>
              <a:buFont typeface="Times New Roman"/>
              <a:buNone/>
            </a:pPr>
            <a:r>
              <a:rPr lang="en-US" sz="2800">
                <a:solidFill>
                  <a:schemeClr val="dk1"/>
                </a:solidFill>
                <a:latin typeface="Times New Roman"/>
                <a:ea typeface="Times New Roman"/>
                <a:cs typeface="Times New Roman"/>
                <a:sym typeface="Times New Roman"/>
              </a:rPr>
              <a:t>&lt;</a:t>
            </a:r>
            <a:r>
              <a:rPr lang="en-US" sz="2800" u="sng">
                <a:solidFill>
                  <a:srgbClr val="0000FF"/>
                </a:solidFill>
                <a:latin typeface="Times New Roman"/>
                <a:ea typeface="Times New Roman"/>
                <a:cs typeface="Times New Roman"/>
                <a:sym typeface="Times New Roman"/>
              </a:rPr>
              <a:t>https://interestingengineering.com/a-very-brief-history-of-amazon-the-everything-store</a:t>
            </a:r>
            <a:r>
              <a:rPr lang="en-US" sz="2800">
                <a:solidFill>
                  <a:schemeClr val="dk1"/>
                </a:solidFill>
                <a:latin typeface="Times New Roman"/>
                <a:ea typeface="Times New Roman"/>
                <a:cs typeface="Times New Roman"/>
                <a:sym typeface="Times New Roman"/>
              </a:rPr>
              <a:t>&gt;</a:t>
            </a:r>
            <a:endParaRPr sz="1800">
              <a:solidFill>
                <a:schemeClr val="dk1"/>
              </a:solidFill>
              <a:latin typeface="Calibri"/>
              <a:ea typeface="Calibri"/>
              <a:cs typeface="Calibri"/>
              <a:sym typeface="Calibri"/>
            </a:endParaRPr>
          </a:p>
          <a:p>
            <a:pPr indent="-12027" lvl="0" marL="37668" marR="1078624" rtl="0" algn="just">
              <a:spcBef>
                <a:spcPts val="0"/>
              </a:spcBef>
              <a:spcAft>
                <a:spcPts val="0"/>
              </a:spcAft>
              <a:buNone/>
            </a:pPr>
            <a:r>
              <a:rPr lang="en-US" sz="2800">
                <a:solidFill>
                  <a:srgbClr val="000000"/>
                </a:solidFill>
                <a:latin typeface="Times New Roman"/>
                <a:ea typeface="Times New Roman"/>
                <a:cs typeface="Times New Roman"/>
                <a:sym typeface="Times New Roman"/>
              </a:rPr>
              <a:t>[10]. Gary Fox, “Amazon Business Model”, February 4, 2020, Viewed date: April 10,2021</a:t>
            </a:r>
            <a:r>
              <a:rPr lang="en-US" sz="2800">
                <a:solidFill>
                  <a:schemeClr val="dk1"/>
                </a:solidFill>
                <a:latin typeface="Calibri"/>
                <a:ea typeface="Calibri"/>
                <a:cs typeface="Calibri"/>
                <a:sym typeface="Calibri"/>
              </a:rPr>
              <a:t> </a:t>
            </a:r>
            <a:r>
              <a:rPr lang="en-US" sz="2800">
                <a:solidFill>
                  <a:srgbClr val="000000"/>
                </a:solidFill>
                <a:latin typeface="Times New Roman"/>
                <a:ea typeface="Times New Roman"/>
                <a:cs typeface="Times New Roman"/>
                <a:sym typeface="Times New Roman"/>
              </a:rPr>
              <a:t> </a:t>
            </a:r>
            <a:endParaRPr sz="2800">
              <a:solidFill>
                <a:schemeClr val="dk1"/>
              </a:solidFill>
              <a:latin typeface="Calibri"/>
              <a:ea typeface="Calibri"/>
              <a:cs typeface="Calibri"/>
              <a:sym typeface="Calibri"/>
            </a:endParaRPr>
          </a:p>
          <a:p>
            <a:pPr indent="0" lvl="0" marL="37668" marR="0" rtl="0" algn="just">
              <a:spcBef>
                <a:spcPts val="279"/>
              </a:spcBef>
              <a:spcAft>
                <a:spcPts val="0"/>
              </a:spcAft>
              <a:buClr>
                <a:schemeClr val="dk1"/>
              </a:buClr>
              <a:buSzPts val="2800"/>
              <a:buFont typeface="Times New Roman"/>
              <a:buNone/>
            </a:pPr>
            <a:r>
              <a:rPr lang="en-US" sz="2800">
                <a:solidFill>
                  <a:schemeClr val="dk1"/>
                </a:solidFill>
                <a:latin typeface="Times New Roman"/>
                <a:ea typeface="Times New Roman"/>
                <a:cs typeface="Times New Roman"/>
                <a:sym typeface="Times New Roman"/>
              </a:rPr>
              <a:t>&lt;</a:t>
            </a:r>
            <a:r>
              <a:rPr lang="en-US" sz="2800" u="sng">
                <a:solidFill>
                  <a:srgbClr val="0000FF"/>
                </a:solidFill>
                <a:latin typeface="Times New Roman"/>
                <a:ea typeface="Times New Roman"/>
                <a:cs typeface="Times New Roman"/>
                <a:sym typeface="Times New Roman"/>
              </a:rPr>
              <a:t>https://www.garyfox.co/amazon-business-model/</a:t>
            </a:r>
            <a:r>
              <a:rPr lang="en-US" sz="2800">
                <a:solidFill>
                  <a:srgbClr val="0000FF"/>
                </a:solidFill>
                <a:latin typeface="Times New Roman"/>
                <a:ea typeface="Times New Roman"/>
                <a:cs typeface="Times New Roman"/>
                <a:sym typeface="Times New Roman"/>
              </a:rPr>
              <a:t> </a:t>
            </a:r>
            <a:r>
              <a:rPr lang="en-US" sz="2800">
                <a:solidFill>
                  <a:schemeClr val="dk1"/>
                </a:solidFill>
                <a:latin typeface="Times New Roman"/>
                <a:ea typeface="Times New Roman"/>
                <a:cs typeface="Times New Roman"/>
                <a:sym typeface="Times New Roman"/>
              </a:rPr>
              <a:t>&gt;</a:t>
            </a:r>
            <a:endParaRPr sz="2800">
              <a:solidFill>
                <a:schemeClr val="dk1"/>
              </a:solidFill>
              <a:latin typeface="Calibri"/>
              <a:ea typeface="Calibri"/>
              <a:cs typeface="Calibri"/>
              <a:sym typeface="Calibri"/>
            </a:endParaRPr>
          </a:p>
          <a:p>
            <a:pPr indent="6248" lvl="0" marL="42545" marR="421373" rtl="0" algn="just">
              <a:spcBef>
                <a:spcPts val="1468"/>
              </a:spcBef>
              <a:spcAft>
                <a:spcPts val="0"/>
              </a:spcAft>
              <a:buClr>
                <a:srgbClr val="000000"/>
              </a:buClr>
              <a:buSzPts val="2800"/>
              <a:buFont typeface="Times New Roman"/>
              <a:buNone/>
            </a:pPr>
            <a:r>
              <a:rPr lang="en-US" sz="2800">
                <a:solidFill>
                  <a:srgbClr val="000000"/>
                </a:solidFill>
                <a:latin typeface="Times New Roman"/>
                <a:ea typeface="Times New Roman"/>
                <a:cs typeface="Times New Roman"/>
                <a:sym typeface="Times New Roman"/>
              </a:rPr>
              <a:t>[11]. Roberta Greenspan, “Amazon.com Inc. Five Forces Analysis &amp; Recommendations  (Porter’s Model)”</a:t>
            </a:r>
            <a:endParaRPr sz="1800">
              <a:solidFill>
                <a:schemeClr val="dk1"/>
              </a:solidFill>
              <a:latin typeface="Calibri"/>
              <a:ea typeface="Calibri"/>
              <a:cs typeface="Calibri"/>
              <a:sym typeface="Calibri"/>
            </a:endParaRPr>
          </a:p>
          <a:p>
            <a:pPr indent="6248" lvl="0" marL="42545" marR="421373" rtl="0" algn="just">
              <a:spcBef>
                <a:spcPts val="1468"/>
              </a:spcBef>
              <a:spcAft>
                <a:spcPts val="0"/>
              </a:spcAft>
              <a:buNone/>
            </a:pPr>
            <a:r>
              <a:rPr lang="en-US" sz="2800">
                <a:solidFill>
                  <a:srgbClr val="000000"/>
                </a:solidFill>
                <a:latin typeface="Times New Roman"/>
                <a:ea typeface="Times New Roman"/>
                <a:cs typeface="Times New Roman"/>
                <a:sym typeface="Times New Roman"/>
              </a:rPr>
              <a:t>, Feb 24,2019, Viewed date: April 30,2021</a:t>
            </a:r>
            <a:r>
              <a:rPr lang="en-US" sz="2800">
                <a:solidFill>
                  <a:schemeClr val="dk1"/>
                </a:solidFill>
                <a:latin typeface="Calibri"/>
                <a:ea typeface="Calibri"/>
                <a:cs typeface="Calibri"/>
                <a:sym typeface="Calibri"/>
              </a:rPr>
              <a:t> </a:t>
            </a:r>
            <a:r>
              <a:rPr lang="en-US" sz="2800">
                <a:solidFill>
                  <a:srgbClr val="000000"/>
                </a:solidFill>
                <a:latin typeface="Times New Roman"/>
                <a:ea typeface="Times New Roman"/>
                <a:cs typeface="Times New Roman"/>
                <a:sym typeface="Times New Roman"/>
              </a:rPr>
              <a:t> </a:t>
            </a:r>
            <a:endParaRPr sz="2800">
              <a:solidFill>
                <a:schemeClr val="dk1"/>
              </a:solidFill>
              <a:latin typeface="Calibri"/>
              <a:ea typeface="Calibri"/>
              <a:cs typeface="Calibri"/>
              <a:sym typeface="Calibri"/>
            </a:endParaRPr>
          </a:p>
          <a:p>
            <a:pPr indent="0" lvl="0" marL="40564" marR="0" rtl="0" algn="just">
              <a:spcBef>
                <a:spcPts val="434"/>
              </a:spcBef>
              <a:spcAft>
                <a:spcPts val="0"/>
              </a:spcAft>
              <a:buClr>
                <a:srgbClr val="000000"/>
              </a:buClr>
              <a:buSzPts val="2800"/>
              <a:buFont typeface="Times New Roman"/>
              <a:buNone/>
            </a:pPr>
            <a:r>
              <a:rPr lang="en-US" sz="2800">
                <a:solidFill>
                  <a:srgbClr val="000000"/>
                </a:solidFill>
                <a:latin typeface="Times New Roman"/>
                <a:ea typeface="Times New Roman"/>
                <a:cs typeface="Times New Roman"/>
                <a:sym typeface="Times New Roman"/>
              </a:rPr>
              <a:t>&lt;</a:t>
            </a:r>
            <a:r>
              <a:rPr lang="en-US" sz="2800" u="sng">
                <a:solidFill>
                  <a:srgbClr val="0000FF"/>
                </a:solidFill>
                <a:latin typeface="Times New Roman"/>
                <a:ea typeface="Times New Roman"/>
                <a:cs typeface="Times New Roman"/>
                <a:sym typeface="Times New Roman"/>
              </a:rPr>
              <a:t>http://panmore.com/amazon-com-inc-five-forces-analysis-recommendations-porters-model</a:t>
            </a:r>
            <a:r>
              <a:rPr lang="en-US" sz="2800">
                <a:solidFill>
                  <a:srgbClr val="000000"/>
                </a:solidFill>
                <a:latin typeface="Times New Roman"/>
                <a:ea typeface="Times New Roman"/>
                <a:cs typeface="Times New Roman"/>
                <a:sym typeface="Times New Roman"/>
              </a:rPr>
              <a:t>&gt; </a:t>
            </a:r>
            <a:endParaRPr sz="2800">
              <a:solidFill>
                <a:schemeClr val="dk1"/>
              </a:solidFill>
              <a:latin typeface="Calibri"/>
              <a:ea typeface="Calibri"/>
              <a:cs typeface="Calibri"/>
              <a:sym typeface="Calibri"/>
            </a:endParaRPr>
          </a:p>
          <a:p>
            <a:pPr indent="0" lvl="0" marL="49708" marR="0" rtl="0" algn="just">
              <a:spcBef>
                <a:spcPts val="1480"/>
              </a:spcBef>
              <a:spcAft>
                <a:spcPts val="0"/>
              </a:spcAft>
              <a:buNone/>
            </a:pPr>
            <a:r>
              <a:rPr lang="en-US" sz="2800">
                <a:solidFill>
                  <a:schemeClr val="dk1"/>
                </a:solidFill>
                <a:latin typeface="Times New Roman"/>
                <a:ea typeface="Times New Roman"/>
                <a:cs typeface="Times New Roman"/>
                <a:sym typeface="Times New Roman"/>
              </a:rPr>
              <a:t>[12]. Marketing10, “Porter’s Five Forces Analysis of Amazon”, </a:t>
            </a:r>
            <a:r>
              <a:rPr lang="en-US" sz="2800">
                <a:solidFill>
                  <a:schemeClr val="dk1"/>
                </a:solidFill>
                <a:latin typeface="Calibri"/>
                <a:ea typeface="Calibri"/>
                <a:cs typeface="Calibri"/>
                <a:sym typeface="Calibri"/>
              </a:rPr>
              <a:t>July 4, 2020, </a:t>
            </a:r>
            <a:r>
              <a:rPr lang="en-US" sz="2800">
                <a:solidFill>
                  <a:srgbClr val="000000"/>
                </a:solidFill>
                <a:latin typeface="Times New Roman"/>
                <a:ea typeface="Times New Roman"/>
                <a:cs typeface="Times New Roman"/>
                <a:sym typeface="Times New Roman"/>
              </a:rPr>
              <a:t>Viewed date: April 16,2021</a:t>
            </a:r>
            <a:r>
              <a:rPr lang="en-US" sz="2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40564" marR="0" rtl="0" algn="just">
              <a:spcBef>
                <a:spcPts val="667"/>
              </a:spcBef>
              <a:spcAft>
                <a:spcPts val="0"/>
              </a:spcAft>
              <a:buClr>
                <a:srgbClr val="000000"/>
              </a:buClr>
              <a:buSzPts val="2800"/>
              <a:buFont typeface="Times New Roman"/>
              <a:buNone/>
            </a:pPr>
            <a:r>
              <a:rPr lang="en-US" sz="2800">
                <a:solidFill>
                  <a:srgbClr val="000000"/>
                </a:solidFill>
                <a:latin typeface="Times New Roman"/>
                <a:ea typeface="Times New Roman"/>
                <a:cs typeface="Times New Roman"/>
                <a:sym typeface="Times New Roman"/>
              </a:rPr>
              <a:t>&lt;</a:t>
            </a:r>
            <a:r>
              <a:rPr lang="en-US" sz="2800" u="sng">
                <a:solidFill>
                  <a:srgbClr val="0000FF"/>
                </a:solidFill>
                <a:latin typeface="Times New Roman"/>
                <a:ea typeface="Times New Roman"/>
                <a:cs typeface="Times New Roman"/>
                <a:sym typeface="Times New Roman"/>
              </a:rPr>
              <a:t>https://www.marketing10.in/porters</a:t>
            </a:r>
            <a:r>
              <a:rPr lang="en-US" sz="2800" u="sng">
                <a:solidFill>
                  <a:srgbClr val="0000FF"/>
                </a:solidFill>
                <a:latin typeface="Calibri"/>
                <a:ea typeface="Calibri"/>
                <a:cs typeface="Calibri"/>
                <a:sym typeface="Calibri"/>
              </a:rPr>
              <a:t>-five-forces-analysis-of-amazon/</a:t>
            </a:r>
            <a:r>
              <a:rPr lang="en-US" sz="2800">
                <a:solidFill>
                  <a:srgbClr val="000000"/>
                </a:solidFill>
                <a:latin typeface="Calibri"/>
                <a:ea typeface="Calibri"/>
                <a:cs typeface="Calibri"/>
                <a:sym typeface="Calibri"/>
              </a:rPr>
              <a:t>&gt; </a:t>
            </a:r>
            <a:endParaRPr sz="280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2800"/>
              <a:buFont typeface="Calibri"/>
              <a:buNone/>
            </a:pPr>
            <a:br>
              <a:rPr lang="en-US" sz="2800">
                <a:solidFill>
                  <a:schemeClr val="dk1"/>
                </a:solidFill>
                <a:latin typeface="Calibri"/>
                <a:ea typeface="Calibri"/>
                <a:cs typeface="Calibri"/>
                <a:sym typeface="Calibri"/>
              </a:rPr>
            </a:br>
            <a:endParaRPr sz="2800">
              <a:solidFill>
                <a:schemeClr val="dk1"/>
              </a:solidFill>
              <a:latin typeface="Calibri"/>
              <a:ea typeface="Calibri"/>
              <a:cs typeface="Calibri"/>
              <a:sym typeface="Calibri"/>
            </a:endParaRPr>
          </a:p>
        </p:txBody>
      </p:sp>
      <p:sp>
        <p:nvSpPr>
          <p:cNvPr id="4120" name="Google Shape;4120;p49"/>
          <p:cNvSpPr txBox="1"/>
          <p:nvPr>
            <p:ph idx="12" type="sldNum"/>
          </p:nvPr>
        </p:nvSpPr>
        <p:spPr>
          <a:xfrm>
            <a:off x="15362863" y="9180869"/>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1609" name="Shape 1609"/>
        <p:cNvGrpSpPr/>
        <p:nvPr/>
      </p:nvGrpSpPr>
      <p:grpSpPr>
        <a:xfrm>
          <a:off x="0" y="0"/>
          <a:ext cx="0" cy="0"/>
          <a:chOff x="0" y="0"/>
          <a:chExt cx="0" cy="0"/>
        </a:xfrm>
      </p:grpSpPr>
      <p:grpSp>
        <p:nvGrpSpPr>
          <p:cNvPr id="1610" name="Google Shape;1610;p5"/>
          <p:cNvGrpSpPr/>
          <p:nvPr/>
        </p:nvGrpSpPr>
        <p:grpSpPr>
          <a:xfrm>
            <a:off x="2186728" y="3599214"/>
            <a:ext cx="16101271" cy="5314220"/>
            <a:chOff x="0" y="0"/>
            <a:chExt cx="21468362" cy="7085627"/>
          </a:xfrm>
        </p:grpSpPr>
        <p:pic>
          <p:nvPicPr>
            <p:cNvPr id="1611" name="Google Shape;1611;p5"/>
            <p:cNvPicPr preferRelativeResize="0"/>
            <p:nvPr/>
          </p:nvPicPr>
          <p:blipFill rotWithShape="1">
            <a:blip r:embed="rId3">
              <a:alphaModFix/>
            </a:blip>
            <a:srcRect b="4260" l="0" r="0" t="4261"/>
            <a:stretch/>
          </p:blipFill>
          <p:spPr>
            <a:xfrm>
              <a:off x="7697987" y="0"/>
              <a:ext cx="13770375" cy="7085627"/>
            </a:xfrm>
            <a:prstGeom prst="rect">
              <a:avLst/>
            </a:prstGeom>
            <a:noFill/>
            <a:ln>
              <a:noFill/>
            </a:ln>
          </p:spPr>
        </p:pic>
        <p:pic>
          <p:nvPicPr>
            <p:cNvPr id="1612" name="Google Shape;1612;p5"/>
            <p:cNvPicPr preferRelativeResize="0"/>
            <p:nvPr/>
          </p:nvPicPr>
          <p:blipFill rotWithShape="1">
            <a:blip r:embed="rId4">
              <a:alphaModFix/>
            </a:blip>
            <a:srcRect b="0" l="19512" r="19511" t="0"/>
            <a:stretch/>
          </p:blipFill>
          <p:spPr>
            <a:xfrm>
              <a:off x="0" y="0"/>
              <a:ext cx="6885187" cy="7085627"/>
            </a:xfrm>
            <a:prstGeom prst="rect">
              <a:avLst/>
            </a:prstGeom>
            <a:noFill/>
            <a:ln>
              <a:noFill/>
            </a:ln>
          </p:spPr>
        </p:pic>
      </p:grpSp>
      <p:sp>
        <p:nvSpPr>
          <p:cNvPr id="1613" name="Google Shape;1613;p5"/>
          <p:cNvSpPr txBox="1"/>
          <p:nvPr/>
        </p:nvSpPr>
        <p:spPr>
          <a:xfrm>
            <a:off x="3657600" y="8972132"/>
            <a:ext cx="9144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Times New Roman"/>
                <a:ea typeface="Times New Roman"/>
                <a:cs typeface="Times New Roman"/>
                <a:sym typeface="Times New Roman"/>
              </a:rPr>
              <a:t>Jeff Bezos</a:t>
            </a:r>
            <a:endParaRPr/>
          </a:p>
        </p:txBody>
      </p:sp>
      <p:sp>
        <p:nvSpPr>
          <p:cNvPr id="1614" name="Google Shape;1614;p5"/>
          <p:cNvSpPr txBox="1"/>
          <p:nvPr/>
        </p:nvSpPr>
        <p:spPr>
          <a:xfrm>
            <a:off x="11430000" y="8923440"/>
            <a:ext cx="4953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Times New Roman"/>
                <a:ea typeface="Times New Roman"/>
                <a:cs typeface="Times New Roman"/>
                <a:sym typeface="Times New Roman"/>
              </a:rPr>
              <a:t>Founded on July 16, 1995</a:t>
            </a:r>
            <a:endParaRPr/>
          </a:p>
        </p:txBody>
      </p:sp>
      <p:sp>
        <p:nvSpPr>
          <p:cNvPr id="1615" name="Google Shape;1615;p5"/>
          <p:cNvSpPr txBox="1"/>
          <p:nvPr/>
        </p:nvSpPr>
        <p:spPr>
          <a:xfrm>
            <a:off x="8991600" y="1517249"/>
            <a:ext cx="8077200" cy="1256754"/>
          </a:xfrm>
          <a:prstGeom prst="rect">
            <a:avLst/>
          </a:prstGeom>
          <a:noFill/>
          <a:ln>
            <a:noFill/>
          </a:ln>
        </p:spPr>
        <p:txBody>
          <a:bodyPr anchorCtr="0" anchor="t" bIns="0" lIns="0" spcFirstLastPara="1" rIns="0" wrap="square" tIns="0">
            <a:spAutoFit/>
          </a:bodyPr>
          <a:lstStyle/>
          <a:p>
            <a:pPr indent="0" lvl="0" marL="0" marR="0" rtl="0" algn="l">
              <a:lnSpc>
                <a:spcPct val="91240"/>
              </a:lnSpc>
              <a:spcBef>
                <a:spcPts val="0"/>
              </a:spcBef>
              <a:spcAft>
                <a:spcPts val="0"/>
              </a:spcAft>
              <a:buNone/>
            </a:pPr>
            <a:r>
              <a:rPr lang="en-US" sz="5400">
                <a:solidFill>
                  <a:srgbClr val="17365D"/>
                </a:solidFill>
                <a:latin typeface="Teko"/>
                <a:ea typeface="Teko"/>
                <a:cs typeface="Teko"/>
                <a:sym typeface="Teko"/>
              </a:rPr>
              <a:t>An American online business and cloud computing company. </a:t>
            </a:r>
            <a:endParaRPr/>
          </a:p>
        </p:txBody>
      </p:sp>
      <p:sp>
        <p:nvSpPr>
          <p:cNvPr id="1616" name="Google Shape;1616;p5"/>
          <p:cNvSpPr txBox="1"/>
          <p:nvPr/>
        </p:nvSpPr>
        <p:spPr>
          <a:xfrm>
            <a:off x="14859000" y="382871"/>
            <a:ext cx="5008401" cy="251928"/>
          </a:xfrm>
          <a:prstGeom prst="rect">
            <a:avLst/>
          </a:prstGeom>
          <a:noFill/>
          <a:ln>
            <a:noFill/>
          </a:ln>
        </p:spPr>
        <p:txBody>
          <a:bodyPr anchorCtr="0" anchor="t" bIns="0" lIns="0" spcFirstLastPara="1" rIns="0" wrap="square" tIns="0">
            <a:spAutoFit/>
          </a:bodyPr>
          <a:lstStyle/>
          <a:p>
            <a:pPr indent="0" lvl="0" marL="0" marR="0" rtl="0" algn="l">
              <a:lnSpc>
                <a:spcPct val="106666"/>
              </a:lnSpc>
              <a:spcBef>
                <a:spcPts val="0"/>
              </a:spcBef>
              <a:spcAft>
                <a:spcPts val="0"/>
              </a:spcAft>
              <a:buNone/>
            </a:pPr>
            <a:r>
              <a:rPr lang="en-US" sz="1800">
                <a:solidFill>
                  <a:schemeClr val="dk1"/>
                </a:solidFill>
                <a:latin typeface="Arial"/>
                <a:ea typeface="Arial"/>
                <a:cs typeface="Arial"/>
                <a:sym typeface="Arial"/>
              </a:rPr>
              <a:t>THE HISTORY OF AMAZON</a:t>
            </a:r>
            <a:endParaRPr/>
          </a:p>
        </p:txBody>
      </p:sp>
      <p:sp>
        <p:nvSpPr>
          <p:cNvPr id="1617" name="Google Shape;1617;p5"/>
          <p:cNvSpPr txBox="1"/>
          <p:nvPr/>
        </p:nvSpPr>
        <p:spPr>
          <a:xfrm>
            <a:off x="304800" y="374392"/>
            <a:ext cx="40386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dk1"/>
                </a:solidFill>
                <a:latin typeface="Maven Pro"/>
                <a:ea typeface="Maven Pro"/>
                <a:cs typeface="Maven Pro"/>
                <a:sym typeface="Maven Pro"/>
              </a:rPr>
              <a:t>PART 1</a:t>
            </a:r>
            <a:endParaRPr/>
          </a:p>
        </p:txBody>
      </p:sp>
      <p:sp>
        <p:nvSpPr>
          <p:cNvPr id="1618" name="Google Shape;1618;p5"/>
          <p:cNvSpPr/>
          <p:nvPr/>
        </p:nvSpPr>
        <p:spPr>
          <a:xfrm>
            <a:off x="2977973" y="683657"/>
            <a:ext cx="2279827" cy="271947"/>
          </a:xfrm>
          <a:prstGeom prst="rect">
            <a:avLst/>
          </a:prstGeom>
          <a:solidFill>
            <a:srgbClr val="E36C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19" name="Google Shape;1619;p5"/>
          <p:cNvPicPr preferRelativeResize="0"/>
          <p:nvPr/>
        </p:nvPicPr>
        <p:blipFill rotWithShape="1">
          <a:blip r:embed="rId5">
            <a:alphaModFix/>
          </a:blip>
          <a:srcRect b="0" l="0" r="0" t="0"/>
          <a:stretch/>
        </p:blipFill>
        <p:spPr>
          <a:xfrm>
            <a:off x="3657600" y="1589042"/>
            <a:ext cx="4175265" cy="1256755"/>
          </a:xfrm>
          <a:prstGeom prst="rect">
            <a:avLst/>
          </a:prstGeom>
          <a:noFill/>
          <a:ln>
            <a:noFill/>
          </a:ln>
        </p:spPr>
      </p:pic>
      <p:sp>
        <p:nvSpPr>
          <p:cNvPr id="1620" name="Google Shape;1620;p5"/>
          <p:cNvSpPr txBox="1"/>
          <p:nvPr>
            <p:ph idx="12" type="sldNum"/>
          </p:nvPr>
        </p:nvSpPr>
        <p:spPr>
          <a:xfrm>
            <a:off x="15697200" y="9618463"/>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wheel spokes="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1624" name="Shape 1624"/>
        <p:cNvGrpSpPr/>
        <p:nvPr/>
      </p:nvGrpSpPr>
      <p:grpSpPr>
        <a:xfrm>
          <a:off x="0" y="0"/>
          <a:ext cx="0" cy="0"/>
          <a:chOff x="0" y="0"/>
          <a:chExt cx="0" cy="0"/>
        </a:xfrm>
      </p:grpSpPr>
      <p:sp>
        <p:nvSpPr>
          <p:cNvPr id="1625" name="Google Shape;1625;p6"/>
          <p:cNvSpPr/>
          <p:nvPr/>
        </p:nvSpPr>
        <p:spPr>
          <a:xfrm>
            <a:off x="0" y="0"/>
            <a:ext cx="6380816" cy="10287000"/>
          </a:xfrm>
          <a:prstGeom prst="rect">
            <a:avLst/>
          </a:prstGeom>
          <a:solidFill>
            <a:srgbClr val="1D1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
          <p:cNvSpPr txBox="1"/>
          <p:nvPr/>
        </p:nvSpPr>
        <p:spPr>
          <a:xfrm>
            <a:off x="1028700" y="1562364"/>
            <a:ext cx="509289" cy="43841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200">
                <a:solidFill>
                  <a:srgbClr val="1D1C24"/>
                </a:solidFill>
                <a:latin typeface="Arial"/>
                <a:ea typeface="Arial"/>
                <a:cs typeface="Arial"/>
                <a:sym typeface="Arial"/>
              </a:rPr>
              <a:t>03</a:t>
            </a:r>
            <a:endParaRPr/>
          </a:p>
        </p:txBody>
      </p:sp>
      <p:sp>
        <p:nvSpPr>
          <p:cNvPr id="1627" name="Google Shape;1627;p6"/>
          <p:cNvSpPr txBox="1"/>
          <p:nvPr/>
        </p:nvSpPr>
        <p:spPr>
          <a:xfrm>
            <a:off x="533400" y="3072484"/>
            <a:ext cx="5640409" cy="2071016"/>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4800">
                <a:solidFill>
                  <a:srgbClr val="FFFFFF"/>
                </a:solidFill>
                <a:latin typeface="Maven Pro"/>
                <a:ea typeface="Maven Pro"/>
                <a:cs typeface="Maven Pro"/>
                <a:sym typeface="Maven Pro"/>
              </a:rPr>
              <a:t>ORGANIZATIONAL STRUCTURE</a:t>
            </a:r>
            <a:endParaRPr b="1" sz="4800">
              <a:solidFill>
                <a:srgbClr val="FFFFFF"/>
              </a:solidFill>
              <a:latin typeface="Maven Pro"/>
              <a:ea typeface="Maven Pro"/>
              <a:cs typeface="Maven Pro"/>
              <a:sym typeface="Maven Pro"/>
            </a:endParaRPr>
          </a:p>
        </p:txBody>
      </p:sp>
      <p:pic>
        <p:nvPicPr>
          <p:cNvPr descr="The Internal Organization and External Environments" id="1628" name="Google Shape;1628;p6"/>
          <p:cNvPicPr preferRelativeResize="0"/>
          <p:nvPr/>
        </p:nvPicPr>
        <p:blipFill rotWithShape="1">
          <a:blip r:embed="rId3">
            <a:alphaModFix/>
          </a:blip>
          <a:srcRect b="0" l="0" r="0" t="0"/>
          <a:stretch/>
        </p:blipFill>
        <p:spPr>
          <a:xfrm>
            <a:off x="7129100" y="876300"/>
            <a:ext cx="10823739" cy="8382000"/>
          </a:xfrm>
          <a:prstGeom prst="rect">
            <a:avLst/>
          </a:prstGeom>
          <a:noFill/>
          <a:ln>
            <a:noFill/>
          </a:ln>
        </p:spPr>
      </p:pic>
      <p:pic>
        <p:nvPicPr>
          <p:cNvPr id="1629" name="Google Shape;1629;p6"/>
          <p:cNvPicPr preferRelativeResize="0"/>
          <p:nvPr/>
        </p:nvPicPr>
        <p:blipFill rotWithShape="1">
          <a:blip r:embed="rId4">
            <a:alphaModFix/>
          </a:blip>
          <a:srcRect b="0" l="0" r="0" t="0"/>
          <a:stretch/>
        </p:blipFill>
        <p:spPr>
          <a:xfrm>
            <a:off x="1486704" y="5524500"/>
            <a:ext cx="3733800" cy="3733800"/>
          </a:xfrm>
          <a:prstGeom prst="rect">
            <a:avLst/>
          </a:prstGeom>
          <a:noFill/>
          <a:ln>
            <a:noFill/>
          </a:ln>
        </p:spPr>
      </p:pic>
      <p:sp>
        <p:nvSpPr>
          <p:cNvPr id="1630" name="Google Shape;1630;p6"/>
          <p:cNvSpPr txBox="1"/>
          <p:nvPr>
            <p:ph idx="12" type="sldNum"/>
          </p:nvPr>
        </p:nvSpPr>
        <p:spPr>
          <a:xfrm>
            <a:off x="15697200" y="9618463"/>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med">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4" name="Shape 1634"/>
        <p:cNvGrpSpPr/>
        <p:nvPr/>
      </p:nvGrpSpPr>
      <p:grpSpPr>
        <a:xfrm>
          <a:off x="0" y="0"/>
          <a:ext cx="0" cy="0"/>
          <a:chOff x="0" y="0"/>
          <a:chExt cx="0" cy="0"/>
        </a:xfrm>
      </p:grpSpPr>
      <p:sp>
        <p:nvSpPr>
          <p:cNvPr id="1635" name="Google Shape;1635;p7"/>
          <p:cNvSpPr txBox="1"/>
          <p:nvPr/>
        </p:nvSpPr>
        <p:spPr>
          <a:xfrm>
            <a:off x="14970048" y="4948105"/>
            <a:ext cx="509289" cy="438414"/>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US" sz="3200">
                <a:solidFill>
                  <a:srgbClr val="F1F1F1"/>
                </a:solidFill>
                <a:latin typeface="Arial"/>
                <a:ea typeface="Arial"/>
                <a:cs typeface="Arial"/>
                <a:sym typeface="Arial"/>
              </a:rPr>
              <a:t>02</a:t>
            </a:r>
            <a:endParaRPr/>
          </a:p>
        </p:txBody>
      </p:sp>
      <p:sp>
        <p:nvSpPr>
          <p:cNvPr id="1636" name="Google Shape;1636;p7"/>
          <p:cNvSpPr txBox="1"/>
          <p:nvPr/>
        </p:nvSpPr>
        <p:spPr>
          <a:xfrm>
            <a:off x="15087600" y="453792"/>
            <a:ext cx="5008401" cy="242568"/>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600">
                <a:solidFill>
                  <a:srgbClr val="F1F1F1"/>
                </a:solidFill>
                <a:latin typeface="Arial"/>
                <a:ea typeface="Arial"/>
                <a:cs typeface="Arial"/>
                <a:sym typeface="Arial"/>
              </a:rPr>
              <a:t>THE HISTORY OF AMAZON</a:t>
            </a:r>
            <a:endParaRPr/>
          </a:p>
        </p:txBody>
      </p:sp>
      <p:sp>
        <p:nvSpPr>
          <p:cNvPr id="1637" name="Google Shape;1637;p7"/>
          <p:cNvSpPr txBox="1"/>
          <p:nvPr/>
        </p:nvSpPr>
        <p:spPr>
          <a:xfrm>
            <a:off x="3581400" y="1074587"/>
            <a:ext cx="9830807" cy="123110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600">
                <a:solidFill>
                  <a:srgbClr val="F1F1F1"/>
                </a:solidFill>
                <a:latin typeface="Maven Pro"/>
                <a:ea typeface="Maven Pro"/>
                <a:cs typeface="Maven Pro"/>
                <a:sym typeface="Maven Pro"/>
              </a:rPr>
              <a:t>About Amazon</a:t>
            </a:r>
            <a:endParaRPr/>
          </a:p>
        </p:txBody>
      </p:sp>
      <p:pic>
        <p:nvPicPr>
          <p:cNvPr id="1638" name="Google Shape;1638;p7"/>
          <p:cNvPicPr preferRelativeResize="0"/>
          <p:nvPr/>
        </p:nvPicPr>
        <p:blipFill rotWithShape="1">
          <a:blip r:embed="rId4">
            <a:alphaModFix/>
          </a:blip>
          <a:srcRect b="0" l="0" r="0" t="0"/>
          <a:stretch/>
        </p:blipFill>
        <p:spPr>
          <a:xfrm>
            <a:off x="8001000" y="2766771"/>
            <a:ext cx="10148567" cy="6105642"/>
          </a:xfrm>
          <a:prstGeom prst="rect">
            <a:avLst/>
          </a:prstGeom>
          <a:noFill/>
          <a:ln>
            <a:noFill/>
          </a:ln>
        </p:spPr>
      </p:pic>
      <p:sp>
        <p:nvSpPr>
          <p:cNvPr id="1639" name="Google Shape;1639;p7"/>
          <p:cNvSpPr txBox="1"/>
          <p:nvPr/>
        </p:nvSpPr>
        <p:spPr>
          <a:xfrm>
            <a:off x="1066800" y="3730937"/>
            <a:ext cx="6267460" cy="3311163"/>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lang="en-US" sz="5000">
                <a:solidFill>
                  <a:schemeClr val="lt1"/>
                </a:solidFill>
                <a:latin typeface="Teko"/>
                <a:ea typeface="Teko"/>
                <a:cs typeface="Teko"/>
                <a:sym typeface="Teko"/>
              </a:rPr>
              <a:t>It is the largest Internet-based store and one of the most successful brand in the world</a:t>
            </a:r>
            <a:endParaRPr sz="5000">
              <a:solidFill>
                <a:schemeClr val="lt1"/>
              </a:solidFill>
              <a:latin typeface="Teko"/>
              <a:ea typeface="Teko"/>
              <a:cs typeface="Teko"/>
              <a:sym typeface="Teko"/>
            </a:endParaRPr>
          </a:p>
        </p:txBody>
      </p:sp>
      <p:sp>
        <p:nvSpPr>
          <p:cNvPr id="1640" name="Google Shape;1640;p7"/>
          <p:cNvSpPr/>
          <p:nvPr/>
        </p:nvSpPr>
        <p:spPr>
          <a:xfrm>
            <a:off x="0" y="1508750"/>
            <a:ext cx="3276600" cy="363285"/>
          </a:xfrm>
          <a:prstGeom prst="rect">
            <a:avLst/>
          </a:prstGeom>
          <a:solidFill>
            <a:srgbClr val="E36C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1" name="Google Shape;1641;p7"/>
          <p:cNvSpPr txBox="1"/>
          <p:nvPr>
            <p:ph idx="12" type="sldNum"/>
          </p:nvPr>
        </p:nvSpPr>
        <p:spPr>
          <a:xfrm>
            <a:off x="15697200" y="9618463"/>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5400">
                <a:solidFill>
                  <a:schemeClr val="lt1"/>
                </a:solidFill>
                <a:latin typeface="SimSun"/>
                <a:ea typeface="SimSun"/>
                <a:cs typeface="SimSun"/>
                <a:sym typeface="SimSun"/>
              </a:rPr>
              <a:t>‹#›</a:t>
            </a:fld>
            <a:endParaRPr sz="5400">
              <a:solidFill>
                <a:schemeClr val="lt1"/>
              </a:solidFill>
              <a:latin typeface="SimSun"/>
              <a:ea typeface="SimSun"/>
              <a:cs typeface="SimSun"/>
              <a:sym typeface="SimSun"/>
            </a:endParaRPr>
          </a:p>
        </p:txBody>
      </p:sp>
    </p:spTree>
  </p:cSld>
  <p:clrMapOvr>
    <a:masterClrMapping/>
  </p:clrMapOvr>
  <mc:AlternateContent>
    <mc:Choice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1645" name="Shape 1645"/>
        <p:cNvGrpSpPr/>
        <p:nvPr/>
      </p:nvGrpSpPr>
      <p:grpSpPr>
        <a:xfrm>
          <a:off x="0" y="0"/>
          <a:ext cx="0" cy="0"/>
          <a:chOff x="0" y="0"/>
          <a:chExt cx="0" cy="0"/>
        </a:xfrm>
      </p:grpSpPr>
      <p:sp>
        <p:nvSpPr>
          <p:cNvPr id="1646" name="Google Shape;1646;p8"/>
          <p:cNvSpPr txBox="1"/>
          <p:nvPr>
            <p:ph type="title"/>
          </p:nvPr>
        </p:nvSpPr>
        <p:spPr>
          <a:xfrm>
            <a:off x="1440000" y="1080000"/>
            <a:ext cx="15408000" cy="1135200"/>
          </a:xfrm>
          <a:prstGeom prst="rect">
            <a:avLst/>
          </a:prstGeom>
          <a:solidFill>
            <a:srgbClr val="FABF8E"/>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Clr>
                <a:schemeClr val="dk1"/>
              </a:buClr>
              <a:buSzPts val="2800"/>
              <a:buFont typeface="Calibri"/>
              <a:buNone/>
            </a:pPr>
            <a:r>
              <a:rPr b="1" lang="en-US"/>
              <a:t>Customers </a:t>
            </a:r>
            <a:r>
              <a:rPr lang="en-US"/>
              <a:t>choose Amazon for 3 main reasons:</a:t>
            </a:r>
            <a:endParaRPr/>
          </a:p>
        </p:txBody>
      </p:sp>
      <p:sp>
        <p:nvSpPr>
          <p:cNvPr id="1647" name="Google Shape;1647;p8"/>
          <p:cNvSpPr txBox="1"/>
          <p:nvPr>
            <p:ph idx="2" type="title"/>
          </p:nvPr>
        </p:nvSpPr>
        <p:spPr>
          <a:xfrm>
            <a:off x="10436000" y="2892000"/>
            <a:ext cx="6412200" cy="7590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400"/>
              <a:buFont typeface="Calibri"/>
              <a:buNone/>
            </a:pPr>
            <a:r>
              <a:rPr lang="en-US" sz="4000"/>
              <a:t>Low prices</a:t>
            </a:r>
            <a:endParaRPr sz="4000"/>
          </a:p>
        </p:txBody>
      </p:sp>
      <p:sp>
        <p:nvSpPr>
          <p:cNvPr id="1648" name="Google Shape;1648;p8"/>
          <p:cNvSpPr txBox="1"/>
          <p:nvPr>
            <p:ph idx="3" type="title"/>
          </p:nvPr>
        </p:nvSpPr>
        <p:spPr>
          <a:xfrm>
            <a:off x="10436000" y="5183036"/>
            <a:ext cx="6412200" cy="7590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400"/>
              <a:buFont typeface="Calibri"/>
              <a:buNone/>
            </a:pPr>
            <a:r>
              <a:rPr lang="en-US" sz="4000"/>
              <a:t>Vast selection</a:t>
            </a:r>
            <a:endParaRPr sz="4000"/>
          </a:p>
        </p:txBody>
      </p:sp>
      <p:sp>
        <p:nvSpPr>
          <p:cNvPr id="1649" name="Google Shape;1649;p8"/>
          <p:cNvSpPr txBox="1"/>
          <p:nvPr>
            <p:ph idx="5" type="title"/>
          </p:nvPr>
        </p:nvSpPr>
        <p:spPr>
          <a:xfrm>
            <a:off x="10436000" y="7474070"/>
            <a:ext cx="6412200" cy="7590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2400"/>
              <a:buFont typeface="Calibri"/>
              <a:buNone/>
            </a:pPr>
            <a:r>
              <a:rPr lang="en-US" sz="4000"/>
              <a:t>Fast delivery speed</a:t>
            </a:r>
            <a:endParaRPr sz="4000"/>
          </a:p>
        </p:txBody>
      </p:sp>
      <p:sp>
        <p:nvSpPr>
          <p:cNvPr id="1650" name="Google Shape;1650;p8"/>
          <p:cNvSpPr/>
          <p:nvPr/>
        </p:nvSpPr>
        <p:spPr>
          <a:xfrm>
            <a:off x="9107800" y="2792726"/>
            <a:ext cx="957600" cy="957600"/>
          </a:xfrm>
          <a:prstGeom prst="rect">
            <a:avLst/>
          </a:pr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cxnSp>
        <p:nvCxnSpPr>
          <p:cNvPr id="1651" name="Google Shape;1651;p8"/>
          <p:cNvCxnSpPr>
            <a:stCxn id="1650" idx="3"/>
          </p:cNvCxnSpPr>
          <p:nvPr/>
        </p:nvCxnSpPr>
        <p:spPr>
          <a:xfrm>
            <a:off x="10065400" y="3271526"/>
            <a:ext cx="370800" cy="0"/>
          </a:xfrm>
          <a:prstGeom prst="straightConnector1">
            <a:avLst/>
          </a:prstGeom>
          <a:noFill/>
          <a:ln cap="flat" cmpd="sng" w="19050">
            <a:solidFill>
              <a:schemeClr val="dk1"/>
            </a:solidFill>
            <a:prstDash val="dash"/>
            <a:round/>
            <a:headEnd len="sm" w="sm" type="none"/>
            <a:tailEnd len="sm" w="sm" type="none"/>
          </a:ln>
        </p:spPr>
      </p:cxnSp>
      <p:sp>
        <p:nvSpPr>
          <p:cNvPr id="1652" name="Google Shape;1652;p8"/>
          <p:cNvSpPr/>
          <p:nvPr/>
        </p:nvSpPr>
        <p:spPr>
          <a:xfrm>
            <a:off x="9107800" y="5083726"/>
            <a:ext cx="957600" cy="957600"/>
          </a:xfrm>
          <a:prstGeom prst="rect">
            <a:avLst/>
          </a:pr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cxnSp>
        <p:nvCxnSpPr>
          <p:cNvPr id="1653" name="Google Shape;1653;p8"/>
          <p:cNvCxnSpPr>
            <a:stCxn id="1652" idx="3"/>
          </p:cNvCxnSpPr>
          <p:nvPr/>
        </p:nvCxnSpPr>
        <p:spPr>
          <a:xfrm>
            <a:off x="10065400" y="5562526"/>
            <a:ext cx="370800" cy="0"/>
          </a:xfrm>
          <a:prstGeom prst="straightConnector1">
            <a:avLst/>
          </a:prstGeom>
          <a:noFill/>
          <a:ln cap="flat" cmpd="sng" w="19050">
            <a:solidFill>
              <a:schemeClr val="dk1"/>
            </a:solidFill>
            <a:prstDash val="dash"/>
            <a:round/>
            <a:headEnd len="sm" w="sm" type="none"/>
            <a:tailEnd len="sm" w="sm" type="none"/>
          </a:ln>
        </p:spPr>
      </p:cxnSp>
      <p:sp>
        <p:nvSpPr>
          <p:cNvPr id="1654" name="Google Shape;1654;p8"/>
          <p:cNvSpPr/>
          <p:nvPr/>
        </p:nvSpPr>
        <p:spPr>
          <a:xfrm>
            <a:off x="9107800" y="7374750"/>
            <a:ext cx="957600" cy="957600"/>
          </a:xfrm>
          <a:prstGeom prst="rect">
            <a:avLst/>
          </a:prstGeom>
          <a:noFill/>
          <a:ln cap="flat" cmpd="sng" w="19050">
            <a:solidFill>
              <a:schemeClr val="dk1"/>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cxnSp>
        <p:nvCxnSpPr>
          <p:cNvPr id="1655" name="Google Shape;1655;p8"/>
          <p:cNvCxnSpPr>
            <a:stCxn id="1654" idx="3"/>
          </p:cNvCxnSpPr>
          <p:nvPr/>
        </p:nvCxnSpPr>
        <p:spPr>
          <a:xfrm>
            <a:off x="10065400" y="7853550"/>
            <a:ext cx="370800" cy="0"/>
          </a:xfrm>
          <a:prstGeom prst="straightConnector1">
            <a:avLst/>
          </a:prstGeom>
          <a:noFill/>
          <a:ln cap="flat" cmpd="sng" w="19050">
            <a:solidFill>
              <a:schemeClr val="dk1"/>
            </a:solidFill>
            <a:prstDash val="dash"/>
            <a:round/>
            <a:headEnd len="sm" w="sm" type="none"/>
            <a:tailEnd len="sm" w="sm" type="none"/>
          </a:ln>
        </p:spPr>
      </p:cxnSp>
      <p:grpSp>
        <p:nvGrpSpPr>
          <p:cNvPr id="1656" name="Google Shape;1656;p8"/>
          <p:cNvGrpSpPr/>
          <p:nvPr/>
        </p:nvGrpSpPr>
        <p:grpSpPr>
          <a:xfrm>
            <a:off x="9277535" y="7544565"/>
            <a:ext cx="618530" cy="618614"/>
            <a:chOff x="2663013" y="3400025"/>
            <a:chExt cx="737750" cy="737850"/>
          </a:xfrm>
        </p:grpSpPr>
        <p:sp>
          <p:nvSpPr>
            <p:cNvPr id="1657" name="Google Shape;1657;p8"/>
            <p:cNvSpPr/>
            <p:nvPr/>
          </p:nvSpPr>
          <p:spPr>
            <a:xfrm>
              <a:off x="2663013" y="3801075"/>
              <a:ext cx="313700" cy="336800"/>
            </a:xfrm>
            <a:custGeom>
              <a:rect b="b" l="l" r="r" t="t"/>
              <a:pathLst>
                <a:path extrusionOk="0" h="13472" w="12548">
                  <a:moveTo>
                    <a:pt x="8811" y="2502"/>
                  </a:moveTo>
                  <a:lnTo>
                    <a:pt x="10625" y="8546"/>
                  </a:lnTo>
                  <a:lnTo>
                    <a:pt x="7954" y="11741"/>
                  </a:lnTo>
                  <a:lnTo>
                    <a:pt x="3179" y="11741"/>
                  </a:lnTo>
                  <a:lnTo>
                    <a:pt x="1729" y="8117"/>
                  </a:lnTo>
                  <a:lnTo>
                    <a:pt x="1729" y="3935"/>
                  </a:lnTo>
                  <a:lnTo>
                    <a:pt x="5791" y="4081"/>
                  </a:lnTo>
                  <a:lnTo>
                    <a:pt x="8811" y="2502"/>
                  </a:lnTo>
                  <a:close/>
                  <a:moveTo>
                    <a:pt x="9865" y="0"/>
                  </a:moveTo>
                  <a:lnTo>
                    <a:pt x="5394" y="2338"/>
                  </a:lnTo>
                  <a:lnTo>
                    <a:pt x="0" y="2140"/>
                  </a:lnTo>
                  <a:lnTo>
                    <a:pt x="0" y="8451"/>
                  </a:lnTo>
                  <a:lnTo>
                    <a:pt x="2009" y="13471"/>
                  </a:lnTo>
                  <a:lnTo>
                    <a:pt x="8762" y="13471"/>
                  </a:lnTo>
                  <a:lnTo>
                    <a:pt x="12547" y="8943"/>
                  </a:lnTo>
                  <a:lnTo>
                    <a:pt x="9865" y="0"/>
                  </a:lnTo>
                  <a:close/>
                </a:path>
              </a:pathLst>
            </a:custGeom>
            <a:solidFill>
              <a:srgbClr val="17365D"/>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58" name="Google Shape;1658;p8"/>
            <p:cNvSpPr/>
            <p:nvPr/>
          </p:nvSpPr>
          <p:spPr>
            <a:xfrm>
              <a:off x="2855438" y="3400025"/>
              <a:ext cx="361925" cy="361925"/>
            </a:xfrm>
            <a:custGeom>
              <a:rect b="b" l="l" r="r" t="t"/>
              <a:pathLst>
                <a:path extrusionOk="0" h="14477" w="14477">
                  <a:moveTo>
                    <a:pt x="13255" y="0"/>
                  </a:moveTo>
                  <a:lnTo>
                    <a:pt x="0" y="13255"/>
                  </a:lnTo>
                  <a:lnTo>
                    <a:pt x="1222" y="14477"/>
                  </a:lnTo>
                  <a:lnTo>
                    <a:pt x="14476" y="1222"/>
                  </a:lnTo>
                  <a:lnTo>
                    <a:pt x="13255" y="0"/>
                  </a:lnTo>
                  <a:close/>
                </a:path>
              </a:pathLst>
            </a:custGeom>
            <a:solidFill>
              <a:srgbClr val="17365D"/>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59" name="Google Shape;1659;p8"/>
            <p:cNvSpPr/>
            <p:nvPr/>
          </p:nvSpPr>
          <p:spPr>
            <a:xfrm>
              <a:off x="2947113" y="3400050"/>
              <a:ext cx="392450" cy="392475"/>
            </a:xfrm>
            <a:custGeom>
              <a:rect b="b" l="l" r="r" t="t"/>
              <a:pathLst>
                <a:path extrusionOk="0" h="15699" w="15698">
                  <a:moveTo>
                    <a:pt x="14477" y="1"/>
                  </a:moveTo>
                  <a:lnTo>
                    <a:pt x="0" y="14476"/>
                  </a:lnTo>
                  <a:lnTo>
                    <a:pt x="1223" y="15698"/>
                  </a:lnTo>
                  <a:lnTo>
                    <a:pt x="15698" y="1222"/>
                  </a:lnTo>
                  <a:lnTo>
                    <a:pt x="14477" y="1"/>
                  </a:lnTo>
                  <a:close/>
                </a:path>
              </a:pathLst>
            </a:custGeom>
            <a:solidFill>
              <a:srgbClr val="17365D"/>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60" name="Google Shape;1660;p8"/>
            <p:cNvSpPr/>
            <p:nvPr/>
          </p:nvSpPr>
          <p:spPr>
            <a:xfrm>
              <a:off x="2977688" y="3461200"/>
              <a:ext cx="423000" cy="423025"/>
            </a:xfrm>
            <a:custGeom>
              <a:rect b="b" l="l" r="r" t="t"/>
              <a:pathLst>
                <a:path extrusionOk="0" h="16921" w="16920">
                  <a:moveTo>
                    <a:pt x="15698" y="0"/>
                  </a:moveTo>
                  <a:lnTo>
                    <a:pt x="0" y="15698"/>
                  </a:lnTo>
                  <a:lnTo>
                    <a:pt x="1222" y="16921"/>
                  </a:lnTo>
                  <a:lnTo>
                    <a:pt x="16919" y="1223"/>
                  </a:lnTo>
                  <a:lnTo>
                    <a:pt x="15698" y="0"/>
                  </a:lnTo>
                  <a:close/>
                </a:path>
              </a:pathLst>
            </a:custGeom>
            <a:solidFill>
              <a:srgbClr val="17365D"/>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61" name="Google Shape;1661;p8"/>
            <p:cNvSpPr/>
            <p:nvPr/>
          </p:nvSpPr>
          <p:spPr>
            <a:xfrm>
              <a:off x="3008213" y="3583450"/>
              <a:ext cx="392550" cy="392525"/>
            </a:xfrm>
            <a:custGeom>
              <a:rect b="b" l="l" r="r" t="t"/>
              <a:pathLst>
                <a:path extrusionOk="0" h="15701" w="15702">
                  <a:moveTo>
                    <a:pt x="14478" y="0"/>
                  </a:moveTo>
                  <a:lnTo>
                    <a:pt x="1" y="14478"/>
                  </a:lnTo>
                  <a:lnTo>
                    <a:pt x="1223" y="15701"/>
                  </a:lnTo>
                  <a:lnTo>
                    <a:pt x="15701" y="1223"/>
                  </a:lnTo>
                  <a:lnTo>
                    <a:pt x="14478" y="0"/>
                  </a:lnTo>
                  <a:close/>
                </a:path>
              </a:pathLst>
            </a:custGeom>
            <a:solidFill>
              <a:srgbClr val="17365D"/>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62" name="Google Shape;1662;p8"/>
            <p:cNvSpPr/>
            <p:nvPr/>
          </p:nvSpPr>
          <p:spPr>
            <a:xfrm>
              <a:off x="2749463" y="3616125"/>
              <a:ext cx="43275" cy="43250"/>
            </a:xfrm>
            <a:custGeom>
              <a:rect b="b" l="l" r="r" t="t"/>
              <a:pathLst>
                <a:path extrusionOk="0" h="1730" w="1731">
                  <a:moveTo>
                    <a:pt x="0" y="1"/>
                  </a:moveTo>
                  <a:lnTo>
                    <a:pt x="0" y="1730"/>
                  </a:lnTo>
                  <a:lnTo>
                    <a:pt x="1730" y="1730"/>
                  </a:lnTo>
                  <a:lnTo>
                    <a:pt x="1730" y="1"/>
                  </a:lnTo>
                  <a:close/>
                </a:path>
              </a:pathLst>
            </a:custGeom>
            <a:solidFill>
              <a:srgbClr val="17365D"/>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63" name="Google Shape;1663;p8"/>
            <p:cNvSpPr/>
            <p:nvPr/>
          </p:nvSpPr>
          <p:spPr>
            <a:xfrm>
              <a:off x="2835938" y="3572875"/>
              <a:ext cx="43250" cy="43275"/>
            </a:xfrm>
            <a:custGeom>
              <a:rect b="b" l="l" r="r" t="t"/>
              <a:pathLst>
                <a:path extrusionOk="0" h="1731" w="1730">
                  <a:moveTo>
                    <a:pt x="0" y="1"/>
                  </a:moveTo>
                  <a:lnTo>
                    <a:pt x="0" y="1731"/>
                  </a:lnTo>
                  <a:lnTo>
                    <a:pt x="1729" y="1731"/>
                  </a:lnTo>
                  <a:lnTo>
                    <a:pt x="1729" y="1"/>
                  </a:lnTo>
                  <a:close/>
                </a:path>
              </a:pathLst>
            </a:custGeom>
            <a:solidFill>
              <a:srgbClr val="17365D"/>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64" name="Google Shape;1664;p8"/>
            <p:cNvSpPr/>
            <p:nvPr/>
          </p:nvSpPr>
          <p:spPr>
            <a:xfrm>
              <a:off x="3227913" y="4051325"/>
              <a:ext cx="43275" cy="43300"/>
            </a:xfrm>
            <a:custGeom>
              <a:rect b="b" l="l" r="r" t="t"/>
              <a:pathLst>
                <a:path extrusionOk="0" h="1732" w="1731">
                  <a:moveTo>
                    <a:pt x="0" y="1"/>
                  </a:moveTo>
                  <a:lnTo>
                    <a:pt x="0" y="1731"/>
                  </a:lnTo>
                  <a:lnTo>
                    <a:pt x="1731" y="1731"/>
                  </a:lnTo>
                  <a:lnTo>
                    <a:pt x="1731" y="1"/>
                  </a:lnTo>
                  <a:close/>
                </a:path>
              </a:pathLst>
            </a:custGeom>
            <a:solidFill>
              <a:srgbClr val="17365D"/>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65" name="Google Shape;1665;p8"/>
            <p:cNvSpPr/>
            <p:nvPr/>
          </p:nvSpPr>
          <p:spPr>
            <a:xfrm>
              <a:off x="3227913" y="3921675"/>
              <a:ext cx="43275" cy="43225"/>
            </a:xfrm>
            <a:custGeom>
              <a:rect b="b" l="l" r="r" t="t"/>
              <a:pathLst>
                <a:path extrusionOk="0" h="1729" w="1731">
                  <a:moveTo>
                    <a:pt x="0" y="0"/>
                  </a:moveTo>
                  <a:lnTo>
                    <a:pt x="0" y="1729"/>
                  </a:lnTo>
                  <a:lnTo>
                    <a:pt x="1731" y="1729"/>
                  </a:lnTo>
                  <a:lnTo>
                    <a:pt x="1731" y="0"/>
                  </a:lnTo>
                  <a:close/>
                </a:path>
              </a:pathLst>
            </a:custGeom>
            <a:solidFill>
              <a:srgbClr val="17365D"/>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66" name="Google Shape;1666;p8"/>
            <p:cNvSpPr/>
            <p:nvPr/>
          </p:nvSpPr>
          <p:spPr>
            <a:xfrm>
              <a:off x="3141463" y="4008100"/>
              <a:ext cx="43250" cy="43250"/>
            </a:xfrm>
            <a:custGeom>
              <a:rect b="b" l="l" r="r" t="t"/>
              <a:pathLst>
                <a:path extrusionOk="0" h="1730" w="1730">
                  <a:moveTo>
                    <a:pt x="1" y="1"/>
                  </a:moveTo>
                  <a:lnTo>
                    <a:pt x="1" y="1730"/>
                  </a:lnTo>
                  <a:lnTo>
                    <a:pt x="1729" y="1730"/>
                  </a:lnTo>
                  <a:lnTo>
                    <a:pt x="1729" y="1"/>
                  </a:lnTo>
                  <a:close/>
                </a:path>
              </a:pathLst>
            </a:custGeom>
            <a:solidFill>
              <a:srgbClr val="17365D"/>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pic>
        <p:nvPicPr>
          <p:cNvPr id="1667" name="Google Shape;1667;p8"/>
          <p:cNvPicPr preferRelativeResize="0"/>
          <p:nvPr/>
        </p:nvPicPr>
        <p:blipFill rotWithShape="1">
          <a:blip r:embed="rId3">
            <a:alphaModFix/>
          </a:blip>
          <a:srcRect b="0" l="0" r="0" t="0"/>
          <a:stretch/>
        </p:blipFill>
        <p:spPr>
          <a:xfrm>
            <a:off x="1552492" y="2809821"/>
            <a:ext cx="7127099" cy="5437950"/>
          </a:xfrm>
          <a:prstGeom prst="rect">
            <a:avLst/>
          </a:prstGeom>
          <a:noFill/>
          <a:ln>
            <a:noFill/>
          </a:ln>
        </p:spPr>
      </p:pic>
      <p:grpSp>
        <p:nvGrpSpPr>
          <p:cNvPr id="1668" name="Google Shape;1668;p8"/>
          <p:cNvGrpSpPr/>
          <p:nvPr/>
        </p:nvGrpSpPr>
        <p:grpSpPr>
          <a:xfrm>
            <a:off x="9159865" y="2870190"/>
            <a:ext cx="853469" cy="846732"/>
            <a:chOff x="2508826" y="2318351"/>
            <a:chExt cx="297750" cy="295400"/>
          </a:xfrm>
        </p:grpSpPr>
        <p:sp>
          <p:nvSpPr>
            <p:cNvPr id="1669" name="Google Shape;1669;p8"/>
            <p:cNvSpPr/>
            <p:nvPr/>
          </p:nvSpPr>
          <p:spPr>
            <a:xfrm>
              <a:off x="2508826" y="2318351"/>
              <a:ext cx="297750" cy="295400"/>
            </a:xfrm>
            <a:custGeom>
              <a:rect b="b" l="l" r="r" t="t"/>
              <a:pathLst>
                <a:path extrusionOk="0" h="11816" w="1191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70" name="Google Shape;1670;p8"/>
            <p:cNvSpPr/>
            <p:nvPr/>
          </p:nvSpPr>
          <p:spPr>
            <a:xfrm>
              <a:off x="2629350" y="2353025"/>
              <a:ext cx="54350" cy="121300"/>
            </a:xfrm>
            <a:custGeom>
              <a:rect b="b" l="l" r="r" t="t"/>
              <a:pathLst>
                <a:path extrusionOk="0" h="4852" w="2174">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grpSp>
        <p:nvGrpSpPr>
          <p:cNvPr id="1671" name="Google Shape;1671;p8"/>
          <p:cNvGrpSpPr/>
          <p:nvPr/>
        </p:nvGrpSpPr>
        <p:grpSpPr>
          <a:xfrm>
            <a:off x="9185397" y="5143500"/>
            <a:ext cx="802852" cy="798536"/>
            <a:chOff x="-31523625" y="2298675"/>
            <a:chExt cx="293025" cy="291450"/>
          </a:xfrm>
        </p:grpSpPr>
        <p:sp>
          <p:nvSpPr>
            <p:cNvPr id="1672" name="Google Shape;1672;p8"/>
            <p:cNvSpPr/>
            <p:nvPr/>
          </p:nvSpPr>
          <p:spPr>
            <a:xfrm>
              <a:off x="-31523625" y="2298675"/>
              <a:ext cx="293025" cy="291450"/>
            </a:xfrm>
            <a:custGeom>
              <a:rect b="b" l="l" r="r" t="t"/>
              <a:pathLst>
                <a:path extrusionOk="0" h="11658" w="11721">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73" name="Google Shape;1673;p8"/>
            <p:cNvSpPr/>
            <p:nvPr/>
          </p:nvSpPr>
          <p:spPr>
            <a:xfrm>
              <a:off x="-31334575" y="2452250"/>
              <a:ext cx="67750" cy="51225"/>
            </a:xfrm>
            <a:custGeom>
              <a:rect b="b" l="l" r="r" t="t"/>
              <a:pathLst>
                <a:path extrusionOk="0" h="2049" w="271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674" name="Google Shape;1674;p8"/>
            <p:cNvSpPr/>
            <p:nvPr/>
          </p:nvSpPr>
          <p:spPr>
            <a:xfrm>
              <a:off x="-31334575" y="2419175"/>
              <a:ext cx="68525" cy="17350"/>
            </a:xfrm>
            <a:custGeom>
              <a:rect b="b" l="l" r="r" t="t"/>
              <a:pathLst>
                <a:path extrusionOk="0" h="694" w="2741">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rgbClr val="17365D"/>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1675" name="Google Shape;1675;p8"/>
          <p:cNvSpPr txBox="1"/>
          <p:nvPr>
            <p:ph idx="1" type="subTitle"/>
          </p:nvPr>
        </p:nvSpPr>
        <p:spPr>
          <a:xfrm>
            <a:off x="10728400" y="3413882"/>
            <a:ext cx="5827400" cy="1498765"/>
          </a:xfrm>
          <a:prstGeom prst="rect">
            <a:avLst/>
          </a:prstGeom>
          <a:noFill/>
          <a:ln>
            <a:noFill/>
          </a:ln>
        </p:spPr>
        <p:txBody>
          <a:bodyPr anchorCtr="0" anchor="t" bIns="91425" lIns="91425" spcFirstLastPara="1" rIns="91425" wrap="square" tIns="91425">
            <a:noAutofit/>
          </a:bodyPr>
          <a:lstStyle/>
          <a:p>
            <a:pPr indent="-342900" lvl="0" marL="342900" marR="0" rtl="0" algn="ctr">
              <a:lnSpc>
                <a:spcPct val="150000"/>
              </a:lnSpc>
              <a:spcBef>
                <a:spcPts val="750"/>
              </a:spcBef>
              <a:spcAft>
                <a:spcPts val="800"/>
              </a:spcAft>
              <a:buClr>
                <a:schemeClr val="dk1"/>
              </a:buClr>
              <a:buSzPts val="1400"/>
              <a:buNone/>
            </a:pPr>
            <a:r>
              <a:rPr lang="en-US" sz="2400">
                <a:solidFill>
                  <a:schemeClr val="dk1"/>
                </a:solidFill>
                <a:latin typeface="Maven Pro"/>
                <a:ea typeface="Maven Pro"/>
                <a:cs typeface="Maven Pro"/>
                <a:sym typeface="Maven Pro"/>
              </a:rPr>
              <a:t>Amazon brings accurate pricing, product to meet the needs of shoppers</a:t>
            </a:r>
            <a:endParaRPr/>
          </a:p>
        </p:txBody>
      </p:sp>
      <p:sp>
        <p:nvSpPr>
          <p:cNvPr id="1676" name="Google Shape;1676;p8"/>
          <p:cNvSpPr txBox="1"/>
          <p:nvPr/>
        </p:nvSpPr>
        <p:spPr>
          <a:xfrm>
            <a:off x="10728400" y="6007988"/>
            <a:ext cx="5684208" cy="849913"/>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None/>
            </a:pPr>
            <a:r>
              <a:rPr lang="en-US" sz="2400">
                <a:solidFill>
                  <a:schemeClr val="dk1"/>
                </a:solidFill>
                <a:latin typeface="Maven Pro"/>
                <a:ea typeface="Maven Pro"/>
                <a:cs typeface="Maven Pro"/>
                <a:sym typeface="Maven Pro"/>
              </a:rPr>
              <a:t>Customers can see almost every possible purchase option in one place</a:t>
            </a:r>
            <a:endParaRPr/>
          </a:p>
        </p:txBody>
      </p:sp>
      <p:sp>
        <p:nvSpPr>
          <p:cNvPr id="1677" name="Google Shape;1677;p8"/>
          <p:cNvSpPr txBox="1"/>
          <p:nvPr/>
        </p:nvSpPr>
        <p:spPr>
          <a:xfrm>
            <a:off x="10636562" y="8018157"/>
            <a:ext cx="5827400" cy="1498765"/>
          </a:xfrm>
          <a:prstGeom prst="rect">
            <a:avLst/>
          </a:prstGeom>
          <a:noFill/>
          <a:ln>
            <a:noFill/>
          </a:ln>
        </p:spPr>
        <p:txBody>
          <a:bodyPr anchorCtr="0" anchor="t" bIns="91425" lIns="91425" spcFirstLastPara="1" rIns="91425" wrap="square" tIns="91425">
            <a:noAutofit/>
          </a:bodyPr>
          <a:lstStyle/>
          <a:p>
            <a:pPr indent="-342900" lvl="0" marL="342900" marR="0" rtl="0" algn="ctr">
              <a:lnSpc>
                <a:spcPct val="150000"/>
              </a:lnSpc>
              <a:spcBef>
                <a:spcPts val="750"/>
              </a:spcBef>
              <a:spcAft>
                <a:spcPts val="800"/>
              </a:spcAft>
              <a:buClr>
                <a:schemeClr val="dk1"/>
              </a:buClr>
              <a:buSzPts val="1400"/>
              <a:buFont typeface="Arial"/>
              <a:buNone/>
            </a:pPr>
            <a:r>
              <a:rPr lang="en-US" sz="2400">
                <a:solidFill>
                  <a:schemeClr val="dk1"/>
                </a:solidFill>
                <a:latin typeface="Maven Pro"/>
                <a:ea typeface="Maven Pro"/>
                <a:cs typeface="Maven Pro"/>
                <a:sym typeface="Maven Pro"/>
              </a:rPr>
              <a:t>Amazon Prime</a:t>
            </a:r>
            <a:endParaRPr/>
          </a:p>
        </p:txBody>
      </p:sp>
      <p:sp>
        <p:nvSpPr>
          <p:cNvPr id="1678" name="Google Shape;1678;p8"/>
          <p:cNvSpPr txBox="1"/>
          <p:nvPr/>
        </p:nvSpPr>
        <p:spPr>
          <a:xfrm>
            <a:off x="17035123" y="8767539"/>
            <a:ext cx="21336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5400">
                <a:solidFill>
                  <a:schemeClr val="dk1"/>
                </a:solidFill>
                <a:latin typeface="SimSun"/>
                <a:ea typeface="SimSun"/>
                <a:cs typeface="SimSun"/>
                <a:sym typeface="SimSun"/>
              </a:rPr>
              <a:t>‹#›</a:t>
            </a:fld>
            <a:endParaRPr sz="5400">
              <a:solidFill>
                <a:schemeClr val="dk1"/>
              </a:solidFill>
              <a:latin typeface="SimSun"/>
              <a:ea typeface="SimSun"/>
              <a:cs typeface="SimSun"/>
              <a:sym typeface="SimSun"/>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pic>
        <p:nvPicPr>
          <p:cNvPr id="1684" name="Google Shape;1684;p9"/>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1685" name="Google Shape;1685;p9"/>
          <p:cNvSpPr txBox="1"/>
          <p:nvPr>
            <p:ph idx="12" type="sldNum"/>
          </p:nvPr>
        </p:nvSpPr>
        <p:spPr>
          <a:xfrm>
            <a:off x="15468600" y="933450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4800">
                <a:solidFill>
                  <a:schemeClr val="dk1"/>
                </a:solidFill>
                <a:latin typeface="SimSun"/>
                <a:ea typeface="SimSun"/>
                <a:cs typeface="SimSun"/>
                <a:sym typeface="SimSun"/>
              </a:rPr>
              <a:t>‹#›</a:t>
            </a:fld>
            <a:endParaRPr sz="4800">
              <a:solidFill>
                <a:schemeClr val="dk1"/>
              </a:solidFill>
              <a:latin typeface="SimSun"/>
              <a:ea typeface="SimSun"/>
              <a:cs typeface="SimSun"/>
              <a:sym typeface="SimSun"/>
            </a:endParaRPr>
          </a:p>
        </p:txBody>
      </p:sp>
    </p:spTree>
  </p:cSld>
  <p:clrMapOvr>
    <a:masterClrMapping/>
  </p:clrMapOvr>
  <p:transition spd="med">
    <p:push/>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tuyen nguyen</dc:creator>
</cp:coreProperties>
</file>